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4" r:id="rId3"/>
    <p:sldMasterId id="2147483656" r:id="rId4"/>
    <p:sldMasterId id="2147483661" r:id="rId5"/>
    <p:sldMasterId id="2147483831" r:id="rId6"/>
    <p:sldMasterId id="2147483843" r:id="rId7"/>
  </p:sldMasterIdLst>
  <p:notesMasterIdLst>
    <p:notesMasterId r:id="rId92"/>
  </p:notesMasterIdLst>
  <p:sldIdLst>
    <p:sldId id="257" r:id="rId8"/>
    <p:sldId id="283" r:id="rId9"/>
    <p:sldId id="284" r:id="rId10"/>
    <p:sldId id="285" r:id="rId11"/>
    <p:sldId id="286" r:id="rId12"/>
    <p:sldId id="370" r:id="rId13"/>
    <p:sldId id="371" r:id="rId14"/>
    <p:sldId id="372" r:id="rId15"/>
    <p:sldId id="290" r:id="rId16"/>
    <p:sldId id="291" r:id="rId17"/>
    <p:sldId id="292" r:id="rId18"/>
    <p:sldId id="272" r:id="rId19"/>
    <p:sldId id="273" r:id="rId20"/>
    <p:sldId id="274" r:id="rId21"/>
    <p:sldId id="276" r:id="rId22"/>
    <p:sldId id="277" r:id="rId23"/>
    <p:sldId id="278" r:id="rId24"/>
    <p:sldId id="282" r:id="rId25"/>
    <p:sldId id="352" r:id="rId26"/>
    <p:sldId id="353" r:id="rId27"/>
    <p:sldId id="350" r:id="rId28"/>
    <p:sldId id="351" r:id="rId29"/>
    <p:sldId id="279" r:id="rId30"/>
    <p:sldId id="280" r:id="rId31"/>
    <p:sldId id="281" r:id="rId32"/>
    <p:sldId id="358" r:id="rId33"/>
    <p:sldId id="259" r:id="rId34"/>
    <p:sldId id="329" r:id="rId35"/>
    <p:sldId id="294" r:id="rId36"/>
    <p:sldId id="296" r:id="rId37"/>
    <p:sldId id="295" r:id="rId38"/>
    <p:sldId id="297" r:id="rId39"/>
    <p:sldId id="298" r:id="rId40"/>
    <p:sldId id="357" r:id="rId41"/>
    <p:sldId id="346" r:id="rId42"/>
    <p:sldId id="332" r:id="rId43"/>
    <p:sldId id="300" r:id="rId44"/>
    <p:sldId id="301" r:id="rId45"/>
    <p:sldId id="302" r:id="rId46"/>
    <p:sldId id="347" r:id="rId47"/>
    <p:sldId id="348" r:id="rId48"/>
    <p:sldId id="359" r:id="rId49"/>
    <p:sldId id="349" r:id="rId50"/>
    <p:sldId id="260" r:id="rId51"/>
    <p:sldId id="305" r:id="rId52"/>
    <p:sldId id="306" r:id="rId53"/>
    <p:sldId id="307" r:id="rId54"/>
    <p:sldId id="344" r:id="rId55"/>
    <p:sldId id="330" r:id="rId56"/>
    <p:sldId id="345" r:id="rId57"/>
    <p:sldId id="360" r:id="rId58"/>
    <p:sldId id="309" r:id="rId59"/>
    <p:sldId id="361" r:id="rId60"/>
    <p:sldId id="363" r:id="rId61"/>
    <p:sldId id="369" r:id="rId62"/>
    <p:sldId id="312" r:id="rId63"/>
    <p:sldId id="313" r:id="rId64"/>
    <p:sldId id="362" r:id="rId65"/>
    <p:sldId id="367" r:id="rId66"/>
    <p:sldId id="315" r:id="rId67"/>
    <p:sldId id="316" r:id="rId68"/>
    <p:sldId id="317" r:id="rId69"/>
    <p:sldId id="318" r:id="rId70"/>
    <p:sldId id="338" r:id="rId71"/>
    <p:sldId id="364" r:id="rId72"/>
    <p:sldId id="373" r:id="rId73"/>
    <p:sldId id="365" r:id="rId74"/>
    <p:sldId id="321" r:id="rId75"/>
    <p:sldId id="366" r:id="rId76"/>
    <p:sldId id="368" r:id="rId77"/>
    <p:sldId id="261" r:id="rId78"/>
    <p:sldId id="263" r:id="rId79"/>
    <p:sldId id="264" r:id="rId80"/>
    <p:sldId id="265" r:id="rId81"/>
    <p:sldId id="267" r:id="rId82"/>
    <p:sldId id="266" r:id="rId83"/>
    <p:sldId id="268" r:id="rId84"/>
    <p:sldId id="269" r:id="rId85"/>
    <p:sldId id="270" r:id="rId86"/>
    <p:sldId id="271" r:id="rId87"/>
    <p:sldId id="262" r:id="rId88"/>
    <p:sldId id="275" r:id="rId89"/>
    <p:sldId id="374" r:id="rId90"/>
    <p:sldId id="375" r:id="rId91"/>
  </p:sldIdLst>
  <p:sldSz cx="9144000" cy="6858000" type="screen4x3"/>
  <p:notesSz cx="6858000" cy="9144000"/>
  <p:defaultTextStyle>
    <a:defPPr>
      <a:defRPr lang="en-US"/>
    </a:defPPr>
    <a:lvl1pPr algn="r" rtl="0" eaLnBrk="0" fontAlgn="base" hangingPunct="0">
      <a:spcBef>
        <a:spcPct val="0"/>
      </a:spcBef>
      <a:spcAft>
        <a:spcPct val="0"/>
      </a:spcAft>
      <a:defRPr sz="1400" kern="1200">
        <a:solidFill>
          <a:srgbClr val="000000"/>
        </a:solidFill>
        <a:latin typeface="Arial Narrow" charset="0"/>
        <a:ea typeface="ＭＳ Ｐゴシック" charset="0"/>
        <a:cs typeface="ＭＳ Ｐゴシック" charset="0"/>
      </a:defRPr>
    </a:lvl1pPr>
    <a:lvl2pPr marL="457200" algn="r" rtl="0" eaLnBrk="0" fontAlgn="base" hangingPunct="0">
      <a:spcBef>
        <a:spcPct val="0"/>
      </a:spcBef>
      <a:spcAft>
        <a:spcPct val="0"/>
      </a:spcAft>
      <a:defRPr sz="1400" kern="1200">
        <a:solidFill>
          <a:srgbClr val="000000"/>
        </a:solidFill>
        <a:latin typeface="Arial Narrow" charset="0"/>
        <a:ea typeface="ＭＳ Ｐゴシック" charset="0"/>
        <a:cs typeface="ＭＳ Ｐゴシック" charset="0"/>
      </a:defRPr>
    </a:lvl2pPr>
    <a:lvl3pPr marL="914400" algn="r" rtl="0" eaLnBrk="0" fontAlgn="base" hangingPunct="0">
      <a:spcBef>
        <a:spcPct val="0"/>
      </a:spcBef>
      <a:spcAft>
        <a:spcPct val="0"/>
      </a:spcAft>
      <a:defRPr sz="1400" kern="1200">
        <a:solidFill>
          <a:srgbClr val="000000"/>
        </a:solidFill>
        <a:latin typeface="Arial Narrow" charset="0"/>
        <a:ea typeface="ＭＳ Ｐゴシック" charset="0"/>
        <a:cs typeface="ＭＳ Ｐゴシック" charset="0"/>
      </a:defRPr>
    </a:lvl3pPr>
    <a:lvl4pPr marL="1371600" algn="r" rtl="0" eaLnBrk="0" fontAlgn="base" hangingPunct="0">
      <a:spcBef>
        <a:spcPct val="0"/>
      </a:spcBef>
      <a:spcAft>
        <a:spcPct val="0"/>
      </a:spcAft>
      <a:defRPr sz="1400" kern="1200">
        <a:solidFill>
          <a:srgbClr val="000000"/>
        </a:solidFill>
        <a:latin typeface="Arial Narrow" charset="0"/>
        <a:ea typeface="ＭＳ Ｐゴシック" charset="0"/>
        <a:cs typeface="ＭＳ Ｐゴシック" charset="0"/>
      </a:defRPr>
    </a:lvl4pPr>
    <a:lvl5pPr marL="1828800" algn="r" rtl="0" eaLnBrk="0" fontAlgn="base" hangingPunct="0">
      <a:spcBef>
        <a:spcPct val="0"/>
      </a:spcBef>
      <a:spcAft>
        <a:spcPct val="0"/>
      </a:spcAft>
      <a:defRPr sz="1400" kern="1200">
        <a:solidFill>
          <a:srgbClr val="000000"/>
        </a:solidFill>
        <a:latin typeface="Arial Narrow" charset="0"/>
        <a:ea typeface="ＭＳ Ｐゴシック" charset="0"/>
        <a:cs typeface="ＭＳ Ｐゴシック" charset="0"/>
      </a:defRPr>
    </a:lvl5pPr>
    <a:lvl6pPr marL="2286000" algn="l" defTabSz="457200" rtl="0" eaLnBrk="1" latinLnBrk="0" hangingPunct="1">
      <a:defRPr sz="1400" kern="1200">
        <a:solidFill>
          <a:srgbClr val="000000"/>
        </a:solidFill>
        <a:latin typeface="Arial Narrow" charset="0"/>
        <a:ea typeface="ＭＳ Ｐゴシック" charset="0"/>
        <a:cs typeface="ＭＳ Ｐゴシック" charset="0"/>
      </a:defRPr>
    </a:lvl6pPr>
    <a:lvl7pPr marL="2743200" algn="l" defTabSz="457200" rtl="0" eaLnBrk="1" latinLnBrk="0" hangingPunct="1">
      <a:defRPr sz="1400" kern="1200">
        <a:solidFill>
          <a:srgbClr val="000000"/>
        </a:solidFill>
        <a:latin typeface="Arial Narrow" charset="0"/>
        <a:ea typeface="ＭＳ Ｐゴシック" charset="0"/>
        <a:cs typeface="ＭＳ Ｐゴシック" charset="0"/>
      </a:defRPr>
    </a:lvl7pPr>
    <a:lvl8pPr marL="3200400" algn="l" defTabSz="457200" rtl="0" eaLnBrk="1" latinLnBrk="0" hangingPunct="1">
      <a:defRPr sz="1400" kern="1200">
        <a:solidFill>
          <a:srgbClr val="000000"/>
        </a:solidFill>
        <a:latin typeface="Arial Narrow" charset="0"/>
        <a:ea typeface="ＭＳ Ｐゴシック" charset="0"/>
        <a:cs typeface="ＭＳ Ｐゴシック" charset="0"/>
      </a:defRPr>
    </a:lvl8pPr>
    <a:lvl9pPr marL="3657600" algn="l" defTabSz="457200" rtl="0" eaLnBrk="1" latinLnBrk="0" hangingPunct="1">
      <a:defRPr sz="1400" kern="1200">
        <a:solidFill>
          <a:srgbClr val="000000"/>
        </a:solidFill>
        <a:latin typeface="Arial Narrow"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66FF"/>
    <a:srgbClr val="FF0000"/>
    <a:srgbClr val="9900CC"/>
    <a:srgbClr val="660033"/>
    <a:srgbClr val="0033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1"/>
  </p:normalViewPr>
  <p:slideViewPr>
    <p:cSldViewPr>
      <p:cViewPr varScale="1">
        <p:scale>
          <a:sx n="127" d="100"/>
          <a:sy n="127" d="100"/>
        </p:scale>
        <p:origin x="1520" y="184"/>
      </p:cViewPr>
      <p:guideLst>
        <p:guide orient="horz" pos="23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71800" cy="457200"/>
          </a:xfrm>
          <a:prstGeom prst="rect">
            <a:avLst/>
          </a:prstGeom>
          <a:noFill/>
          <a:ln w="12700" cap="sq">
            <a:noFill/>
            <a:miter lim="800000"/>
            <a:headEnd/>
            <a:tailEnd/>
          </a:ln>
          <a:effectLst/>
        </p:spPr>
        <p:txBody>
          <a:bodyPr vert="horz" wrap="square" lIns="91440" tIns="45720" rIns="91440" bIns="45720" numCol="1" anchor="t" anchorCtr="0" compatLnSpc="1">
            <a:prstTxWarp prst="textNoShape">
              <a:avLst/>
            </a:prstTxWarp>
            <a:spAutoFit/>
          </a:bodyPr>
          <a:lstStyle>
            <a:lvl1pPr algn="l">
              <a:spcBef>
                <a:spcPct val="50000"/>
              </a:spcBef>
              <a:buFont typeface="Wingdings" pitchFamily="2" charset="2"/>
              <a:buChar char="§"/>
              <a:defRPr sz="1200" b="1">
                <a:solidFill>
                  <a:schemeClr val="tx1"/>
                </a:solidFill>
                <a:latin typeface="Times" pitchFamily="-111" charset="0"/>
                <a:ea typeface="+mn-ea"/>
                <a:cs typeface="Times New Roman" pitchFamily="18" charset="0"/>
              </a:defRPr>
            </a:lvl1pPr>
          </a:lstStyle>
          <a:p>
            <a:pPr>
              <a:defRPr/>
            </a:pPr>
            <a:endParaRPr lang="en-US"/>
          </a:p>
        </p:txBody>
      </p:sp>
      <p:sp>
        <p:nvSpPr>
          <p:cNvPr id="186371" name="Rectangle 3"/>
          <p:cNvSpPr>
            <a:spLocks noGrp="1" noChangeArrowheads="1"/>
          </p:cNvSpPr>
          <p:nvPr>
            <p:ph type="dt" idx="1"/>
          </p:nvPr>
        </p:nvSpPr>
        <p:spPr bwMode="auto">
          <a:xfrm>
            <a:off x="3886200" y="0"/>
            <a:ext cx="2971800" cy="457200"/>
          </a:xfrm>
          <a:prstGeom prst="rect">
            <a:avLst/>
          </a:prstGeom>
          <a:noFill/>
          <a:ln w="12700" cap="sq">
            <a:noFill/>
            <a:miter lim="800000"/>
            <a:headEnd/>
            <a:tailEnd/>
          </a:ln>
          <a:effectLst/>
        </p:spPr>
        <p:txBody>
          <a:bodyPr vert="horz" wrap="square" lIns="91440" tIns="45720" rIns="91440" bIns="45720" numCol="1" anchor="t" anchorCtr="0" compatLnSpc="1">
            <a:prstTxWarp prst="textNoShape">
              <a:avLst/>
            </a:prstTxWarp>
            <a:spAutoFit/>
          </a:bodyPr>
          <a:lstStyle>
            <a:lvl1pPr>
              <a:spcBef>
                <a:spcPct val="50000"/>
              </a:spcBef>
              <a:buFont typeface="Wingdings" pitchFamily="2" charset="2"/>
              <a:buChar char="§"/>
              <a:defRPr sz="1200" b="1">
                <a:solidFill>
                  <a:schemeClr val="tx1"/>
                </a:solidFill>
                <a:latin typeface="Times" pitchFamily="-111" charset="0"/>
                <a:ea typeface="+mn-ea"/>
                <a:cs typeface="Times New Roman" pitchFamily="18"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6373" name="Rectangle 5"/>
          <p:cNvSpPr>
            <a:spLocks noGrp="1" noChangeArrowheads="1"/>
          </p:cNvSpPr>
          <p:nvPr>
            <p:ph type="body" sz="quarter" idx="3"/>
          </p:nvPr>
        </p:nvSpPr>
        <p:spPr bwMode="auto">
          <a:xfrm>
            <a:off x="914400" y="4343400"/>
            <a:ext cx="5029200" cy="1227138"/>
          </a:xfrm>
          <a:prstGeom prst="rect">
            <a:avLst/>
          </a:prstGeom>
          <a:noFill/>
          <a:ln w="12700" cap="sq">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637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a:tailEnd/>
          </a:ln>
          <a:effectLst/>
        </p:spPr>
        <p:txBody>
          <a:bodyPr vert="horz" wrap="square" lIns="91440" tIns="45720" rIns="91440" bIns="45720" numCol="1" anchor="b" anchorCtr="0" compatLnSpc="1">
            <a:prstTxWarp prst="textNoShape">
              <a:avLst/>
            </a:prstTxWarp>
            <a:spAutoFit/>
          </a:bodyPr>
          <a:lstStyle>
            <a:lvl1pPr algn="l">
              <a:spcBef>
                <a:spcPct val="50000"/>
              </a:spcBef>
              <a:buFont typeface="Wingdings" pitchFamily="2" charset="2"/>
              <a:buChar char="§"/>
              <a:defRPr sz="1200" b="1">
                <a:solidFill>
                  <a:schemeClr val="tx1"/>
                </a:solidFill>
                <a:latin typeface="Times" pitchFamily="-111" charset="0"/>
                <a:ea typeface="+mn-ea"/>
                <a:cs typeface="Times New Roman" pitchFamily="18" charset="0"/>
              </a:defRPr>
            </a:lvl1pPr>
          </a:lstStyle>
          <a:p>
            <a:pPr>
              <a:defRPr/>
            </a:pPr>
            <a:endParaRPr lang="en-US"/>
          </a:p>
        </p:txBody>
      </p:sp>
      <p:sp>
        <p:nvSpPr>
          <p:cNvPr id="186375" name="Rectangle 7"/>
          <p:cNvSpPr>
            <a:spLocks noGrp="1" noChangeArrowheads="1"/>
          </p:cNvSpPr>
          <p:nvPr>
            <p:ph type="sldNum" sz="quarter" idx="5"/>
          </p:nvPr>
        </p:nvSpPr>
        <p:spPr bwMode="auto">
          <a:xfrm>
            <a:off x="3886200" y="8869363"/>
            <a:ext cx="2971800" cy="274637"/>
          </a:xfrm>
          <a:prstGeom prst="rect">
            <a:avLst/>
          </a:prstGeom>
          <a:noFill/>
          <a:ln w="12700" cap="sq">
            <a:noFill/>
            <a:miter lim="800000"/>
            <a:headEnd/>
            <a:tailEnd/>
          </a:ln>
          <a:effectLst/>
        </p:spPr>
        <p:txBody>
          <a:bodyPr vert="horz" wrap="square" lIns="91440" tIns="45720" rIns="91440" bIns="45720" numCol="1" anchor="b" anchorCtr="0" compatLnSpc="1">
            <a:prstTxWarp prst="textNoShape">
              <a:avLst/>
            </a:prstTxWarp>
            <a:spAutoFit/>
          </a:bodyPr>
          <a:lstStyle>
            <a:lvl1pPr>
              <a:spcBef>
                <a:spcPct val="50000"/>
              </a:spcBef>
              <a:buFont typeface="Wingdings" charset="0"/>
              <a:buChar char="§"/>
              <a:defRPr sz="1200" b="1" smtClean="0">
                <a:solidFill>
                  <a:schemeClr val="tx1"/>
                </a:solidFill>
                <a:latin typeface="Times" charset="0"/>
                <a:cs typeface="Times New Roman" charset="0"/>
              </a:defRPr>
            </a:lvl1pPr>
          </a:lstStyle>
          <a:p>
            <a:pPr>
              <a:defRPr/>
            </a:pPr>
            <a:fld id="{54707EF7-165E-BA40-8A54-BB80426C510E}" type="slidenum">
              <a:rPr lang="en-US"/>
              <a:pPr>
                <a:defRPr/>
              </a:pPr>
              <a:t>‹#›</a:t>
            </a:fld>
            <a:endParaRPr lang="en-US"/>
          </a:p>
        </p:txBody>
      </p:sp>
    </p:spTree>
    <p:extLst>
      <p:ext uri="{BB962C8B-B14F-4D97-AF65-F5344CB8AC3E}">
        <p14:creationId xmlns:p14="http://schemas.microsoft.com/office/powerpoint/2010/main" val="3959948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E29F3E86-F984-BF41-A44A-3D3360E57D85}" type="slidenum">
              <a:rPr lang="en-US" sz="1200">
                <a:solidFill>
                  <a:schemeClr val="tx1"/>
                </a:solidFill>
                <a:latin typeface="Times" charset="0"/>
              </a:rPr>
              <a:pPr/>
              <a:t>1</a:t>
            </a:fld>
            <a:endParaRPr lang="en-US" sz="1200">
              <a:solidFill>
                <a:schemeClr val="tx1"/>
              </a:solidFill>
              <a:latin typeface="Times" charset="0"/>
            </a:endParaRPr>
          </a:p>
        </p:txBody>
      </p:sp>
      <p:sp>
        <p:nvSpPr>
          <p:cNvPr id="53250" name="Rectangle 1026"/>
          <p:cNvSpPr>
            <a:spLocks noGrp="1" noRot="1" noChangeAspect="1" noChangeArrowheads="1" noTextEdit="1"/>
          </p:cNvSpPr>
          <p:nvPr>
            <p:ph type="sldImg"/>
          </p:nvPr>
        </p:nvSpPr>
        <p:spPr>
          <a:ln/>
        </p:spPr>
      </p:sp>
      <p:sp>
        <p:nvSpPr>
          <p:cNvPr id="53251" name="Rectangle 1027"/>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E407371C-A26E-9F49-BB35-F885DEE9B2BA}" type="slidenum">
              <a:rPr lang="en-US" sz="1200">
                <a:solidFill>
                  <a:schemeClr val="tx1"/>
                </a:solidFill>
                <a:latin typeface="Times" charset="0"/>
              </a:rPr>
              <a:pPr/>
              <a:t>10</a:t>
            </a:fld>
            <a:endParaRPr lang="en-US" sz="1200">
              <a:solidFill>
                <a:schemeClr val="tx1"/>
              </a:solidFill>
              <a:latin typeface="Times"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5513D7E6-6C15-A949-B1D0-301AC6AC69C2}" type="slidenum">
              <a:rPr lang="en-US" sz="1200">
                <a:solidFill>
                  <a:schemeClr val="tx1"/>
                </a:solidFill>
                <a:latin typeface="Times" charset="0"/>
              </a:rPr>
              <a:pPr/>
              <a:t>11</a:t>
            </a:fld>
            <a:endParaRPr lang="en-US" sz="1200">
              <a:solidFill>
                <a:schemeClr val="tx1"/>
              </a:solidFill>
              <a:latin typeface="Times"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64E95531-BE0D-4743-B5D0-FD73473445C9}" type="slidenum">
              <a:rPr lang="en-US" sz="1200">
                <a:solidFill>
                  <a:schemeClr val="tx1"/>
                </a:solidFill>
                <a:latin typeface="Times" charset="0"/>
              </a:rPr>
              <a:pPr/>
              <a:t>12</a:t>
            </a:fld>
            <a:endParaRPr lang="en-US" sz="1200">
              <a:solidFill>
                <a:schemeClr val="tx1"/>
              </a:solidFill>
              <a:latin typeface="Times"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4B2E088C-0EC2-1045-9D3C-144A3F661547}" type="slidenum">
              <a:rPr lang="en-US" sz="1200">
                <a:solidFill>
                  <a:schemeClr val="tx1"/>
                </a:solidFill>
                <a:latin typeface="Times" charset="0"/>
              </a:rPr>
              <a:pPr/>
              <a:t>13</a:t>
            </a:fld>
            <a:endParaRPr lang="en-US" sz="1200">
              <a:solidFill>
                <a:schemeClr val="tx1"/>
              </a:solidFill>
              <a:latin typeface="Times"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DC1C72D1-3BD9-EF41-BE44-BC35DC80CA78}" type="slidenum">
              <a:rPr lang="en-US" sz="1200">
                <a:solidFill>
                  <a:schemeClr val="tx1"/>
                </a:solidFill>
                <a:latin typeface="Times" charset="0"/>
              </a:rPr>
              <a:pPr/>
              <a:t>14</a:t>
            </a:fld>
            <a:endParaRPr lang="en-US" sz="1200">
              <a:solidFill>
                <a:schemeClr val="tx1"/>
              </a:solidFill>
              <a:latin typeface="Times"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DA48A2EA-62FE-4043-BDA8-59624F38F002}" type="slidenum">
              <a:rPr lang="en-US" sz="1200">
                <a:solidFill>
                  <a:schemeClr val="tx1"/>
                </a:solidFill>
                <a:latin typeface="Times" charset="0"/>
              </a:rPr>
              <a:pPr/>
              <a:t>15</a:t>
            </a:fld>
            <a:endParaRPr lang="en-US" sz="1200">
              <a:solidFill>
                <a:schemeClr val="tx1"/>
              </a:solidFill>
              <a:latin typeface="Times"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75FAE5D8-4D45-764B-8439-857C1E9A53C2}" type="slidenum">
              <a:rPr lang="en-US" sz="1200">
                <a:solidFill>
                  <a:schemeClr val="tx1"/>
                </a:solidFill>
                <a:latin typeface="Times" charset="0"/>
              </a:rPr>
              <a:pPr/>
              <a:t>17</a:t>
            </a:fld>
            <a:endParaRPr lang="en-US" sz="1200">
              <a:solidFill>
                <a:schemeClr val="tx1"/>
              </a:solidFill>
              <a:latin typeface="Times"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E784995D-86FC-624F-953B-93C6A62F075E}" type="slidenum">
              <a:rPr lang="en-US" sz="1200">
                <a:solidFill>
                  <a:schemeClr val="tx1"/>
                </a:solidFill>
                <a:latin typeface="Times" charset="0"/>
              </a:rPr>
              <a:pPr/>
              <a:t>18</a:t>
            </a:fld>
            <a:endParaRPr lang="en-US" sz="1200">
              <a:solidFill>
                <a:schemeClr val="tx1"/>
              </a:solidFill>
              <a:latin typeface="Times"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C4D8E493-A5C5-B24C-BF97-DEBD35AF9D3A}" type="slidenum">
              <a:rPr lang="en-US" sz="1200">
                <a:solidFill>
                  <a:schemeClr val="tx1"/>
                </a:solidFill>
                <a:latin typeface="Times" charset="0"/>
              </a:rPr>
              <a:pPr/>
              <a:t>19</a:t>
            </a:fld>
            <a:endParaRPr lang="en-US" sz="1200">
              <a:solidFill>
                <a:schemeClr val="tx1"/>
              </a:solidFill>
              <a:latin typeface="Times" charset="0"/>
            </a:endParaRPr>
          </a:p>
        </p:txBody>
      </p:sp>
      <p:sp>
        <p:nvSpPr>
          <p:cNvPr id="89090" name="Rectangle 2"/>
          <p:cNvSpPr>
            <a:spLocks noGrp="1" noRot="1" noChangeAspect="1" noChangeArrowheads="1" noTextEdit="1"/>
          </p:cNvSpPr>
          <p:nvPr>
            <p:ph type="sldImg"/>
          </p:nvPr>
        </p:nvSpPr>
        <p:spPr>
          <a:solidFill>
            <a:srgbClr val="FFFFFF"/>
          </a:solidFill>
          <a:ln/>
        </p:spPr>
      </p:sp>
      <p:sp>
        <p:nvSpPr>
          <p:cNvPr id="8909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63AAE634-1FE2-904D-9D43-78E62D37E32A}" type="slidenum">
              <a:rPr lang="en-US" sz="1200">
                <a:solidFill>
                  <a:schemeClr val="tx1"/>
                </a:solidFill>
                <a:latin typeface="Times" charset="0"/>
              </a:rPr>
              <a:pPr/>
              <a:t>20</a:t>
            </a:fld>
            <a:endParaRPr lang="en-US" sz="1200">
              <a:solidFill>
                <a:schemeClr val="tx1"/>
              </a:solidFill>
              <a:latin typeface="Times" charset="0"/>
            </a:endParaRPr>
          </a:p>
        </p:txBody>
      </p:sp>
      <p:sp>
        <p:nvSpPr>
          <p:cNvPr id="91138" name="Rectangle 2"/>
          <p:cNvSpPr>
            <a:spLocks noGrp="1" noRot="1" noChangeAspect="1" noChangeArrowheads="1" noTextEdit="1"/>
          </p:cNvSpPr>
          <p:nvPr>
            <p:ph type="sldImg"/>
          </p:nvPr>
        </p:nvSpPr>
        <p:spPr>
          <a:solidFill>
            <a:srgbClr val="FFFFFF"/>
          </a:solidFill>
          <a:ln/>
        </p:spPr>
      </p:sp>
      <p:sp>
        <p:nvSpPr>
          <p:cNvPr id="91139"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7E282C7D-6332-C14F-B95D-D588052F6288}" type="slidenum">
              <a:rPr lang="en-US" sz="1200">
                <a:solidFill>
                  <a:schemeClr val="tx1"/>
                </a:solidFill>
                <a:latin typeface="Times" charset="0"/>
              </a:rPr>
              <a:pPr/>
              <a:t>2</a:t>
            </a:fld>
            <a:endParaRPr lang="en-US" sz="1200">
              <a:solidFill>
                <a:schemeClr val="tx1"/>
              </a:solidFill>
              <a:latin typeface="Times"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86465D4A-DE7C-DE40-AA6B-E81332C9D1B6}" type="slidenum">
              <a:rPr lang="en-US" sz="1200">
                <a:solidFill>
                  <a:schemeClr val="tx1"/>
                </a:solidFill>
                <a:latin typeface="Times" charset="0"/>
              </a:rPr>
              <a:pPr/>
              <a:t>21</a:t>
            </a:fld>
            <a:endParaRPr lang="en-US" sz="1200">
              <a:solidFill>
                <a:schemeClr val="tx1"/>
              </a:solidFill>
              <a:latin typeface="Times" charset="0"/>
            </a:endParaRPr>
          </a:p>
        </p:txBody>
      </p:sp>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2F41506A-4642-C84B-A8F2-FD0362E23824}" type="slidenum">
              <a:rPr lang="en-US" sz="1200">
                <a:solidFill>
                  <a:schemeClr val="tx1"/>
                </a:solidFill>
                <a:latin typeface="Times" charset="0"/>
              </a:rPr>
              <a:pPr/>
              <a:t>22</a:t>
            </a:fld>
            <a:endParaRPr lang="en-US" sz="1200">
              <a:solidFill>
                <a:schemeClr val="tx1"/>
              </a:solidFill>
              <a:latin typeface="Times" charset="0"/>
            </a:endParaRPr>
          </a:p>
        </p:txBody>
      </p:sp>
      <p:sp>
        <p:nvSpPr>
          <p:cNvPr id="95234"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AAC8189D-3BF9-6E4A-AB1A-7AD3F736D304}" type="slidenum">
              <a:rPr lang="en-US" sz="1200">
                <a:solidFill>
                  <a:schemeClr val="tx1"/>
                </a:solidFill>
                <a:latin typeface="Times" charset="0"/>
              </a:rPr>
              <a:pPr/>
              <a:t>23</a:t>
            </a:fld>
            <a:endParaRPr lang="en-US" sz="1200">
              <a:solidFill>
                <a:schemeClr val="tx1"/>
              </a:solidFill>
              <a:latin typeface="Times"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6BDD698F-75D7-1D40-8209-0B984E7B4451}" type="slidenum">
              <a:rPr lang="en-US" sz="1200">
                <a:solidFill>
                  <a:schemeClr val="tx1"/>
                </a:solidFill>
                <a:latin typeface="Times" charset="0"/>
              </a:rPr>
              <a:pPr/>
              <a:t>24</a:t>
            </a:fld>
            <a:endParaRPr lang="en-US" sz="1200">
              <a:solidFill>
                <a:schemeClr val="tx1"/>
              </a:solidFill>
              <a:latin typeface="Times"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6E5DE95A-B81F-2D4E-8FCA-A00A8F6A2F1C}" type="slidenum">
              <a:rPr lang="en-US" sz="1200">
                <a:solidFill>
                  <a:schemeClr val="tx1"/>
                </a:solidFill>
                <a:latin typeface="Times" charset="0"/>
              </a:rPr>
              <a:pPr/>
              <a:t>25</a:t>
            </a:fld>
            <a:endParaRPr lang="en-US" sz="1200">
              <a:solidFill>
                <a:schemeClr val="tx1"/>
              </a:solidFill>
              <a:latin typeface="Times"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7AFB6ADB-B4FC-7F48-8863-5651F97C088B}" type="slidenum">
              <a:rPr lang="en-US" sz="1200">
                <a:solidFill>
                  <a:schemeClr val="tx1"/>
                </a:solidFill>
                <a:latin typeface="Times" charset="0"/>
              </a:rPr>
              <a:pPr/>
              <a:t>26</a:t>
            </a:fld>
            <a:endParaRPr lang="en-US" sz="1200">
              <a:solidFill>
                <a:schemeClr val="tx1"/>
              </a:solidFill>
              <a:latin typeface="Times" charset="0"/>
            </a:endParaRPr>
          </a:p>
        </p:txBody>
      </p:sp>
      <p:sp>
        <p:nvSpPr>
          <p:cNvPr id="103426" name="Rectangle 2"/>
          <p:cNvSpPr>
            <a:spLocks noGrp="1" noRot="1" noChangeAspect="1" noChangeArrowheads="1" noTextEdit="1"/>
          </p:cNvSpPr>
          <p:nvPr>
            <p:ph type="sldImg"/>
          </p:nvPr>
        </p:nvSpPr>
        <p:spPr>
          <a:solidFill>
            <a:srgbClr val="FFFFFF"/>
          </a:solidFill>
          <a:ln/>
        </p:spPr>
      </p:sp>
      <p:sp>
        <p:nvSpPr>
          <p:cNvPr id="10342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8DF727E8-B073-064A-821B-BD3E8427567B}" type="slidenum">
              <a:rPr lang="en-US" sz="1200">
                <a:solidFill>
                  <a:schemeClr val="tx1"/>
                </a:solidFill>
                <a:latin typeface="Times" charset="0"/>
              </a:rPr>
              <a:pPr/>
              <a:t>27</a:t>
            </a:fld>
            <a:endParaRPr lang="en-US" sz="1200">
              <a:solidFill>
                <a:schemeClr val="tx1"/>
              </a:solidFill>
              <a:latin typeface="Times"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5B57797A-E797-0E43-9C86-4DFB72C9E6C5}" type="slidenum">
              <a:rPr lang="en-US" sz="1200">
                <a:solidFill>
                  <a:schemeClr val="tx1"/>
                </a:solidFill>
                <a:latin typeface="Times" charset="0"/>
              </a:rPr>
              <a:pPr/>
              <a:t>28</a:t>
            </a:fld>
            <a:endParaRPr lang="en-US" sz="1200">
              <a:solidFill>
                <a:schemeClr val="tx1"/>
              </a:solidFill>
              <a:latin typeface="Times"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4A16501A-DE56-054C-9656-0B5AFFE298C3}" type="slidenum">
              <a:rPr lang="en-US" sz="1200">
                <a:solidFill>
                  <a:schemeClr val="tx1"/>
                </a:solidFill>
                <a:latin typeface="Times" charset="0"/>
              </a:rPr>
              <a:pPr/>
              <a:t>29</a:t>
            </a:fld>
            <a:endParaRPr lang="en-US" sz="1200">
              <a:solidFill>
                <a:schemeClr val="tx1"/>
              </a:solidFill>
              <a:latin typeface="Times"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8B5939C0-80A6-3B4C-988A-3AD12A0DA904}" type="slidenum">
              <a:rPr lang="en-US" sz="1200">
                <a:solidFill>
                  <a:schemeClr val="tx1"/>
                </a:solidFill>
                <a:latin typeface="Times" charset="0"/>
              </a:rPr>
              <a:pPr/>
              <a:t>30</a:t>
            </a:fld>
            <a:endParaRPr lang="en-US" sz="1200">
              <a:solidFill>
                <a:schemeClr val="tx1"/>
              </a:solidFill>
              <a:latin typeface="Times" charset="0"/>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A9458C95-1455-2249-8A1F-636FD3E5E2DF}" type="slidenum">
              <a:rPr lang="en-US" sz="1200">
                <a:solidFill>
                  <a:schemeClr val="tx1"/>
                </a:solidFill>
                <a:latin typeface="Times" charset="0"/>
              </a:rPr>
              <a:pPr/>
              <a:t>3</a:t>
            </a:fld>
            <a:endParaRPr lang="en-US" sz="1200">
              <a:solidFill>
                <a:schemeClr val="tx1"/>
              </a:solidFill>
              <a:latin typeface="Times"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A5DF1D3E-D46E-5840-B519-7ADA951D22F1}" type="slidenum">
              <a:rPr lang="en-US" sz="1200">
                <a:solidFill>
                  <a:schemeClr val="tx1"/>
                </a:solidFill>
                <a:latin typeface="Times" charset="0"/>
              </a:rPr>
              <a:pPr/>
              <a:t>31</a:t>
            </a:fld>
            <a:endParaRPr lang="en-US" sz="1200">
              <a:solidFill>
                <a:schemeClr val="tx1"/>
              </a:solidFill>
              <a:latin typeface="Times"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E7BA3201-42EF-0140-A53B-BECC7533C496}" type="slidenum">
              <a:rPr lang="en-US" sz="1200">
                <a:solidFill>
                  <a:schemeClr val="tx1"/>
                </a:solidFill>
                <a:latin typeface="Times" charset="0"/>
              </a:rPr>
              <a:pPr/>
              <a:t>32</a:t>
            </a:fld>
            <a:endParaRPr lang="en-US" sz="1200">
              <a:solidFill>
                <a:schemeClr val="tx1"/>
              </a:solidFill>
              <a:latin typeface="Times" charset="0"/>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CBA45198-EB4B-554A-A00D-EEE1406E3282}" type="slidenum">
              <a:rPr lang="en-US" sz="1200">
                <a:solidFill>
                  <a:schemeClr val="tx1"/>
                </a:solidFill>
                <a:latin typeface="Times" charset="0"/>
              </a:rPr>
              <a:pPr/>
              <a:t>33</a:t>
            </a:fld>
            <a:endParaRPr lang="en-US" sz="1200">
              <a:solidFill>
                <a:schemeClr val="tx1"/>
              </a:solidFill>
              <a:latin typeface="Times"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F8B4FCF1-9D99-6C44-B8AF-9D2E2178EBF0}" type="slidenum">
              <a:rPr lang="en-US" sz="1200">
                <a:solidFill>
                  <a:schemeClr val="tx1"/>
                </a:solidFill>
                <a:latin typeface="Times" charset="0"/>
              </a:rPr>
              <a:pPr/>
              <a:t>34</a:t>
            </a:fld>
            <a:endParaRPr lang="en-US" sz="1200">
              <a:solidFill>
                <a:schemeClr val="tx1"/>
              </a:solidFill>
              <a:latin typeface="Times" charset="0"/>
            </a:endParaRPr>
          </a:p>
        </p:txBody>
      </p:sp>
      <p:sp>
        <p:nvSpPr>
          <p:cNvPr id="119810" name="Rectangle 2"/>
          <p:cNvSpPr>
            <a:spLocks noGrp="1" noRot="1" noChangeAspect="1" noChangeArrowheads="1" noTextEdit="1"/>
          </p:cNvSpPr>
          <p:nvPr>
            <p:ph type="sldImg"/>
          </p:nvPr>
        </p:nvSpPr>
        <p:spPr>
          <a:solidFill>
            <a:srgbClr val="FFFFFF"/>
          </a:solidFill>
          <a:ln/>
        </p:spPr>
      </p:sp>
      <p:sp>
        <p:nvSpPr>
          <p:cNvPr id="11981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E1AFC86A-7363-414B-A95D-75C7E2A9ABCA}" type="slidenum">
              <a:rPr lang="en-US" sz="1200">
                <a:solidFill>
                  <a:schemeClr val="tx1"/>
                </a:solidFill>
                <a:latin typeface="Times" charset="0"/>
              </a:rPr>
              <a:pPr/>
              <a:t>36</a:t>
            </a:fld>
            <a:endParaRPr lang="en-US" sz="1200">
              <a:solidFill>
                <a:schemeClr val="tx1"/>
              </a:solidFill>
              <a:latin typeface="Times" charset="0"/>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2B6E38C8-88DB-6B4B-95A9-AA16DE1D5C1D}" type="slidenum">
              <a:rPr lang="en-US" sz="1200">
                <a:solidFill>
                  <a:schemeClr val="tx1"/>
                </a:solidFill>
                <a:latin typeface="Times" charset="0"/>
              </a:rPr>
              <a:pPr/>
              <a:t>37</a:t>
            </a:fld>
            <a:endParaRPr lang="en-US" sz="1200">
              <a:solidFill>
                <a:schemeClr val="tx1"/>
              </a:solidFill>
              <a:latin typeface="Times"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44231D2D-6957-FA4F-A87C-E7BE9A7BF496}" type="slidenum">
              <a:rPr lang="en-US" sz="1200">
                <a:solidFill>
                  <a:schemeClr val="tx1"/>
                </a:solidFill>
                <a:latin typeface="Times" charset="0"/>
              </a:rPr>
              <a:pPr/>
              <a:t>38</a:t>
            </a:fld>
            <a:endParaRPr lang="en-US" sz="1200">
              <a:solidFill>
                <a:schemeClr val="tx1"/>
              </a:solidFill>
              <a:latin typeface="Times"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37EBBBDC-D4CE-5544-8A85-CD6BCB804DBA}" type="slidenum">
              <a:rPr lang="en-US" sz="1200">
                <a:solidFill>
                  <a:schemeClr val="tx1"/>
                </a:solidFill>
                <a:latin typeface="Times" charset="0"/>
              </a:rPr>
              <a:pPr/>
              <a:t>39</a:t>
            </a:fld>
            <a:endParaRPr lang="en-US" sz="1200">
              <a:solidFill>
                <a:schemeClr val="tx1"/>
              </a:solidFill>
              <a:latin typeface="Times"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37B1F276-572B-8E41-B7B5-037F9A058CAB}" type="slidenum">
              <a:rPr lang="en-US" sz="1200">
                <a:solidFill>
                  <a:schemeClr val="tx1"/>
                </a:solidFill>
                <a:latin typeface="Times" charset="0"/>
              </a:rPr>
              <a:pPr/>
              <a:t>41</a:t>
            </a:fld>
            <a:endParaRPr lang="en-US" sz="1200">
              <a:solidFill>
                <a:schemeClr val="tx1"/>
              </a:solidFill>
              <a:latin typeface="Times"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18706C35-C395-7E48-A3B4-D3676E6E86C2}" type="slidenum">
              <a:rPr lang="en-US" sz="1200">
                <a:solidFill>
                  <a:schemeClr val="tx1"/>
                </a:solidFill>
                <a:latin typeface="Times" charset="0"/>
              </a:rPr>
              <a:pPr/>
              <a:t>42</a:t>
            </a:fld>
            <a:endParaRPr lang="en-US" sz="1200">
              <a:solidFill>
                <a:schemeClr val="tx1"/>
              </a:solidFill>
              <a:latin typeface="Times" charset="0"/>
            </a:endParaRPr>
          </a:p>
        </p:txBody>
      </p:sp>
      <p:sp>
        <p:nvSpPr>
          <p:cNvPr id="134146" name="Rectangle 2"/>
          <p:cNvSpPr>
            <a:spLocks noGrp="1" noRot="1" noChangeAspect="1" noChangeArrowheads="1" noTextEdit="1"/>
          </p:cNvSpPr>
          <p:nvPr>
            <p:ph type="sldImg"/>
          </p:nvPr>
        </p:nvSpPr>
        <p:spPr>
          <a:solidFill>
            <a:srgbClr val="FFFFFF"/>
          </a:solidFill>
          <a:ln/>
        </p:spPr>
      </p:sp>
      <p:sp>
        <p:nvSpPr>
          <p:cNvPr id="13414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8F69976E-9DF3-424F-BAFB-AEDA372A8403}" type="slidenum">
              <a:rPr lang="en-US" sz="1200">
                <a:solidFill>
                  <a:schemeClr val="tx1"/>
                </a:solidFill>
                <a:latin typeface="Times" charset="0"/>
              </a:rPr>
              <a:pPr/>
              <a:t>4</a:t>
            </a:fld>
            <a:endParaRPr lang="en-US" sz="1200">
              <a:solidFill>
                <a:schemeClr val="tx1"/>
              </a:solidFill>
              <a:latin typeface="Times"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33AD6338-B726-0241-A12F-DC956953DC35}" type="slidenum">
              <a:rPr lang="en-US" sz="1200">
                <a:solidFill>
                  <a:schemeClr val="tx1"/>
                </a:solidFill>
                <a:latin typeface="Times" charset="0"/>
              </a:rPr>
              <a:pPr/>
              <a:t>43</a:t>
            </a:fld>
            <a:endParaRPr lang="en-US" sz="1200">
              <a:solidFill>
                <a:schemeClr val="tx1"/>
              </a:solidFill>
              <a:latin typeface="Times"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2AC4278C-880A-E944-9BE3-B9AD440ADFE7}" type="slidenum">
              <a:rPr lang="en-US" sz="1200">
                <a:solidFill>
                  <a:schemeClr val="tx1"/>
                </a:solidFill>
                <a:latin typeface="Times" charset="0"/>
              </a:rPr>
              <a:pPr/>
              <a:t>44</a:t>
            </a:fld>
            <a:endParaRPr lang="en-US" sz="1200">
              <a:solidFill>
                <a:schemeClr val="tx1"/>
              </a:solidFill>
              <a:latin typeface="Times"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BF288B3E-1441-AD42-87B5-76B0F41F4E00}" type="slidenum">
              <a:rPr lang="en-US" sz="1200">
                <a:solidFill>
                  <a:schemeClr val="tx1"/>
                </a:solidFill>
                <a:latin typeface="Times" charset="0"/>
              </a:rPr>
              <a:pPr/>
              <a:t>45</a:t>
            </a:fld>
            <a:endParaRPr lang="en-US" sz="1200">
              <a:solidFill>
                <a:schemeClr val="tx1"/>
              </a:solidFill>
              <a:latin typeface="Times"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C16799FE-200C-4244-8B4E-90FC06FA33D7}" type="slidenum">
              <a:rPr lang="en-US" sz="1200">
                <a:solidFill>
                  <a:schemeClr val="tx1"/>
                </a:solidFill>
                <a:latin typeface="Times" charset="0"/>
              </a:rPr>
              <a:pPr/>
              <a:t>46</a:t>
            </a:fld>
            <a:endParaRPr lang="en-US" sz="1200">
              <a:solidFill>
                <a:schemeClr val="tx1"/>
              </a:solidFill>
              <a:latin typeface="Times"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27B72FBC-A9DA-8E41-9FFF-DD8A9ED3F2E4}" type="slidenum">
              <a:rPr lang="en-US" sz="1200">
                <a:solidFill>
                  <a:schemeClr val="tx1"/>
                </a:solidFill>
                <a:latin typeface="Times" charset="0"/>
              </a:rPr>
              <a:pPr/>
              <a:t>47</a:t>
            </a:fld>
            <a:endParaRPr lang="en-US" sz="1200">
              <a:solidFill>
                <a:schemeClr val="tx1"/>
              </a:solidFill>
              <a:latin typeface="Times"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13347656-63B5-6D43-972B-F17DD3681A01}" type="slidenum">
              <a:rPr lang="en-US" sz="1200">
                <a:solidFill>
                  <a:schemeClr val="tx1"/>
                </a:solidFill>
                <a:latin typeface="Times" charset="0"/>
              </a:rPr>
              <a:pPr/>
              <a:t>48</a:t>
            </a:fld>
            <a:endParaRPr lang="en-US" sz="1200">
              <a:solidFill>
                <a:schemeClr val="tx1"/>
              </a:solidFill>
              <a:latin typeface="Times"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2346AF44-00EC-FA41-857D-BDBF2D8C7A2B}" type="slidenum">
              <a:rPr lang="en-US" sz="1200">
                <a:solidFill>
                  <a:schemeClr val="tx1"/>
                </a:solidFill>
                <a:latin typeface="Times" charset="0"/>
              </a:rPr>
              <a:pPr/>
              <a:t>49</a:t>
            </a:fld>
            <a:endParaRPr lang="en-US" sz="1200">
              <a:solidFill>
                <a:schemeClr val="tx1"/>
              </a:solidFill>
              <a:latin typeface="Times"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BC9945B6-337C-B942-A35C-87673FBD596F}" type="slidenum">
              <a:rPr lang="en-US" sz="1200">
                <a:solidFill>
                  <a:schemeClr val="tx1"/>
                </a:solidFill>
                <a:latin typeface="Times" charset="0"/>
              </a:rPr>
              <a:pPr/>
              <a:t>50</a:t>
            </a:fld>
            <a:endParaRPr lang="en-US" sz="1200">
              <a:solidFill>
                <a:schemeClr val="tx1"/>
              </a:solidFill>
              <a:latin typeface="Times" charset="0"/>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85BF84DA-6C92-E646-BAB6-267AE2238313}" type="slidenum">
              <a:rPr lang="en-US" sz="1200">
                <a:solidFill>
                  <a:schemeClr val="tx1"/>
                </a:solidFill>
                <a:latin typeface="Times" charset="0"/>
              </a:rPr>
              <a:pPr/>
              <a:t>51</a:t>
            </a:fld>
            <a:endParaRPr lang="en-US" sz="1200">
              <a:solidFill>
                <a:schemeClr val="tx1"/>
              </a:solidFill>
              <a:latin typeface="Times" charset="0"/>
            </a:endParaRPr>
          </a:p>
        </p:txBody>
      </p:sp>
      <p:sp>
        <p:nvSpPr>
          <p:cNvPr id="152578" name="Rectangle 2"/>
          <p:cNvSpPr>
            <a:spLocks noGrp="1" noRot="1" noChangeAspect="1" noChangeArrowheads="1" noTextEdit="1"/>
          </p:cNvSpPr>
          <p:nvPr>
            <p:ph type="sldImg"/>
          </p:nvPr>
        </p:nvSpPr>
        <p:spPr>
          <a:solidFill>
            <a:srgbClr val="FFFFFF"/>
          </a:solidFill>
          <a:ln/>
        </p:spPr>
      </p:sp>
      <p:sp>
        <p:nvSpPr>
          <p:cNvPr id="152579"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FF64E309-993E-8C49-9D5D-019FA4D00A5D}" type="slidenum">
              <a:rPr lang="en-US" sz="1200">
                <a:solidFill>
                  <a:schemeClr val="tx1"/>
                </a:solidFill>
                <a:latin typeface="Times" charset="0"/>
              </a:rPr>
              <a:pPr/>
              <a:t>52</a:t>
            </a:fld>
            <a:endParaRPr lang="en-US" sz="1200">
              <a:solidFill>
                <a:schemeClr val="tx1"/>
              </a:solidFill>
              <a:latin typeface="Times"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0603CC48-9ACC-A741-A39B-BEA6E5F39B74}" type="slidenum">
              <a:rPr lang="en-US" sz="1200">
                <a:solidFill>
                  <a:schemeClr val="tx1"/>
                </a:solidFill>
                <a:latin typeface="Times" charset="0"/>
              </a:rPr>
              <a:pPr/>
              <a:t>5</a:t>
            </a:fld>
            <a:endParaRPr lang="en-US" sz="1200">
              <a:solidFill>
                <a:schemeClr val="tx1"/>
              </a:solidFill>
              <a:latin typeface="Times"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7FB13F09-2B23-6147-97E7-8670A6C7EB66}" type="slidenum">
              <a:rPr lang="en-US" sz="1200">
                <a:solidFill>
                  <a:schemeClr val="tx1"/>
                </a:solidFill>
                <a:latin typeface="Times" charset="0"/>
              </a:rPr>
              <a:pPr/>
              <a:t>53</a:t>
            </a:fld>
            <a:endParaRPr lang="en-US" sz="1200">
              <a:solidFill>
                <a:schemeClr val="tx1"/>
              </a:solidFill>
              <a:latin typeface="Times" charset="0"/>
            </a:endParaRPr>
          </a:p>
        </p:txBody>
      </p:sp>
      <p:sp>
        <p:nvSpPr>
          <p:cNvPr id="156674" name="Rectangle 2"/>
          <p:cNvSpPr>
            <a:spLocks noGrp="1" noRot="1" noChangeAspect="1" noChangeArrowheads="1" noTextEdit="1"/>
          </p:cNvSpPr>
          <p:nvPr>
            <p:ph type="sldImg"/>
          </p:nvPr>
        </p:nvSpPr>
        <p:spPr>
          <a:solidFill>
            <a:srgbClr val="FFFFFF"/>
          </a:solidFill>
          <a:ln/>
        </p:spPr>
      </p:sp>
      <p:sp>
        <p:nvSpPr>
          <p:cNvPr id="156675"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2EE179F8-1C11-2F49-B224-DD59B4CEF284}" type="slidenum">
              <a:rPr lang="en-US" sz="1200">
                <a:solidFill>
                  <a:schemeClr val="tx1"/>
                </a:solidFill>
                <a:latin typeface="Times" charset="0"/>
              </a:rPr>
              <a:pPr/>
              <a:t>54</a:t>
            </a:fld>
            <a:endParaRPr lang="en-US" sz="1200">
              <a:solidFill>
                <a:schemeClr val="tx1"/>
              </a:solidFill>
              <a:latin typeface="Times" charset="0"/>
            </a:endParaRPr>
          </a:p>
        </p:txBody>
      </p:sp>
      <p:sp>
        <p:nvSpPr>
          <p:cNvPr id="158722" name="Rectangle 2"/>
          <p:cNvSpPr>
            <a:spLocks noGrp="1" noRot="1" noChangeAspect="1" noChangeArrowheads="1" noTextEdit="1"/>
          </p:cNvSpPr>
          <p:nvPr>
            <p:ph type="sldImg"/>
          </p:nvPr>
        </p:nvSpPr>
        <p:spPr>
          <a:solidFill>
            <a:srgbClr val="FFFFFF"/>
          </a:solidFill>
          <a:ln/>
        </p:spPr>
      </p:sp>
      <p:sp>
        <p:nvSpPr>
          <p:cNvPr id="158723"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FD55E174-D8AD-D048-AEA2-ED968AA28D84}" type="slidenum">
              <a:rPr lang="en-US" sz="1200">
                <a:solidFill>
                  <a:schemeClr val="tx1"/>
                </a:solidFill>
                <a:latin typeface="Times" charset="0"/>
              </a:rPr>
              <a:pPr/>
              <a:t>55</a:t>
            </a:fld>
            <a:endParaRPr lang="en-US" sz="1200">
              <a:solidFill>
                <a:schemeClr val="tx1"/>
              </a:solidFill>
              <a:latin typeface="Times" charset="0"/>
            </a:endParaRPr>
          </a:p>
        </p:txBody>
      </p:sp>
      <p:sp>
        <p:nvSpPr>
          <p:cNvPr id="160770" name="Rectangle 2"/>
          <p:cNvSpPr>
            <a:spLocks noGrp="1" noRot="1" noChangeAspect="1" noChangeArrowheads="1" noTextEdit="1"/>
          </p:cNvSpPr>
          <p:nvPr>
            <p:ph type="sldImg"/>
          </p:nvPr>
        </p:nvSpPr>
        <p:spPr>
          <a:solidFill>
            <a:srgbClr val="FFFFFF"/>
          </a:solidFill>
          <a:ln/>
        </p:spPr>
      </p:sp>
      <p:sp>
        <p:nvSpPr>
          <p:cNvPr id="16077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AECB8A0E-C77E-D946-B09A-C9BD14B6293F}" type="slidenum">
              <a:rPr lang="en-US" sz="1200">
                <a:solidFill>
                  <a:schemeClr val="tx1"/>
                </a:solidFill>
                <a:latin typeface="Times" charset="0"/>
              </a:rPr>
              <a:pPr/>
              <a:t>56</a:t>
            </a:fld>
            <a:endParaRPr lang="en-US" sz="1200">
              <a:solidFill>
                <a:schemeClr val="tx1"/>
              </a:solidFill>
              <a:latin typeface="Times"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118A9ECA-3A1A-314B-8847-49F494528AF4}" type="slidenum">
              <a:rPr lang="en-US" sz="1200">
                <a:solidFill>
                  <a:schemeClr val="tx1"/>
                </a:solidFill>
                <a:latin typeface="Times" charset="0"/>
              </a:rPr>
              <a:pPr/>
              <a:t>57</a:t>
            </a:fld>
            <a:endParaRPr lang="en-US" sz="1200">
              <a:solidFill>
                <a:schemeClr val="tx1"/>
              </a:solidFill>
              <a:latin typeface="Times" charset="0"/>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12ADBF74-D9FA-BB4C-A964-5C3359B24DAF}" type="slidenum">
              <a:rPr lang="en-US" sz="1200">
                <a:solidFill>
                  <a:schemeClr val="tx1"/>
                </a:solidFill>
                <a:latin typeface="Times" charset="0"/>
              </a:rPr>
              <a:pPr/>
              <a:t>58</a:t>
            </a:fld>
            <a:endParaRPr lang="en-US" sz="1200">
              <a:solidFill>
                <a:schemeClr val="tx1"/>
              </a:solidFill>
              <a:latin typeface="Times" charset="0"/>
            </a:endParaRPr>
          </a:p>
        </p:txBody>
      </p:sp>
      <p:sp>
        <p:nvSpPr>
          <p:cNvPr id="166914" name="Rectangle 2"/>
          <p:cNvSpPr>
            <a:spLocks noGrp="1" noRot="1" noChangeAspect="1" noChangeArrowheads="1" noTextEdit="1"/>
          </p:cNvSpPr>
          <p:nvPr>
            <p:ph type="sldImg"/>
          </p:nvPr>
        </p:nvSpPr>
        <p:spPr>
          <a:solidFill>
            <a:srgbClr val="FFFFFF"/>
          </a:solidFill>
          <a:ln/>
        </p:spPr>
      </p:sp>
      <p:sp>
        <p:nvSpPr>
          <p:cNvPr id="166915"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8EB6B406-DE74-C74C-A32D-D9F232188887}" type="slidenum">
              <a:rPr lang="en-US" sz="1200">
                <a:solidFill>
                  <a:schemeClr val="tx1"/>
                </a:solidFill>
                <a:latin typeface="Times" charset="0"/>
              </a:rPr>
              <a:pPr/>
              <a:t>59</a:t>
            </a:fld>
            <a:endParaRPr lang="en-US" sz="1200">
              <a:solidFill>
                <a:schemeClr val="tx1"/>
              </a:solidFill>
              <a:latin typeface="Times" charset="0"/>
            </a:endParaRPr>
          </a:p>
        </p:txBody>
      </p:sp>
      <p:sp>
        <p:nvSpPr>
          <p:cNvPr id="168962" name="Rectangle 2"/>
          <p:cNvSpPr>
            <a:spLocks noGrp="1" noRot="1" noChangeAspect="1" noChangeArrowheads="1" noTextEdit="1"/>
          </p:cNvSpPr>
          <p:nvPr>
            <p:ph type="sldImg"/>
          </p:nvPr>
        </p:nvSpPr>
        <p:spPr>
          <a:solidFill>
            <a:srgbClr val="FFFFFF"/>
          </a:solidFill>
          <a:ln/>
        </p:spPr>
      </p:sp>
      <p:sp>
        <p:nvSpPr>
          <p:cNvPr id="168963"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358A5034-6B52-8F4B-8420-737924DF0EF4}" type="slidenum">
              <a:rPr lang="en-US" sz="1200">
                <a:solidFill>
                  <a:schemeClr val="tx1"/>
                </a:solidFill>
                <a:latin typeface="Times" charset="0"/>
              </a:rPr>
              <a:pPr/>
              <a:t>60</a:t>
            </a:fld>
            <a:endParaRPr lang="en-US" sz="1200">
              <a:solidFill>
                <a:schemeClr val="tx1"/>
              </a:solidFill>
              <a:latin typeface="Times" charset="0"/>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B1C248C9-5237-C24F-B60D-9C386FEB3EF6}" type="slidenum">
              <a:rPr lang="en-US" sz="1200">
                <a:solidFill>
                  <a:schemeClr val="tx1"/>
                </a:solidFill>
                <a:latin typeface="Times" charset="0"/>
              </a:rPr>
              <a:pPr/>
              <a:t>61</a:t>
            </a:fld>
            <a:endParaRPr lang="en-US" sz="1200">
              <a:solidFill>
                <a:schemeClr val="tx1"/>
              </a:solidFill>
              <a:latin typeface="Times" charset="0"/>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38F1B717-C6A5-984F-B78C-78B39A0120DB}" type="slidenum">
              <a:rPr lang="en-US" sz="1200">
                <a:solidFill>
                  <a:schemeClr val="tx1"/>
                </a:solidFill>
                <a:latin typeface="Times" charset="0"/>
              </a:rPr>
              <a:pPr/>
              <a:t>62</a:t>
            </a:fld>
            <a:endParaRPr lang="en-US" sz="1200">
              <a:solidFill>
                <a:schemeClr val="tx1"/>
              </a:solidFill>
              <a:latin typeface="Times"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8ACEB179-F6AE-964D-B53D-4FEAC8ADD10A}" type="slidenum">
              <a:rPr lang="en-US" sz="1200">
                <a:solidFill>
                  <a:schemeClr val="tx1"/>
                </a:solidFill>
                <a:latin typeface="Times" charset="0"/>
              </a:rPr>
              <a:pPr/>
              <a:t>6</a:t>
            </a:fld>
            <a:endParaRPr lang="en-US" sz="1200">
              <a:solidFill>
                <a:schemeClr val="tx1"/>
              </a:solidFill>
              <a:latin typeface="Times" charset="0"/>
            </a:endParaRPr>
          </a:p>
        </p:txBody>
      </p:sp>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fld id="{A8E3823A-67F8-0F48-A14A-E36311DFE66E}" type="slidenum">
              <a:rPr lang="en-US" sz="1200">
                <a:solidFill>
                  <a:schemeClr val="tx1"/>
                </a:solidFill>
                <a:latin typeface="Times New Roman" charset="0"/>
              </a:rPr>
              <a:pPr eaLnBrk="1" hangingPunct="1"/>
              <a:t>6</a:t>
            </a:fld>
            <a:endParaRPr lang="en-US" sz="1200">
              <a:solidFill>
                <a:schemeClr val="tx1"/>
              </a:solidFill>
              <a:latin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E3A461D6-B9EF-E047-AC29-EED8DBB073D6}" type="slidenum">
              <a:rPr lang="en-US" sz="1200">
                <a:solidFill>
                  <a:schemeClr val="tx1"/>
                </a:solidFill>
                <a:latin typeface="Times" charset="0"/>
              </a:rPr>
              <a:pPr/>
              <a:t>63</a:t>
            </a:fld>
            <a:endParaRPr lang="en-US" sz="1200">
              <a:solidFill>
                <a:schemeClr val="tx1"/>
              </a:solidFill>
              <a:latin typeface="Times"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0BCAEF38-8789-8744-83A6-C495969DA118}" type="slidenum">
              <a:rPr lang="en-US" sz="1200">
                <a:solidFill>
                  <a:schemeClr val="tx1"/>
                </a:solidFill>
                <a:latin typeface="Times" charset="0"/>
              </a:rPr>
              <a:pPr/>
              <a:t>64</a:t>
            </a:fld>
            <a:endParaRPr lang="en-US" sz="1200">
              <a:solidFill>
                <a:schemeClr val="tx1"/>
              </a:solidFill>
              <a:latin typeface="Times" charset="0"/>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13D5DADE-E5E9-B941-B61C-93884BBAF202}" type="slidenum">
              <a:rPr lang="en-US" sz="1200">
                <a:solidFill>
                  <a:schemeClr val="tx1"/>
                </a:solidFill>
                <a:latin typeface="Times" charset="0"/>
              </a:rPr>
              <a:pPr/>
              <a:t>65</a:t>
            </a:fld>
            <a:endParaRPr lang="en-US" sz="1200">
              <a:solidFill>
                <a:schemeClr val="tx1"/>
              </a:solidFill>
              <a:latin typeface="Times" charset="0"/>
            </a:endParaRPr>
          </a:p>
        </p:txBody>
      </p:sp>
      <p:sp>
        <p:nvSpPr>
          <p:cNvPr id="181250" name="Rectangle 2"/>
          <p:cNvSpPr>
            <a:spLocks noGrp="1" noRot="1" noChangeAspect="1" noChangeArrowheads="1" noTextEdit="1"/>
          </p:cNvSpPr>
          <p:nvPr>
            <p:ph type="sldImg"/>
          </p:nvPr>
        </p:nvSpPr>
        <p:spPr>
          <a:solidFill>
            <a:srgbClr val="FFFFFF"/>
          </a:solidFill>
          <a:ln/>
        </p:spPr>
      </p:sp>
      <p:sp>
        <p:nvSpPr>
          <p:cNvPr id="181251"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BA7C51AE-A088-234E-B24E-A06C3FAD6E19}" type="slidenum">
              <a:rPr lang="en-US" sz="1200">
                <a:solidFill>
                  <a:schemeClr val="tx1"/>
                </a:solidFill>
                <a:latin typeface="Times" charset="0"/>
              </a:rPr>
              <a:pPr/>
              <a:t>66</a:t>
            </a:fld>
            <a:endParaRPr lang="en-US" sz="1200">
              <a:solidFill>
                <a:schemeClr val="tx1"/>
              </a:solidFill>
              <a:latin typeface="Times"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2A2EA4D9-9A7D-7E4E-8FCF-70C88B5C0076}" type="slidenum">
              <a:rPr lang="en-US" sz="1200">
                <a:solidFill>
                  <a:schemeClr val="tx1"/>
                </a:solidFill>
                <a:latin typeface="Times" charset="0"/>
              </a:rPr>
              <a:pPr/>
              <a:t>67</a:t>
            </a:fld>
            <a:endParaRPr lang="en-US" sz="1200">
              <a:solidFill>
                <a:schemeClr val="tx1"/>
              </a:solidFill>
              <a:latin typeface="Times" charset="0"/>
            </a:endParaRPr>
          </a:p>
        </p:txBody>
      </p:sp>
      <p:sp>
        <p:nvSpPr>
          <p:cNvPr id="185346" name="Rectangle 2"/>
          <p:cNvSpPr>
            <a:spLocks noGrp="1" noRot="1" noChangeAspect="1" noChangeArrowheads="1" noTextEdit="1"/>
          </p:cNvSpPr>
          <p:nvPr>
            <p:ph type="sldImg"/>
          </p:nvPr>
        </p:nvSpPr>
        <p:spPr>
          <a:solidFill>
            <a:srgbClr val="FFFFFF"/>
          </a:solidFill>
          <a:ln/>
        </p:spPr>
      </p:sp>
      <p:sp>
        <p:nvSpPr>
          <p:cNvPr id="18534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13F223FC-FEFD-ED4F-AECC-5DC11BB3B327}" type="slidenum">
              <a:rPr lang="en-US" sz="1200">
                <a:solidFill>
                  <a:schemeClr val="tx1"/>
                </a:solidFill>
                <a:latin typeface="Times" charset="0"/>
              </a:rPr>
              <a:pPr/>
              <a:t>68</a:t>
            </a:fld>
            <a:endParaRPr lang="en-US" sz="1200">
              <a:solidFill>
                <a:schemeClr val="tx1"/>
              </a:solidFill>
              <a:latin typeface="Times"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B3F0B64E-5A93-DD47-AADB-723F41A445DD}" type="slidenum">
              <a:rPr lang="en-US" sz="1200">
                <a:solidFill>
                  <a:schemeClr val="tx1"/>
                </a:solidFill>
                <a:latin typeface="Times" charset="0"/>
              </a:rPr>
              <a:pPr/>
              <a:t>69</a:t>
            </a:fld>
            <a:endParaRPr lang="en-US" sz="1200">
              <a:solidFill>
                <a:schemeClr val="tx1"/>
              </a:solidFill>
              <a:latin typeface="Times" charset="0"/>
            </a:endParaRPr>
          </a:p>
        </p:txBody>
      </p:sp>
      <p:sp>
        <p:nvSpPr>
          <p:cNvPr id="189442" name="Rectangle 2"/>
          <p:cNvSpPr>
            <a:spLocks noGrp="1" noRot="1" noChangeAspect="1" noChangeArrowheads="1" noTextEdit="1"/>
          </p:cNvSpPr>
          <p:nvPr>
            <p:ph type="sldImg"/>
          </p:nvPr>
        </p:nvSpPr>
        <p:spPr>
          <a:solidFill>
            <a:srgbClr val="FFFFFF"/>
          </a:solidFill>
          <a:ln/>
        </p:spPr>
      </p:sp>
      <p:sp>
        <p:nvSpPr>
          <p:cNvPr id="189443"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85BC71BE-4E51-B641-A334-6DDE20D5825B}" type="slidenum">
              <a:rPr lang="en-US" sz="1200">
                <a:solidFill>
                  <a:schemeClr val="tx1"/>
                </a:solidFill>
                <a:latin typeface="Times" charset="0"/>
              </a:rPr>
              <a:pPr/>
              <a:t>70</a:t>
            </a:fld>
            <a:endParaRPr lang="en-US" sz="1200">
              <a:solidFill>
                <a:schemeClr val="tx1"/>
              </a:solidFill>
              <a:latin typeface="Times" charset="0"/>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7B7579F5-09B2-4844-ABE4-49B9B361003D}" type="slidenum">
              <a:rPr lang="en-US" sz="1200">
                <a:solidFill>
                  <a:schemeClr val="tx1"/>
                </a:solidFill>
                <a:latin typeface="Times" charset="0"/>
              </a:rPr>
              <a:pPr/>
              <a:t>71</a:t>
            </a:fld>
            <a:endParaRPr lang="en-US" sz="1200">
              <a:solidFill>
                <a:schemeClr val="tx1"/>
              </a:solidFill>
              <a:latin typeface="Times" charset="0"/>
            </a:endParaRP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0912A1C2-846E-104D-B990-8824254BEBAA}" type="slidenum">
              <a:rPr lang="en-US" sz="1200">
                <a:solidFill>
                  <a:schemeClr val="tx1"/>
                </a:solidFill>
                <a:latin typeface="Times" charset="0"/>
              </a:rPr>
              <a:pPr/>
              <a:t>72</a:t>
            </a:fld>
            <a:endParaRPr lang="en-US" sz="1200">
              <a:solidFill>
                <a:schemeClr val="tx1"/>
              </a:solidFill>
              <a:latin typeface="Times" charset="0"/>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FEB2D2F7-EC05-954B-9D28-FA0C690CD5B1}" type="slidenum">
              <a:rPr lang="en-US" sz="1200">
                <a:solidFill>
                  <a:schemeClr val="tx1"/>
                </a:solidFill>
                <a:latin typeface="Times" charset="0"/>
              </a:rPr>
              <a:pPr/>
              <a:t>7</a:t>
            </a:fld>
            <a:endParaRPr lang="en-US" sz="1200">
              <a:solidFill>
                <a:schemeClr val="tx1"/>
              </a:solidFill>
              <a:latin typeface="Times" charset="0"/>
            </a:endParaRPr>
          </a:p>
        </p:txBody>
      </p:sp>
      <p:sp>
        <p:nvSpPr>
          <p:cNvPr id="65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fld id="{6F5DB5A7-00F5-4B4C-A484-4F76FC986A0F}" type="slidenum">
              <a:rPr lang="en-US" sz="1200">
                <a:solidFill>
                  <a:schemeClr val="tx1"/>
                </a:solidFill>
                <a:latin typeface="Times New Roman" charset="0"/>
              </a:rPr>
              <a:pPr eaLnBrk="1" hangingPunct="1"/>
              <a:t>7</a:t>
            </a:fld>
            <a:endParaRPr lang="en-US" sz="1200">
              <a:solidFill>
                <a:schemeClr val="tx1"/>
              </a:solidFill>
              <a:latin typeface="Times New Roman"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F37A4A8B-DA25-B440-A3DD-508FCC82D87A}" type="slidenum">
              <a:rPr lang="en-US" sz="1200">
                <a:solidFill>
                  <a:schemeClr val="tx1"/>
                </a:solidFill>
                <a:latin typeface="Times" charset="0"/>
              </a:rPr>
              <a:pPr/>
              <a:t>73</a:t>
            </a:fld>
            <a:endParaRPr lang="en-US" sz="1200">
              <a:solidFill>
                <a:schemeClr val="tx1"/>
              </a:solidFill>
              <a:latin typeface="Times" charset="0"/>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F6F743E1-553E-7948-B466-9C9CB7AFC898}" type="slidenum">
              <a:rPr lang="en-US" sz="1200">
                <a:solidFill>
                  <a:schemeClr val="tx1"/>
                </a:solidFill>
                <a:latin typeface="Times" charset="0"/>
              </a:rPr>
              <a:pPr/>
              <a:t>74</a:t>
            </a:fld>
            <a:endParaRPr lang="en-US" sz="1200">
              <a:solidFill>
                <a:schemeClr val="tx1"/>
              </a:solidFill>
              <a:latin typeface="Times" charset="0"/>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4F2C85C3-78AA-7F4E-B078-EF65208A1D1C}" type="slidenum">
              <a:rPr lang="en-US" sz="1200">
                <a:solidFill>
                  <a:schemeClr val="tx1"/>
                </a:solidFill>
                <a:latin typeface="Times" charset="0"/>
              </a:rPr>
              <a:pPr/>
              <a:t>75</a:t>
            </a:fld>
            <a:endParaRPr lang="en-US" sz="1200">
              <a:solidFill>
                <a:schemeClr val="tx1"/>
              </a:solidFill>
              <a:latin typeface="Times" charset="0"/>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1912C009-63BD-D342-9364-C0DCAF9C46E8}" type="slidenum">
              <a:rPr lang="en-US" sz="1200">
                <a:solidFill>
                  <a:schemeClr val="tx1"/>
                </a:solidFill>
                <a:latin typeface="Times" charset="0"/>
              </a:rPr>
              <a:pPr/>
              <a:t>76</a:t>
            </a:fld>
            <a:endParaRPr lang="en-US" sz="1200">
              <a:solidFill>
                <a:schemeClr val="tx1"/>
              </a:solidFill>
              <a:latin typeface="Times"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AC1A45DE-1564-2944-962F-52C2817A073A}" type="slidenum">
              <a:rPr lang="en-US" sz="1200">
                <a:solidFill>
                  <a:schemeClr val="tx1"/>
                </a:solidFill>
                <a:latin typeface="Times" charset="0"/>
              </a:rPr>
              <a:pPr/>
              <a:t>77</a:t>
            </a:fld>
            <a:endParaRPr lang="en-US" sz="1200">
              <a:solidFill>
                <a:schemeClr val="tx1"/>
              </a:solidFill>
              <a:latin typeface="Times" charset="0"/>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C6BFCAC4-C4FF-7C44-929A-3B97EB2F01D1}" type="slidenum">
              <a:rPr lang="en-US" sz="1200">
                <a:solidFill>
                  <a:schemeClr val="tx1"/>
                </a:solidFill>
                <a:latin typeface="Times" charset="0"/>
              </a:rPr>
              <a:pPr/>
              <a:t>78</a:t>
            </a:fld>
            <a:endParaRPr lang="en-US" sz="1200">
              <a:solidFill>
                <a:schemeClr val="tx1"/>
              </a:solidFill>
              <a:latin typeface="Times" charset="0"/>
            </a:endParaRP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455B99B7-5E22-FC47-BDE1-97A81460FD63}" type="slidenum">
              <a:rPr lang="en-US" sz="1200">
                <a:solidFill>
                  <a:schemeClr val="tx1"/>
                </a:solidFill>
                <a:latin typeface="Times" charset="0"/>
              </a:rPr>
              <a:pPr/>
              <a:t>79</a:t>
            </a:fld>
            <a:endParaRPr lang="en-US" sz="1200">
              <a:solidFill>
                <a:schemeClr val="tx1"/>
              </a:solidFill>
              <a:latin typeface="Times" charset="0"/>
            </a:endParaRP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DE25EA4E-D857-4842-918C-17B4880F79E6}" type="slidenum">
              <a:rPr lang="en-US" sz="1200">
                <a:solidFill>
                  <a:schemeClr val="tx1"/>
                </a:solidFill>
                <a:latin typeface="Times" charset="0"/>
              </a:rPr>
              <a:pPr/>
              <a:t>80</a:t>
            </a:fld>
            <a:endParaRPr lang="en-US" sz="1200">
              <a:solidFill>
                <a:schemeClr val="tx1"/>
              </a:solidFill>
              <a:latin typeface="Times" charset="0"/>
            </a:endParaRP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28284D85-9E38-FC43-A461-F59CF9833985}" type="slidenum">
              <a:rPr lang="en-US" sz="1200">
                <a:solidFill>
                  <a:schemeClr val="tx1"/>
                </a:solidFill>
                <a:latin typeface="Times" charset="0"/>
              </a:rPr>
              <a:pPr/>
              <a:t>81</a:t>
            </a:fld>
            <a:endParaRPr lang="en-US" sz="1200">
              <a:solidFill>
                <a:schemeClr val="tx1"/>
              </a:solidFill>
              <a:latin typeface="Times" charset="0"/>
            </a:endParaRP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FB7D2476-ABE1-5240-A27E-9EA1CB7A2295}" type="slidenum">
              <a:rPr lang="en-US" sz="1200">
                <a:solidFill>
                  <a:schemeClr val="tx1"/>
                </a:solidFill>
                <a:latin typeface="Times" charset="0"/>
              </a:rPr>
              <a:pPr/>
              <a:t>82</a:t>
            </a:fld>
            <a:endParaRPr lang="en-US" sz="1200">
              <a:solidFill>
                <a:schemeClr val="tx1"/>
              </a:solidFill>
              <a:latin typeface="Times" charset="0"/>
            </a:endParaRP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5E120319-9B34-7F45-8F1A-592A3005244E}" type="slidenum">
              <a:rPr lang="en-US" sz="1200">
                <a:solidFill>
                  <a:schemeClr val="tx1"/>
                </a:solidFill>
                <a:latin typeface="Times" charset="0"/>
              </a:rPr>
              <a:pPr/>
              <a:t>8</a:t>
            </a:fld>
            <a:endParaRPr lang="en-US" sz="1200">
              <a:solidFill>
                <a:schemeClr val="tx1"/>
              </a:solidFill>
              <a:latin typeface="Times" charset="0"/>
            </a:endParaRPr>
          </a:p>
        </p:txBody>
      </p:sp>
      <p:sp>
        <p:nvSpPr>
          <p:cNvPr id="67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fld id="{CECE2368-AE48-CB40-A082-2707C835CC41}" type="slidenum">
              <a:rPr lang="en-US" sz="1200">
                <a:solidFill>
                  <a:schemeClr val="tx1"/>
                </a:solidFill>
                <a:latin typeface="Times New Roman" charset="0"/>
              </a:rPr>
              <a:pPr eaLnBrk="1" hangingPunct="1"/>
              <a:t>8</a:t>
            </a:fld>
            <a:endParaRPr lang="en-US" sz="1200">
              <a:solidFill>
                <a:schemeClr val="tx1"/>
              </a:solidFill>
              <a:latin typeface="Times New Roman"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Backgrounds </a:t>
            </a:r>
            <a:r>
              <a:rPr lang="en-US" baseline="0" dirty="0">
                <a:latin typeface="Arial" charset="0"/>
                <a:ea typeface="ＭＳ Ｐゴシック" charset="0"/>
                <a:cs typeface="ＭＳ Ｐゴシック" charset="0"/>
              </a:rPr>
              <a:t>VN</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68756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fld id="{AA0AD615-817B-194F-B5E6-8C1F360F0CDE}" type="slidenum">
              <a:rPr lang="en-US" sz="1200">
                <a:solidFill>
                  <a:schemeClr val="tx1"/>
                </a:solidFill>
                <a:latin typeface="Times" charset="0"/>
              </a:rPr>
              <a:pPr/>
              <a:t>9</a:t>
            </a:fld>
            <a:endParaRPr lang="en-US" sz="1200">
              <a:solidFill>
                <a:schemeClr val="tx1"/>
              </a:solidFill>
              <a:latin typeface="Times"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14400" y="4343400"/>
            <a:ext cx="502920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8195"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196"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solidFill>
                  <a:srgbClr val="578963"/>
                </a:solidFill>
              </a:defRPr>
            </a:lvl1pPr>
          </a:lstStyle>
          <a:p>
            <a:pPr>
              <a:defRPr/>
            </a:pPr>
            <a:fld id="{F8D9ED40-48AE-8B4C-8AEC-03C8A7A3346A}" type="slidenum">
              <a:rPr lang="en-US"/>
              <a:pPr>
                <a:defRPr/>
              </a:pPr>
              <a:t>‹#›</a:t>
            </a:fld>
            <a:endParaRPr lang="en-US"/>
          </a:p>
        </p:txBody>
      </p:sp>
    </p:spTree>
    <p:extLst>
      <p:ext uri="{BB962C8B-B14F-4D97-AF65-F5344CB8AC3E}">
        <p14:creationId xmlns:p14="http://schemas.microsoft.com/office/powerpoint/2010/main" val="396889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98E2F9-1D6C-7E46-8349-9048511EDC97}" type="slidenum">
              <a:rPr lang="en-US"/>
              <a:pPr>
                <a:defRPr/>
              </a:pPr>
              <a:t>‹#›</a:t>
            </a:fld>
            <a:endParaRPr lang="en-US"/>
          </a:p>
        </p:txBody>
      </p:sp>
    </p:spTree>
    <p:extLst>
      <p:ext uri="{BB962C8B-B14F-4D97-AF65-F5344CB8AC3E}">
        <p14:creationId xmlns:p14="http://schemas.microsoft.com/office/powerpoint/2010/main" val="205015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7C6488-8EF2-B64D-863D-E7B847426C51}" type="slidenum">
              <a:rPr lang="en-US"/>
              <a:pPr>
                <a:defRPr/>
              </a:pPr>
              <a:t>‹#›</a:t>
            </a:fld>
            <a:endParaRPr lang="en-US"/>
          </a:p>
        </p:txBody>
      </p:sp>
    </p:spTree>
    <p:extLst>
      <p:ext uri="{BB962C8B-B14F-4D97-AF65-F5344CB8AC3E}">
        <p14:creationId xmlns:p14="http://schemas.microsoft.com/office/powerpoint/2010/main" val="3036648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078310-E0D5-BE4C-B3C1-1A9278779695}" type="slidenum">
              <a:rPr lang="en-US"/>
              <a:pPr>
                <a:defRPr/>
              </a:pPr>
              <a:t>‹#›</a:t>
            </a:fld>
            <a:endParaRPr lang="en-US"/>
          </a:p>
        </p:txBody>
      </p:sp>
    </p:spTree>
    <p:extLst>
      <p:ext uri="{BB962C8B-B14F-4D97-AF65-F5344CB8AC3E}">
        <p14:creationId xmlns:p14="http://schemas.microsoft.com/office/powerpoint/2010/main" val="1912136582"/>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53A112-51DB-1A4B-84D1-979D1E31D3CC}" type="slidenum">
              <a:rPr lang="en-US"/>
              <a:pPr>
                <a:defRPr/>
              </a:pPr>
              <a:t>‹#›</a:t>
            </a:fld>
            <a:endParaRPr lang="en-US"/>
          </a:p>
        </p:txBody>
      </p:sp>
    </p:spTree>
    <p:extLst>
      <p:ext uri="{BB962C8B-B14F-4D97-AF65-F5344CB8AC3E}">
        <p14:creationId xmlns:p14="http://schemas.microsoft.com/office/powerpoint/2010/main" val="2762290101"/>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70A6FE-BBBC-1143-9EA5-F4DF6AF1CC18}" type="slidenum">
              <a:rPr lang="en-US"/>
              <a:pPr>
                <a:defRPr/>
              </a:pPr>
              <a:t>‹#›</a:t>
            </a:fld>
            <a:endParaRPr lang="en-US"/>
          </a:p>
        </p:txBody>
      </p:sp>
    </p:spTree>
    <p:extLst>
      <p:ext uri="{BB962C8B-B14F-4D97-AF65-F5344CB8AC3E}">
        <p14:creationId xmlns:p14="http://schemas.microsoft.com/office/powerpoint/2010/main" val="1975385724"/>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0BDF00-87D5-B943-B3C1-2449D17CA916}" type="slidenum">
              <a:rPr lang="en-US"/>
              <a:pPr>
                <a:defRPr/>
              </a:pPr>
              <a:t>‹#›</a:t>
            </a:fld>
            <a:endParaRPr lang="en-US"/>
          </a:p>
        </p:txBody>
      </p:sp>
    </p:spTree>
    <p:extLst>
      <p:ext uri="{BB962C8B-B14F-4D97-AF65-F5344CB8AC3E}">
        <p14:creationId xmlns:p14="http://schemas.microsoft.com/office/powerpoint/2010/main" val="1865301709"/>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F7585A6-10D7-F64E-80BB-CB98A982ACA6}" type="slidenum">
              <a:rPr lang="en-US"/>
              <a:pPr>
                <a:defRPr/>
              </a:pPr>
              <a:t>‹#›</a:t>
            </a:fld>
            <a:endParaRPr lang="en-US"/>
          </a:p>
        </p:txBody>
      </p:sp>
    </p:spTree>
    <p:extLst>
      <p:ext uri="{BB962C8B-B14F-4D97-AF65-F5344CB8AC3E}">
        <p14:creationId xmlns:p14="http://schemas.microsoft.com/office/powerpoint/2010/main" val="2547986066"/>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960C1E-F87C-DE4B-83C5-9F01D867DFB7}" type="slidenum">
              <a:rPr lang="en-US"/>
              <a:pPr>
                <a:defRPr/>
              </a:pPr>
              <a:t>‹#›</a:t>
            </a:fld>
            <a:endParaRPr lang="en-US"/>
          </a:p>
        </p:txBody>
      </p:sp>
    </p:spTree>
    <p:extLst>
      <p:ext uri="{BB962C8B-B14F-4D97-AF65-F5344CB8AC3E}">
        <p14:creationId xmlns:p14="http://schemas.microsoft.com/office/powerpoint/2010/main" val="3012011335"/>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714656-6614-3D4A-A919-4B39F38CB644}" type="slidenum">
              <a:rPr lang="en-US"/>
              <a:pPr>
                <a:defRPr/>
              </a:pPr>
              <a:t>‹#›</a:t>
            </a:fld>
            <a:endParaRPr lang="en-US"/>
          </a:p>
        </p:txBody>
      </p:sp>
    </p:spTree>
    <p:extLst>
      <p:ext uri="{BB962C8B-B14F-4D97-AF65-F5344CB8AC3E}">
        <p14:creationId xmlns:p14="http://schemas.microsoft.com/office/powerpoint/2010/main" val="691580296"/>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3F71E9-1C37-0343-81A9-8BA693FE0178}" type="slidenum">
              <a:rPr lang="en-US"/>
              <a:pPr>
                <a:defRPr/>
              </a:pPr>
              <a:t>‹#›</a:t>
            </a:fld>
            <a:endParaRPr lang="en-US"/>
          </a:p>
        </p:txBody>
      </p:sp>
    </p:spTree>
    <p:extLst>
      <p:ext uri="{BB962C8B-B14F-4D97-AF65-F5344CB8AC3E}">
        <p14:creationId xmlns:p14="http://schemas.microsoft.com/office/powerpoint/2010/main" val="3070872744"/>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3C457-0178-6C44-8808-652DFC3138AF}" type="slidenum">
              <a:rPr lang="en-US"/>
              <a:pPr>
                <a:defRPr/>
              </a:pPr>
              <a:t>‹#›</a:t>
            </a:fld>
            <a:endParaRPr lang="en-US"/>
          </a:p>
        </p:txBody>
      </p:sp>
    </p:spTree>
    <p:extLst>
      <p:ext uri="{BB962C8B-B14F-4D97-AF65-F5344CB8AC3E}">
        <p14:creationId xmlns:p14="http://schemas.microsoft.com/office/powerpoint/2010/main" val="3405849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2C4392-C848-F649-96E7-66BDAC9AA066}" type="slidenum">
              <a:rPr lang="en-US"/>
              <a:pPr>
                <a:defRPr/>
              </a:pPr>
              <a:t>‹#›</a:t>
            </a:fld>
            <a:endParaRPr lang="en-US"/>
          </a:p>
        </p:txBody>
      </p:sp>
    </p:spTree>
    <p:extLst>
      <p:ext uri="{BB962C8B-B14F-4D97-AF65-F5344CB8AC3E}">
        <p14:creationId xmlns:p14="http://schemas.microsoft.com/office/powerpoint/2010/main" val="1734130565"/>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BC286-AC3D-9F45-A7B8-947DCF4370FC}" type="slidenum">
              <a:rPr lang="en-US"/>
              <a:pPr>
                <a:defRPr/>
              </a:pPr>
              <a:t>‹#›</a:t>
            </a:fld>
            <a:endParaRPr lang="en-US"/>
          </a:p>
        </p:txBody>
      </p:sp>
    </p:spTree>
    <p:extLst>
      <p:ext uri="{BB962C8B-B14F-4D97-AF65-F5344CB8AC3E}">
        <p14:creationId xmlns:p14="http://schemas.microsoft.com/office/powerpoint/2010/main" val="1312815709"/>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718FAF-893F-E34E-B654-7AF7749529F1}" type="slidenum">
              <a:rPr lang="en-US"/>
              <a:pPr>
                <a:defRPr/>
              </a:pPr>
              <a:t>‹#›</a:t>
            </a:fld>
            <a:endParaRPr lang="en-US"/>
          </a:p>
        </p:txBody>
      </p:sp>
    </p:spTree>
    <p:extLst>
      <p:ext uri="{BB962C8B-B14F-4D97-AF65-F5344CB8AC3E}">
        <p14:creationId xmlns:p14="http://schemas.microsoft.com/office/powerpoint/2010/main" val="354023079"/>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9267"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926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solidFill>
                  <a:srgbClr val="578963"/>
                </a:solidFill>
              </a:defRPr>
            </a:lvl1pPr>
          </a:lstStyle>
          <a:p>
            <a:pPr>
              <a:defRPr/>
            </a:pPr>
            <a:fld id="{543C27C6-E579-EB40-949A-2AF97DBFCEB1}" type="slidenum">
              <a:rPr lang="en-US"/>
              <a:pPr>
                <a:defRPr/>
              </a:pPr>
              <a:t>‹#›</a:t>
            </a:fld>
            <a:endParaRPr lang="en-US"/>
          </a:p>
        </p:txBody>
      </p:sp>
    </p:spTree>
    <p:extLst>
      <p:ext uri="{BB962C8B-B14F-4D97-AF65-F5344CB8AC3E}">
        <p14:creationId xmlns:p14="http://schemas.microsoft.com/office/powerpoint/2010/main" val="3326696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512255-D49D-7447-9925-820B04B4533A}" type="slidenum">
              <a:rPr lang="en-US"/>
              <a:pPr>
                <a:defRPr/>
              </a:pPr>
              <a:t>‹#›</a:t>
            </a:fld>
            <a:endParaRPr lang="en-US"/>
          </a:p>
        </p:txBody>
      </p:sp>
    </p:spTree>
    <p:extLst>
      <p:ext uri="{BB962C8B-B14F-4D97-AF65-F5344CB8AC3E}">
        <p14:creationId xmlns:p14="http://schemas.microsoft.com/office/powerpoint/2010/main" val="3120185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959DF6-0763-244E-9865-CE56CBFAF8C2}" type="slidenum">
              <a:rPr lang="en-US"/>
              <a:pPr>
                <a:defRPr/>
              </a:pPr>
              <a:t>‹#›</a:t>
            </a:fld>
            <a:endParaRPr lang="en-US"/>
          </a:p>
        </p:txBody>
      </p:sp>
    </p:spTree>
    <p:extLst>
      <p:ext uri="{BB962C8B-B14F-4D97-AF65-F5344CB8AC3E}">
        <p14:creationId xmlns:p14="http://schemas.microsoft.com/office/powerpoint/2010/main" val="20117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5625A-2E9A-2A42-BA73-3AF9A51511F9}" type="slidenum">
              <a:rPr lang="en-US"/>
              <a:pPr>
                <a:defRPr/>
              </a:pPr>
              <a:t>‹#›</a:t>
            </a:fld>
            <a:endParaRPr lang="en-US"/>
          </a:p>
        </p:txBody>
      </p:sp>
    </p:spTree>
    <p:extLst>
      <p:ext uri="{BB962C8B-B14F-4D97-AF65-F5344CB8AC3E}">
        <p14:creationId xmlns:p14="http://schemas.microsoft.com/office/powerpoint/2010/main" val="1638482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58E9EBF-4BAB-8644-88DB-333636F4D77A}" type="slidenum">
              <a:rPr lang="en-US"/>
              <a:pPr>
                <a:defRPr/>
              </a:pPr>
              <a:t>‹#›</a:t>
            </a:fld>
            <a:endParaRPr lang="en-US"/>
          </a:p>
        </p:txBody>
      </p:sp>
    </p:spTree>
    <p:extLst>
      <p:ext uri="{BB962C8B-B14F-4D97-AF65-F5344CB8AC3E}">
        <p14:creationId xmlns:p14="http://schemas.microsoft.com/office/powerpoint/2010/main" val="1038807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DC5A51-A2F9-9942-8A2D-E84490865209}" type="slidenum">
              <a:rPr lang="en-US"/>
              <a:pPr>
                <a:defRPr/>
              </a:pPr>
              <a:t>‹#›</a:t>
            </a:fld>
            <a:endParaRPr lang="en-US"/>
          </a:p>
        </p:txBody>
      </p:sp>
    </p:spTree>
    <p:extLst>
      <p:ext uri="{BB962C8B-B14F-4D97-AF65-F5344CB8AC3E}">
        <p14:creationId xmlns:p14="http://schemas.microsoft.com/office/powerpoint/2010/main" val="2578604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3752CE-0181-0D42-A93D-7B40961FF337}" type="slidenum">
              <a:rPr lang="en-US"/>
              <a:pPr>
                <a:defRPr/>
              </a:pPr>
              <a:t>‹#›</a:t>
            </a:fld>
            <a:endParaRPr lang="en-US"/>
          </a:p>
        </p:txBody>
      </p:sp>
    </p:spTree>
    <p:extLst>
      <p:ext uri="{BB962C8B-B14F-4D97-AF65-F5344CB8AC3E}">
        <p14:creationId xmlns:p14="http://schemas.microsoft.com/office/powerpoint/2010/main" val="54475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88318E-FCA1-AC45-B966-3A2D1E7E059B}" type="slidenum">
              <a:rPr lang="en-US"/>
              <a:pPr>
                <a:defRPr/>
              </a:pPr>
              <a:t>‹#›</a:t>
            </a:fld>
            <a:endParaRPr lang="en-US"/>
          </a:p>
        </p:txBody>
      </p:sp>
    </p:spTree>
    <p:extLst>
      <p:ext uri="{BB962C8B-B14F-4D97-AF65-F5344CB8AC3E}">
        <p14:creationId xmlns:p14="http://schemas.microsoft.com/office/powerpoint/2010/main" val="186204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1EDEED-C104-A34F-9071-18BE317A9A38}" type="slidenum">
              <a:rPr lang="en-US"/>
              <a:pPr>
                <a:defRPr/>
              </a:pPr>
              <a:t>‹#›</a:t>
            </a:fld>
            <a:endParaRPr lang="en-US"/>
          </a:p>
        </p:txBody>
      </p:sp>
    </p:spTree>
    <p:extLst>
      <p:ext uri="{BB962C8B-B14F-4D97-AF65-F5344CB8AC3E}">
        <p14:creationId xmlns:p14="http://schemas.microsoft.com/office/powerpoint/2010/main" val="1361502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5DE2C7-BFFD-CE43-B973-22C3A267B102}" type="slidenum">
              <a:rPr lang="en-US"/>
              <a:pPr>
                <a:defRPr/>
              </a:pPr>
              <a:t>‹#›</a:t>
            </a:fld>
            <a:endParaRPr lang="en-US"/>
          </a:p>
        </p:txBody>
      </p:sp>
    </p:spTree>
    <p:extLst>
      <p:ext uri="{BB962C8B-B14F-4D97-AF65-F5344CB8AC3E}">
        <p14:creationId xmlns:p14="http://schemas.microsoft.com/office/powerpoint/2010/main" val="1119985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2C767-C239-F149-A065-E60638EED2D7}" type="slidenum">
              <a:rPr lang="en-US"/>
              <a:pPr>
                <a:defRPr/>
              </a:pPr>
              <a:t>‹#›</a:t>
            </a:fld>
            <a:endParaRPr lang="en-US"/>
          </a:p>
        </p:txBody>
      </p:sp>
    </p:spTree>
    <p:extLst>
      <p:ext uri="{BB962C8B-B14F-4D97-AF65-F5344CB8AC3E}">
        <p14:creationId xmlns:p14="http://schemas.microsoft.com/office/powerpoint/2010/main" val="4096685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7EAA0E-5706-B249-A76F-56DA54ADA03E}" type="slidenum">
              <a:rPr lang="en-US"/>
              <a:pPr>
                <a:defRPr/>
              </a:pPr>
              <a:t>‹#›</a:t>
            </a:fld>
            <a:endParaRPr lang="en-US"/>
          </a:p>
        </p:txBody>
      </p:sp>
    </p:spTree>
    <p:extLst>
      <p:ext uri="{BB962C8B-B14F-4D97-AF65-F5344CB8AC3E}">
        <p14:creationId xmlns:p14="http://schemas.microsoft.com/office/powerpoint/2010/main" val="2682231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39482321"/>
      </p:ext>
    </p:extLst>
  </p:cSld>
  <p:clrMapOvr>
    <a:masterClrMapping/>
  </p:clrMapOvr>
  <p:transition>
    <p:wheel spokes="0"/>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96726"/>
      </p:ext>
    </p:extLst>
  </p:cSld>
  <p:clrMapOvr>
    <a:masterClrMapping/>
  </p:clrMapOvr>
  <p:transition>
    <p:wheel spokes="0"/>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79000899"/>
      </p:ext>
    </p:extLst>
  </p:cSld>
  <p:clrMapOvr>
    <a:masterClrMapping/>
  </p:clrMapOvr>
  <p:transition>
    <p:wheel spokes="0"/>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453050"/>
      </p:ext>
    </p:extLst>
  </p:cSld>
  <p:clrMapOvr>
    <a:masterClrMapping/>
  </p:clrMapOvr>
  <p:transition>
    <p:wheel spokes="0"/>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0306823"/>
      </p:ext>
    </p:extLst>
  </p:cSld>
  <p:clrMapOvr>
    <a:masterClrMapping/>
  </p:clrMapOvr>
  <p:transition>
    <p:wheel spokes="0"/>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83150604"/>
      </p:ext>
    </p:extLst>
  </p:cSld>
  <p:clrMapOvr>
    <a:masterClrMapping/>
  </p:clrMapOvr>
  <p:transition>
    <p:wheel spokes="0"/>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FC6589-95F7-3144-B635-059A71DA3CEA}" type="slidenum">
              <a:rPr lang="en-US"/>
              <a:pPr>
                <a:defRPr/>
              </a:pPr>
              <a:t>‹#›</a:t>
            </a:fld>
            <a:endParaRPr lang="en-US"/>
          </a:p>
        </p:txBody>
      </p:sp>
    </p:spTree>
    <p:extLst>
      <p:ext uri="{BB962C8B-B14F-4D97-AF65-F5344CB8AC3E}">
        <p14:creationId xmlns:p14="http://schemas.microsoft.com/office/powerpoint/2010/main" val="1026973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11038"/>
      </p:ext>
    </p:extLst>
  </p:cSld>
  <p:clrMapOvr>
    <a:masterClrMapping/>
  </p:clrMapOvr>
  <p:transition>
    <p:wheel spokes="0"/>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6804917"/>
      </p:ext>
    </p:extLst>
  </p:cSld>
  <p:clrMapOvr>
    <a:masterClrMapping/>
  </p:clrMapOvr>
  <p:transition>
    <p:wheel spokes="0"/>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8057988"/>
      </p:ext>
    </p:extLst>
  </p:cSld>
  <p:clrMapOvr>
    <a:masterClrMapping/>
  </p:clrMapOvr>
  <p:transition>
    <p:wheel spokes="0"/>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4177903"/>
      </p:ext>
    </p:extLst>
  </p:cSld>
  <p:clrMapOvr>
    <a:masterClrMapping/>
  </p:clrMapOvr>
  <p:transition>
    <p:wheel spokes="0"/>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7401882"/>
      </p:ext>
    </p:extLst>
  </p:cSld>
  <p:clrMapOvr>
    <a:masterClrMapping/>
  </p:clrMapOvr>
  <p:transition>
    <p:wheel spokes="0"/>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685800" y="2286000"/>
            <a:ext cx="7772400" cy="1143000"/>
          </a:xfrm>
          <a:effectLst>
            <a:outerShdw dist="35921" dir="2700000" algn="ctr" rotWithShape="0">
              <a:srgbClr val="808080">
                <a:alpha val="99962"/>
              </a:srgbClr>
            </a:outerShdw>
          </a:effectLst>
        </p:spPr>
        <p:txBody>
          <a:bodyPr/>
          <a:lstStyle>
            <a:lvl1pPr>
              <a:defRPr/>
            </a:lvl1pPr>
          </a:lstStyle>
          <a:p>
            <a:r>
              <a:rPr lang="en-US"/>
              <a:t>Click to edit Master title style</a:t>
            </a:r>
          </a:p>
        </p:txBody>
      </p:sp>
      <p:sp>
        <p:nvSpPr>
          <p:cNvPr id="350211" name="Rectangle 3"/>
          <p:cNvSpPr>
            <a:spLocks noGrp="1" noChangeArrowheads="1"/>
          </p:cNvSpPr>
          <p:nvPr>
            <p:ph type="subTitle" idx="1"/>
          </p:nvPr>
        </p:nvSpPr>
        <p:spPr>
          <a:xfrm>
            <a:off x="1371600" y="3886200"/>
            <a:ext cx="6400800" cy="1752600"/>
          </a:xfrm>
          <a:effectLst>
            <a:outerShdw dist="35921" dir="2700000" algn="ctr" rotWithShape="0">
              <a:srgbClr val="808080">
                <a:alpha val="99962"/>
              </a:srgbClr>
            </a:outerShdw>
          </a:effectLst>
        </p:spPr>
        <p:txBody>
          <a:bodyPr/>
          <a:lstStyle>
            <a:lvl1pPr marL="0" indent="0" algn="ctr">
              <a:buFont typeface="Wingdings" pitchFamily="2" charset="2"/>
              <a:buNone/>
              <a:defRPr sz="2800"/>
            </a:lvl1pPr>
          </a:lstStyle>
          <a:p>
            <a:r>
              <a:rPr lang="en-US"/>
              <a:t>Click to edit Master subtitle style</a:t>
            </a:r>
          </a:p>
        </p:txBody>
      </p:sp>
      <p:sp>
        <p:nvSpPr>
          <p:cNvPr id="4" name="Rectangle 4"/>
          <p:cNvSpPr>
            <a:spLocks noGrp="1" noChangeArrowheads="1"/>
          </p:cNvSpPr>
          <p:nvPr>
            <p:ph type="dt" sz="half" idx="10"/>
          </p:nvPr>
        </p:nvSpPr>
        <p:spPr>
          <a:effectLst>
            <a:outerShdw dist="35921" dir="2700000" algn="ctr" rotWithShape="0">
              <a:srgbClr val="808080">
                <a:alpha val="99962"/>
              </a:srgbClr>
            </a:outerShdw>
          </a:effectLst>
        </p:spPr>
        <p:txBody>
          <a:bodyPr/>
          <a:lstStyle>
            <a:lvl1pPr>
              <a:defRPr/>
            </a:lvl1pPr>
          </a:lstStyle>
          <a:p>
            <a:pPr>
              <a:defRPr/>
            </a:pPr>
            <a:endParaRPr lang="en-US"/>
          </a:p>
        </p:txBody>
      </p:sp>
      <p:sp>
        <p:nvSpPr>
          <p:cNvPr id="5" name="Rectangle 5"/>
          <p:cNvSpPr>
            <a:spLocks noGrp="1" noChangeArrowheads="1"/>
          </p:cNvSpPr>
          <p:nvPr>
            <p:ph type="ftr" sz="quarter" idx="11"/>
          </p:nvPr>
        </p:nvSpPr>
        <p:spPr>
          <a:effectLst>
            <a:outerShdw dist="35921" dir="2700000" algn="ctr" rotWithShape="0">
              <a:srgbClr val="808080">
                <a:alpha val="99962"/>
              </a:srgbClr>
            </a:outerShdw>
          </a:effectLst>
        </p:spPr>
        <p:txBody>
          <a:bodyPr/>
          <a:lstStyle>
            <a:lvl1pPr>
              <a:defRPr/>
            </a:lvl1pPr>
          </a:lstStyle>
          <a:p>
            <a:pPr>
              <a:defRPr/>
            </a:pPr>
            <a:endParaRPr lang="en-US"/>
          </a:p>
        </p:txBody>
      </p:sp>
      <p:sp>
        <p:nvSpPr>
          <p:cNvPr id="6" name="Rectangle 6"/>
          <p:cNvSpPr>
            <a:spLocks noGrp="1" noChangeArrowheads="1"/>
          </p:cNvSpPr>
          <p:nvPr>
            <p:ph type="sldNum" sz="quarter" idx="12"/>
          </p:nvPr>
        </p:nvSpPr>
        <p:spPr>
          <a:effectLst>
            <a:outerShdw dist="35921" dir="2700000" algn="ctr" rotWithShape="0">
              <a:srgbClr val="808080">
                <a:alpha val="99962"/>
              </a:srgbClr>
            </a:outerShdw>
          </a:effectLst>
        </p:spPr>
        <p:txBody>
          <a:bodyPr/>
          <a:lstStyle>
            <a:lvl1pPr>
              <a:defRPr smtClean="0"/>
            </a:lvl1pPr>
          </a:lstStyle>
          <a:p>
            <a:pPr>
              <a:defRPr/>
            </a:pPr>
            <a:fld id="{99CF0FE9-5FFD-C44D-8C87-02BF82584838}" type="slidenum">
              <a:rPr lang="en-US"/>
              <a:pPr>
                <a:defRPr/>
              </a:pPr>
              <a:t>‹#›</a:t>
            </a:fld>
            <a:endParaRPr lang="en-US"/>
          </a:p>
        </p:txBody>
      </p:sp>
    </p:spTree>
    <p:extLst>
      <p:ext uri="{BB962C8B-B14F-4D97-AF65-F5344CB8AC3E}">
        <p14:creationId xmlns:p14="http://schemas.microsoft.com/office/powerpoint/2010/main" val="2342699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AFD95-24B2-E148-B5A4-2D0A8B2268F5}" type="slidenum">
              <a:rPr lang="en-US"/>
              <a:pPr>
                <a:defRPr/>
              </a:pPr>
              <a:t>‹#›</a:t>
            </a:fld>
            <a:endParaRPr lang="en-US"/>
          </a:p>
        </p:txBody>
      </p:sp>
    </p:spTree>
    <p:extLst>
      <p:ext uri="{BB962C8B-B14F-4D97-AF65-F5344CB8AC3E}">
        <p14:creationId xmlns:p14="http://schemas.microsoft.com/office/powerpoint/2010/main" val="3134787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EB940D-D880-6C4A-B20F-ABFE3C13706C}" type="slidenum">
              <a:rPr lang="en-US"/>
              <a:pPr>
                <a:defRPr/>
              </a:pPr>
              <a:t>‹#›</a:t>
            </a:fld>
            <a:endParaRPr lang="en-US"/>
          </a:p>
        </p:txBody>
      </p:sp>
    </p:spTree>
    <p:extLst>
      <p:ext uri="{BB962C8B-B14F-4D97-AF65-F5344CB8AC3E}">
        <p14:creationId xmlns:p14="http://schemas.microsoft.com/office/powerpoint/2010/main" val="4030097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223228-CE73-1F42-ABEC-E6711A8DFC74}" type="slidenum">
              <a:rPr lang="en-US"/>
              <a:pPr>
                <a:defRPr/>
              </a:pPr>
              <a:t>‹#›</a:t>
            </a:fld>
            <a:endParaRPr lang="en-US"/>
          </a:p>
        </p:txBody>
      </p:sp>
    </p:spTree>
    <p:extLst>
      <p:ext uri="{BB962C8B-B14F-4D97-AF65-F5344CB8AC3E}">
        <p14:creationId xmlns:p14="http://schemas.microsoft.com/office/powerpoint/2010/main" val="3547176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B9BDF7-0A9B-B245-80C9-A7518B89747C}" type="slidenum">
              <a:rPr lang="en-US"/>
              <a:pPr>
                <a:defRPr/>
              </a:pPr>
              <a:t>‹#›</a:t>
            </a:fld>
            <a:endParaRPr lang="en-US"/>
          </a:p>
        </p:txBody>
      </p:sp>
    </p:spTree>
    <p:extLst>
      <p:ext uri="{BB962C8B-B14F-4D97-AF65-F5344CB8AC3E}">
        <p14:creationId xmlns:p14="http://schemas.microsoft.com/office/powerpoint/2010/main" val="870739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23EC4A-DBEB-C84F-9F51-539E0CAAF0D8}" type="slidenum">
              <a:rPr lang="en-US"/>
              <a:pPr>
                <a:defRPr/>
              </a:pPr>
              <a:t>‹#›</a:t>
            </a:fld>
            <a:endParaRPr lang="en-US"/>
          </a:p>
        </p:txBody>
      </p:sp>
    </p:spTree>
    <p:extLst>
      <p:ext uri="{BB962C8B-B14F-4D97-AF65-F5344CB8AC3E}">
        <p14:creationId xmlns:p14="http://schemas.microsoft.com/office/powerpoint/2010/main" val="4173679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FEACE18-F73C-2C43-AA64-BCF744147321}" type="slidenum">
              <a:rPr lang="en-US"/>
              <a:pPr>
                <a:defRPr/>
              </a:pPr>
              <a:t>‹#›</a:t>
            </a:fld>
            <a:endParaRPr lang="en-US"/>
          </a:p>
        </p:txBody>
      </p:sp>
    </p:spTree>
    <p:extLst>
      <p:ext uri="{BB962C8B-B14F-4D97-AF65-F5344CB8AC3E}">
        <p14:creationId xmlns:p14="http://schemas.microsoft.com/office/powerpoint/2010/main" val="2605529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BACF40-4C81-E14D-AE35-EE8F07D4E655}" type="slidenum">
              <a:rPr lang="en-US"/>
              <a:pPr>
                <a:defRPr/>
              </a:pPr>
              <a:t>‹#›</a:t>
            </a:fld>
            <a:endParaRPr lang="en-US"/>
          </a:p>
        </p:txBody>
      </p:sp>
    </p:spTree>
    <p:extLst>
      <p:ext uri="{BB962C8B-B14F-4D97-AF65-F5344CB8AC3E}">
        <p14:creationId xmlns:p14="http://schemas.microsoft.com/office/powerpoint/2010/main" val="2727280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2A575-1AFF-304B-B0CB-95ABFAEA9194}" type="slidenum">
              <a:rPr lang="en-US"/>
              <a:pPr>
                <a:defRPr/>
              </a:pPr>
              <a:t>‹#›</a:t>
            </a:fld>
            <a:endParaRPr lang="en-US"/>
          </a:p>
        </p:txBody>
      </p:sp>
    </p:spTree>
    <p:extLst>
      <p:ext uri="{BB962C8B-B14F-4D97-AF65-F5344CB8AC3E}">
        <p14:creationId xmlns:p14="http://schemas.microsoft.com/office/powerpoint/2010/main" val="1452197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CCA7A8-CB85-F147-BA38-13633E322303}" type="slidenum">
              <a:rPr lang="en-US"/>
              <a:pPr>
                <a:defRPr/>
              </a:pPr>
              <a:t>‹#›</a:t>
            </a:fld>
            <a:endParaRPr lang="en-US"/>
          </a:p>
        </p:txBody>
      </p:sp>
    </p:spTree>
    <p:extLst>
      <p:ext uri="{BB962C8B-B14F-4D97-AF65-F5344CB8AC3E}">
        <p14:creationId xmlns:p14="http://schemas.microsoft.com/office/powerpoint/2010/main" val="27037802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82D96A-A8BB-F04C-B961-75533B58CAC7}" type="slidenum">
              <a:rPr lang="en-US"/>
              <a:pPr>
                <a:defRPr/>
              </a:pPr>
              <a:t>‹#›</a:t>
            </a:fld>
            <a:endParaRPr lang="en-US"/>
          </a:p>
        </p:txBody>
      </p:sp>
    </p:spTree>
    <p:extLst>
      <p:ext uri="{BB962C8B-B14F-4D97-AF65-F5344CB8AC3E}">
        <p14:creationId xmlns:p14="http://schemas.microsoft.com/office/powerpoint/2010/main" val="418145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959EE1-5AE8-5648-9B76-8C87AEB0F95E}" type="slidenum">
              <a:rPr lang="en-US"/>
              <a:pPr>
                <a:defRPr/>
              </a:pPr>
              <a:t>‹#›</a:t>
            </a:fld>
            <a:endParaRPr lang="en-US"/>
          </a:p>
        </p:txBody>
      </p:sp>
    </p:spTree>
    <p:extLst>
      <p:ext uri="{BB962C8B-B14F-4D97-AF65-F5344CB8AC3E}">
        <p14:creationId xmlns:p14="http://schemas.microsoft.com/office/powerpoint/2010/main" val="16678372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4115304734"/>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2632516750"/>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821823861"/>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297310775"/>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26CD45-B4E4-D448-971A-CB7E18C62137}" type="slidenum">
              <a:rPr lang="en-US"/>
              <a:pPr>
                <a:defRPr/>
              </a:pPr>
              <a:t>‹#›</a:t>
            </a:fld>
            <a:endParaRPr lang="en-US"/>
          </a:p>
        </p:txBody>
      </p:sp>
    </p:spTree>
    <p:extLst>
      <p:ext uri="{BB962C8B-B14F-4D97-AF65-F5344CB8AC3E}">
        <p14:creationId xmlns:p14="http://schemas.microsoft.com/office/powerpoint/2010/main" val="39243764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1415938550"/>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1624860488"/>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264268988"/>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545982323"/>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430568852"/>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3121158230"/>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613368372"/>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200511317"/>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51378932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725884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F1D562-D848-D447-B912-11CB5BCCAA7E}" type="slidenum">
              <a:rPr lang="en-US"/>
              <a:pPr>
                <a:defRPr/>
              </a:pPr>
              <a:t>‹#›</a:t>
            </a:fld>
            <a:endParaRPr lang="en-US"/>
          </a:p>
        </p:txBody>
      </p:sp>
    </p:spTree>
    <p:extLst>
      <p:ext uri="{BB962C8B-B14F-4D97-AF65-F5344CB8AC3E}">
        <p14:creationId xmlns:p14="http://schemas.microsoft.com/office/powerpoint/2010/main" val="33326642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3459928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19209846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013249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1052841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7020052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3632202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30494402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9725949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CE8DF3-33EE-0C48-A5F7-95735CF3A21B}" type="slidenum">
              <a:rPr lang="en-US"/>
              <a:pPr>
                <a:defRPr/>
              </a:pPr>
              <a:t>‹#›</a:t>
            </a:fld>
            <a:endParaRPr lang="en-US"/>
          </a:p>
        </p:txBody>
      </p:sp>
    </p:spTree>
    <p:extLst>
      <p:ext uri="{BB962C8B-B14F-4D97-AF65-F5344CB8AC3E}">
        <p14:creationId xmlns:p14="http://schemas.microsoft.com/office/powerpoint/2010/main" val="173222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3A94D1-ED34-504A-AE79-AF095AB3E8EB}" type="slidenum">
              <a:rPr lang="en-US"/>
              <a:pPr>
                <a:defRPr/>
              </a:pPr>
              <a:t>‹#›</a:t>
            </a:fld>
            <a:endParaRPr lang="en-US"/>
          </a:p>
        </p:txBody>
      </p:sp>
    </p:spTree>
    <p:extLst>
      <p:ext uri="{BB962C8B-B14F-4D97-AF65-F5344CB8AC3E}">
        <p14:creationId xmlns:p14="http://schemas.microsoft.com/office/powerpoint/2010/main" val="356026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a:solidFill>
                  <a:schemeClr val="bg2"/>
                </a:solidFill>
                <a:latin typeface="+mn-lt"/>
                <a:ea typeface="+mn-ea"/>
                <a:cs typeface="Times New Roman" pitchFamily="18" charset="0"/>
              </a:defRPr>
            </a:lvl1pPr>
          </a:lstStyle>
          <a:p>
            <a:pPr>
              <a:defRPr/>
            </a:pPr>
            <a:endParaRPr 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chemeClr val="bg2"/>
                </a:solidFill>
                <a:latin typeface="+mn-lt"/>
                <a:ea typeface="+mn-ea"/>
                <a:cs typeface="Times New Roman" pitchFamily="18"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mtClean="0">
                <a:solidFill>
                  <a:schemeClr val="bg2"/>
                </a:solidFill>
                <a:latin typeface="Times New Roman" charset="0"/>
                <a:cs typeface="Times New Roman" charset="0"/>
              </a:defRPr>
            </a:lvl1pPr>
          </a:lstStyle>
          <a:p>
            <a:pPr>
              <a:defRPr/>
            </a:pPr>
            <a:fld id="{89973A66-046D-0844-9002-4E390B2D97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rtl="0" eaLnBrk="0" fontAlgn="base" hangingPunct="0">
        <a:spcBef>
          <a:spcPct val="0"/>
        </a:spcBef>
        <a:spcAft>
          <a:spcPct val="0"/>
        </a:spcAft>
        <a:defRPr kumimoji="1"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a:solidFill>
                  <a:schemeClr val="tx1"/>
                </a:solidFill>
                <a:latin typeface="+mn-lt"/>
                <a:ea typeface="+mn-ea"/>
                <a:cs typeface="Times New Roman" pitchFamily="18" charset="0"/>
              </a:defRPr>
            </a:lvl1pPr>
          </a:lstStyle>
          <a:p>
            <a:pPr>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chemeClr val="tx1"/>
                </a:solidFill>
                <a:latin typeface="+mn-lt"/>
                <a:ea typeface="+mn-ea"/>
                <a:cs typeface="Times New Roman" pitchFamily="18" charset="0"/>
              </a:defRPr>
            </a:lvl1pPr>
          </a:lstStyle>
          <a:p>
            <a:pPr>
              <a:defRPr/>
            </a:pPr>
            <a:endParaRPr lang="en-US"/>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mtClean="0">
                <a:solidFill>
                  <a:schemeClr val="tx1"/>
                </a:solidFill>
                <a:latin typeface="Times New Roman" charset="0"/>
                <a:cs typeface="Times New Roman" charset="0"/>
              </a:defRPr>
            </a:lvl1pPr>
          </a:lstStyle>
          <a:p>
            <a:pPr>
              <a:defRPr/>
            </a:pPr>
            <a:fld id="{FCA66A73-465D-3F41-BB10-EAEF3BF0A8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8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a:solidFill>
                  <a:schemeClr val="bg2"/>
                </a:solidFill>
                <a:latin typeface="+mn-lt"/>
                <a:ea typeface="+mn-ea"/>
                <a:cs typeface="Times New Roman" pitchFamily="18" charset="0"/>
              </a:defRPr>
            </a:lvl1pPr>
          </a:lstStyle>
          <a:p>
            <a:pPr>
              <a:defRPr/>
            </a:pPr>
            <a:endParaRPr lang="en-US"/>
          </a:p>
        </p:txBody>
      </p:sp>
      <p:sp>
        <p:nvSpPr>
          <p:cNvPr id="138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a:solidFill>
                  <a:schemeClr val="bg2"/>
                </a:solidFill>
                <a:latin typeface="+mn-lt"/>
                <a:ea typeface="+mn-ea"/>
                <a:cs typeface="Times New Roman" pitchFamily="18" charset="0"/>
              </a:defRPr>
            </a:lvl1pPr>
          </a:lstStyle>
          <a:p>
            <a:pPr>
              <a:defRPr/>
            </a:pPr>
            <a:endParaRPr lang="en-US"/>
          </a:p>
        </p:txBody>
      </p:sp>
      <p:sp>
        <p:nvSpPr>
          <p:cNvPr id="138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mtClean="0">
                <a:solidFill>
                  <a:schemeClr val="bg2"/>
                </a:solidFill>
                <a:latin typeface="Times New Roman" charset="0"/>
                <a:cs typeface="Times New Roman" charset="0"/>
              </a:defRPr>
            </a:lvl1pPr>
          </a:lstStyle>
          <a:p>
            <a:pPr>
              <a:defRPr/>
            </a:pPr>
            <a:fld id="{78ED77AD-22BD-5E49-9CD6-3CED1EF9D9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rtl="0" eaLnBrk="0" fontAlgn="base" hangingPunct="0">
        <a:spcBef>
          <a:spcPct val="0"/>
        </a:spcBef>
        <a:spcAft>
          <a:spcPct val="0"/>
        </a:spcAft>
        <a:defRPr kumimoji="1"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kumimoji="1" sz="4400">
          <a:solidFill>
            <a:schemeClr val="tx2"/>
          </a:solidFill>
          <a:latin typeface="Times New Roman" pitchFamily="18" charset="0"/>
        </a:defRPr>
      </a:lvl6pPr>
      <a:lvl7pPr marL="914400" algn="l" rtl="0" fontAlgn="base">
        <a:spcBef>
          <a:spcPct val="0"/>
        </a:spcBef>
        <a:spcAft>
          <a:spcPct val="0"/>
        </a:spcAft>
        <a:defRPr kumimoji="1" sz="4400">
          <a:solidFill>
            <a:schemeClr val="tx2"/>
          </a:solidFill>
          <a:latin typeface="Times New Roman" pitchFamily="18" charset="0"/>
        </a:defRPr>
      </a:lvl7pPr>
      <a:lvl8pPr marL="1371600" algn="l" rtl="0" fontAlgn="base">
        <a:spcBef>
          <a:spcPct val="0"/>
        </a:spcBef>
        <a:spcAft>
          <a:spcPct val="0"/>
        </a:spcAft>
        <a:defRPr kumimoji="1" sz="4400">
          <a:solidFill>
            <a:schemeClr val="tx2"/>
          </a:solidFill>
          <a:latin typeface="Times New Roman" pitchFamily="18" charset="0"/>
        </a:defRPr>
      </a:lvl8pPr>
      <a:lvl9pPr marL="1828800" algn="l" rtl="0" fontAlgn="base">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32888" cy="6845300"/>
            <a:chOff x="0" y="0"/>
            <a:chExt cx="5753" cy="4312"/>
          </a:xfrm>
        </p:grpSpPr>
        <p:sp>
          <p:nvSpPr>
            <p:cNvPr id="3789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37894" name="Group 4"/>
            <p:cNvGrpSpPr>
              <a:grpSpLocks/>
            </p:cNvGrpSpPr>
            <p:nvPr/>
          </p:nvGrpSpPr>
          <p:grpSpPr bwMode="auto">
            <a:xfrm>
              <a:off x="246" y="204"/>
              <a:ext cx="5271" cy="3889"/>
              <a:chOff x="246" y="204"/>
              <a:chExt cx="5271" cy="3889"/>
            </a:xfrm>
          </p:grpSpPr>
          <p:sp>
            <p:nvSpPr>
              <p:cNvPr id="37899" name="Rectangle 5"/>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90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0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1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2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3792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37895" name="Group 28"/>
            <p:cNvGrpSpPr>
              <a:grpSpLocks/>
            </p:cNvGrpSpPr>
            <p:nvPr/>
          </p:nvGrpSpPr>
          <p:grpSpPr bwMode="auto">
            <a:xfrm>
              <a:off x="0" y="0"/>
              <a:ext cx="1246" cy="1232"/>
              <a:chOff x="0" y="0"/>
              <a:chExt cx="1246" cy="1232"/>
            </a:xfrm>
          </p:grpSpPr>
          <p:sp>
            <p:nvSpPr>
              <p:cNvPr id="3789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89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89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67968" name="Text Box 32"/>
          <p:cNvSpPr txBox="1">
            <a:spLocks noChangeArrowheads="1"/>
          </p:cNvSpPr>
          <p:nvPr/>
        </p:nvSpPr>
        <p:spPr bwMode="auto">
          <a:xfrm>
            <a:off x="479425" y="6545263"/>
            <a:ext cx="915988" cy="228600"/>
          </a:xfrm>
          <a:prstGeom prst="rect">
            <a:avLst/>
          </a:prstGeom>
          <a:noFill/>
          <a:ln w="12700">
            <a:noFill/>
            <a:miter lim="800000"/>
            <a:headEnd/>
            <a:tailEnd/>
          </a:ln>
          <a:effectLst/>
        </p:spPr>
        <p:txBody>
          <a:bodyPr wrap="none" anchor="ct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a:spcBef>
                <a:spcPct val="50000"/>
              </a:spcBef>
              <a:defRPr/>
            </a:pPr>
            <a:r>
              <a:rPr lang="en-US" sz="900" b="1">
                <a:solidFill>
                  <a:srgbClr val="FFFFFF"/>
                </a:solidFill>
                <a:latin typeface="Arial" charset="0"/>
              </a:rPr>
              <a:t>©2003 TBBMI</a:t>
            </a:r>
          </a:p>
        </p:txBody>
      </p:sp>
      <p:sp>
        <p:nvSpPr>
          <p:cNvPr id="167969"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a:defRPr/>
            </a:pPr>
            <a:r>
              <a:rPr lang="en-US" sz="1000" b="1">
                <a:solidFill>
                  <a:schemeClr val="tx1"/>
                </a:solidFill>
                <a:effectLst>
                  <a:outerShdw blurRad="38100" dist="38100" dir="2700000" algn="tl">
                    <a:srgbClr val="000000"/>
                  </a:outerShdw>
                </a:effectLst>
                <a:latin typeface="Comic Sans MS" charset="0"/>
                <a:cs typeface="Times New Roman" charset="0"/>
              </a:rPr>
              <a:t>7.5.03c.</a:t>
            </a:r>
          </a:p>
        </p:txBody>
      </p:sp>
    </p:spTree>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5"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91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l">
              <a:defRPr>
                <a:solidFill>
                  <a:schemeClr val="tx1"/>
                </a:solidFill>
                <a:latin typeface="+mn-lt"/>
                <a:ea typeface="+mn-ea"/>
                <a:cs typeface="Times New Roman" pitchFamily="18" charset="0"/>
              </a:defRPr>
            </a:lvl1pPr>
          </a:lstStyle>
          <a:p>
            <a:pPr>
              <a:defRPr/>
            </a:pPr>
            <a:endParaRPr lang="en-US"/>
          </a:p>
        </p:txBody>
      </p:sp>
      <p:sp>
        <p:nvSpPr>
          <p:cNvPr id="3491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a:solidFill>
                  <a:schemeClr val="tx1"/>
                </a:solidFill>
                <a:latin typeface="+mn-lt"/>
                <a:ea typeface="+mn-ea"/>
                <a:cs typeface="Times New Roman" pitchFamily="18" charset="0"/>
              </a:defRPr>
            </a:lvl1pPr>
          </a:lstStyle>
          <a:p>
            <a:pPr>
              <a:defRPr/>
            </a:pPr>
            <a:endParaRPr lang="en-US"/>
          </a:p>
        </p:txBody>
      </p:sp>
      <p:sp>
        <p:nvSpPr>
          <p:cNvPr id="3491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mtClean="0">
                <a:solidFill>
                  <a:schemeClr val="tx1"/>
                </a:solidFill>
                <a:latin typeface="Verdana" charset="0"/>
                <a:cs typeface="ＭＳ Ｐゴシック" charset="0"/>
              </a:defRPr>
            </a:lvl1pPr>
          </a:lstStyle>
          <a:p>
            <a:pPr>
              <a:defRPr/>
            </a:pPr>
            <a:fld id="{DAA18723-1261-1843-B3BE-50E5263BDA4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30"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ＭＳ Ｐゴシック" charset="0"/>
        </a:defRPr>
      </a:lvl1pPr>
      <a:lvl2pPr algn="ctr" rtl="0" eaLnBrk="0" fontAlgn="base" hangingPunct="0">
        <a:spcBef>
          <a:spcPct val="0"/>
        </a:spcBef>
        <a:spcAft>
          <a:spcPct val="0"/>
        </a:spcAft>
        <a:defRPr sz="4400" i="1">
          <a:solidFill>
            <a:schemeClr val="tx2"/>
          </a:solidFill>
          <a:latin typeface="Verdana" pitchFamily="34" charset="0"/>
          <a:ea typeface="ＭＳ Ｐゴシック" pitchFamily="34" charset="-128"/>
          <a:cs typeface="ＭＳ Ｐゴシック" charset="0"/>
        </a:defRPr>
      </a:lvl2pPr>
      <a:lvl3pPr algn="ctr" rtl="0" eaLnBrk="0" fontAlgn="base" hangingPunct="0">
        <a:spcBef>
          <a:spcPct val="0"/>
        </a:spcBef>
        <a:spcAft>
          <a:spcPct val="0"/>
        </a:spcAft>
        <a:defRPr sz="4400" i="1">
          <a:solidFill>
            <a:schemeClr val="tx2"/>
          </a:solidFill>
          <a:latin typeface="Verdana" pitchFamily="34" charset="0"/>
          <a:ea typeface="ＭＳ Ｐゴシック" pitchFamily="34" charset="-128"/>
          <a:cs typeface="ＭＳ Ｐゴシック" charset="0"/>
        </a:defRPr>
      </a:lvl3pPr>
      <a:lvl4pPr algn="ctr" rtl="0" eaLnBrk="0" fontAlgn="base" hangingPunct="0">
        <a:spcBef>
          <a:spcPct val="0"/>
        </a:spcBef>
        <a:spcAft>
          <a:spcPct val="0"/>
        </a:spcAft>
        <a:defRPr sz="4400" i="1">
          <a:solidFill>
            <a:schemeClr val="tx2"/>
          </a:solidFill>
          <a:latin typeface="Verdana" pitchFamily="34" charset="0"/>
          <a:ea typeface="ＭＳ Ｐゴシック" pitchFamily="34" charset="-128"/>
          <a:cs typeface="ＭＳ Ｐゴシック" charset="0"/>
        </a:defRPr>
      </a:lvl4pPr>
      <a:lvl5pPr algn="ctr" rtl="0" eaLnBrk="0" fontAlgn="base" hangingPunct="0">
        <a:spcBef>
          <a:spcPct val="0"/>
        </a:spcBef>
        <a:spcAft>
          <a:spcPct val="0"/>
        </a:spcAft>
        <a:defRPr sz="4400" i="1">
          <a:solidFill>
            <a:schemeClr val="tx2"/>
          </a:solidFill>
          <a:latin typeface="Verdana" pitchFamily="34" charset="0"/>
          <a:ea typeface="ＭＳ Ｐゴシック" pitchFamily="34" charset="-128"/>
          <a:cs typeface="ＭＳ Ｐゴシック" charset="0"/>
        </a:defRPr>
      </a:lvl5pPr>
      <a:lvl6pPr marL="457200" algn="ctr" rtl="0" fontAlgn="base">
        <a:spcBef>
          <a:spcPct val="0"/>
        </a:spcBef>
        <a:spcAft>
          <a:spcPct val="0"/>
        </a:spcAft>
        <a:defRPr sz="4400" i="1">
          <a:solidFill>
            <a:schemeClr val="tx2"/>
          </a:solidFill>
          <a:latin typeface="Verdana" pitchFamily="34" charset="0"/>
          <a:ea typeface="ＭＳ Ｐゴシック" pitchFamily="34" charset="-128"/>
        </a:defRPr>
      </a:lvl6pPr>
      <a:lvl7pPr marL="914400" algn="ctr" rtl="0" fontAlgn="base">
        <a:spcBef>
          <a:spcPct val="0"/>
        </a:spcBef>
        <a:spcAft>
          <a:spcPct val="0"/>
        </a:spcAft>
        <a:defRPr sz="4400" i="1">
          <a:solidFill>
            <a:schemeClr val="tx2"/>
          </a:solidFill>
          <a:latin typeface="Verdana" pitchFamily="34" charset="0"/>
          <a:ea typeface="ＭＳ Ｐゴシック" pitchFamily="34" charset="-128"/>
        </a:defRPr>
      </a:lvl7pPr>
      <a:lvl8pPr marL="1371600" algn="ctr" rtl="0" fontAlgn="base">
        <a:spcBef>
          <a:spcPct val="0"/>
        </a:spcBef>
        <a:spcAft>
          <a:spcPct val="0"/>
        </a:spcAft>
        <a:defRPr sz="4400" i="1">
          <a:solidFill>
            <a:schemeClr val="tx2"/>
          </a:solidFill>
          <a:latin typeface="Verdana" pitchFamily="34" charset="0"/>
          <a:ea typeface="ＭＳ Ｐゴシック" pitchFamily="34" charset="-128"/>
        </a:defRPr>
      </a:lvl8pPr>
      <a:lvl9pPr marL="1828800" algn="ctr" rtl="0" fontAlgn="base">
        <a:spcBef>
          <a:spcPct val="0"/>
        </a:spcBef>
        <a:spcAft>
          <a:spcPct val="0"/>
        </a:spcAft>
        <a:defRPr sz="4400" i="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SzPct val="90000"/>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SzPct val="90000"/>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SzPct val="90000"/>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SzPct val="90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45538745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94705734"/>
      </p:ext>
    </p:extLst>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tags" Target="../tags/tag2.xml"/><Relationship Id="rId16" Type="http://schemas.openxmlformats.org/officeDocument/2006/relationships/image" Target="../media/image2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9.jpeg"/><Relationship Id="rId5" Type="http://schemas.openxmlformats.org/officeDocument/2006/relationships/tags" Target="../tags/tag5.xml"/><Relationship Id="rId15" Type="http://schemas.openxmlformats.org/officeDocument/2006/relationships/image" Target="../media/image23.jpeg"/><Relationship Id="rId10" Type="http://schemas.openxmlformats.org/officeDocument/2006/relationships/notesSlide" Target="../notesSlides/notesSlide47.xml"/><Relationship Id="rId4" Type="http://schemas.openxmlformats.org/officeDocument/2006/relationships/tags" Target="../tags/tag4.xml"/><Relationship Id="rId9" Type="http://schemas.openxmlformats.org/officeDocument/2006/relationships/slideLayout" Target="../slideLayouts/slideLayout40.xml"/><Relationship Id="rId1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0.xml"/><Relationship Id="rId1" Type="http://schemas.openxmlformats.org/officeDocument/2006/relationships/slideLayout" Target="../slideLayouts/slideLayout56.xml"/><Relationship Id="rId4" Type="http://schemas.openxmlformats.org/officeDocument/2006/relationships/image" Target="../media/image3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275"/>
            <a:ext cx="9144000" cy="626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52226" name="Rectangle 5"/>
          <p:cNvSpPr>
            <a:spLocks noChangeArrowheads="1"/>
          </p:cNvSpPr>
          <p:nvPr/>
        </p:nvSpPr>
        <p:spPr bwMode="auto">
          <a:xfrm>
            <a:off x="2500313" y="23336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endParaRPr lang="en-US"/>
          </a:p>
        </p:txBody>
      </p:sp>
      <p:sp>
        <p:nvSpPr>
          <p:cNvPr id="52227" name="Rectangle 7"/>
          <p:cNvSpPr>
            <a:spLocks noChangeArrowheads="1"/>
          </p:cNvSpPr>
          <p:nvPr/>
        </p:nvSpPr>
        <p:spPr bwMode="auto">
          <a:xfrm>
            <a:off x="2500313" y="23336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endParaRPr lang="en-US"/>
          </a:p>
        </p:txBody>
      </p:sp>
      <p:sp>
        <p:nvSpPr>
          <p:cNvPr id="52228" name="Rectangle 10"/>
          <p:cNvSpPr>
            <a:spLocks noChangeArrowheads="1"/>
          </p:cNvSpPr>
          <p:nvPr/>
        </p:nvSpPr>
        <p:spPr bwMode="auto">
          <a:xfrm>
            <a:off x="2500313" y="23336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endParaRPr lang="en-US"/>
          </a:p>
        </p:txBody>
      </p:sp>
      <p:sp>
        <p:nvSpPr>
          <p:cNvPr id="52229" name="Rectangle 12"/>
          <p:cNvSpPr>
            <a:spLocks noChangeArrowheads="1"/>
          </p:cNvSpPr>
          <p:nvPr/>
        </p:nvSpPr>
        <p:spPr bwMode="auto">
          <a:xfrm>
            <a:off x="3409950" y="21336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endParaRPr lang="en-US"/>
          </a:p>
        </p:txBody>
      </p:sp>
      <p:sp>
        <p:nvSpPr>
          <p:cNvPr id="52230" name="Text Box 14"/>
          <p:cNvSpPr txBox="1">
            <a:spLocks noChangeArrowheads="1"/>
          </p:cNvSpPr>
          <p:nvPr/>
        </p:nvSpPr>
        <p:spPr bwMode="auto">
          <a:xfrm>
            <a:off x="381000" y="4419600"/>
            <a:ext cx="41148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pPr>
            <a:r>
              <a:rPr lang="en-US" sz="3600" b="1">
                <a:solidFill>
                  <a:schemeClr val="tx1"/>
                </a:solidFill>
                <a:latin typeface="Times New Roman" charset="0"/>
              </a:rPr>
              <a:t>Chuẩn bị để chiếm Đất Hứa</a:t>
            </a:r>
          </a:p>
        </p:txBody>
      </p:sp>
      <p:sp>
        <p:nvSpPr>
          <p:cNvPr id="52231" name="Rectangle 15"/>
          <p:cNvSpPr>
            <a:spLocks noGrp="1" noChangeArrowheads="1"/>
          </p:cNvSpPr>
          <p:nvPr>
            <p:ph type="title"/>
          </p:nvPr>
        </p:nvSpPr>
        <p:spPr>
          <a:xfrm>
            <a:off x="3886200" y="457200"/>
            <a:ext cx="4800600" cy="1143000"/>
          </a:xfrm>
          <a:solidFill>
            <a:schemeClr val="bg1"/>
          </a:solidFill>
        </p:spPr>
        <p:txBody>
          <a:bodyPr anchor="ctr" anchorCtr="1"/>
          <a:lstStyle/>
          <a:p>
            <a:r>
              <a:rPr lang="en-US" sz="8000" b="1">
                <a:solidFill>
                  <a:schemeClr val="tx1"/>
                </a:solidFill>
                <a:latin typeface="Times New Roman" charset="0"/>
              </a:rPr>
              <a:t>Dân-số Ký</a:t>
            </a:r>
          </a:p>
        </p:txBody>
      </p:sp>
      <p:sp>
        <p:nvSpPr>
          <p:cNvPr id="9" name="Text Box 5">
            <a:extLst>
              <a:ext uri="{FF2B5EF4-FFF2-40B4-BE49-F238E27FC236}">
                <a16:creationId xmlns:a16="http://schemas.microsoft.com/office/drawing/2014/main" id="{6AC562B9-6DD3-4D4A-9D62-116D9298A64F}"/>
              </a:ext>
            </a:extLst>
          </p:cNvPr>
          <p:cNvSpPr txBox="1">
            <a:spLocks noChangeArrowheads="1"/>
          </p:cNvSpPr>
          <p:nvPr/>
        </p:nvSpPr>
        <p:spPr bwMode="auto">
          <a:xfrm>
            <a:off x="-25658" y="6525337"/>
            <a:ext cx="9169658" cy="338544"/>
          </a:xfrm>
          <a:prstGeom prst="rect">
            <a:avLst/>
          </a:prstGeom>
          <a:solidFill>
            <a:srgbClr val="000000"/>
          </a:solidFill>
          <a:ln w="9525">
            <a:noFill/>
            <a:miter lim="800000"/>
            <a:headEnd/>
            <a:tailEnd/>
          </a:ln>
          <a:effectLst/>
        </p:spPr>
        <p:txBody>
          <a:bodyPr wrap="square" lIns="91430" tIns="45715" rIns="91430" bIns="45715">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a:defRPr/>
            </a:pPr>
            <a:r>
              <a:rPr lang="en-US" sz="1600" b="1" kern="0" dirty="0" err="1">
                <a:solidFill>
                  <a:srgbClr val="FFFFFF"/>
                </a:solidFill>
                <a:cs typeface="Arial" charset="0"/>
              </a:rPr>
              <a:t>Tiến</a:t>
            </a:r>
            <a:r>
              <a:rPr lang="en-US" sz="1600" b="1" kern="0" dirty="0">
                <a:solidFill>
                  <a:srgbClr val="FFFFFF"/>
                </a:solidFill>
                <a:cs typeface="Arial" charset="0"/>
              </a:rPr>
              <a:t> </a:t>
            </a:r>
            <a:r>
              <a:rPr lang="en-US" sz="1600" b="1" kern="0" dirty="0" err="1">
                <a:solidFill>
                  <a:srgbClr val="FFFFFF"/>
                </a:solidFill>
                <a:cs typeface="Arial" charset="0"/>
              </a:rPr>
              <a:t>sĩ</a:t>
            </a:r>
            <a:r>
              <a:rPr lang="en-US" sz="1600" b="1" kern="0" dirty="0">
                <a:solidFill>
                  <a:srgbClr val="FFFFFF"/>
                </a:solidFill>
                <a:cs typeface="Arial" charset="0"/>
              </a:rPr>
              <a:t> Rick Griffith • </a:t>
            </a:r>
            <a:r>
              <a:rPr lang="en-US" sz="1600" b="1" kern="0" dirty="0" err="1">
                <a:solidFill>
                  <a:srgbClr val="FFFFFF"/>
                </a:solidFill>
                <a:cs typeface="Arial" charset="0"/>
              </a:rPr>
              <a:t>Trường</a:t>
            </a:r>
            <a:r>
              <a:rPr lang="en-US" sz="1600" b="1" kern="0" dirty="0">
                <a:solidFill>
                  <a:srgbClr val="FFFFFF"/>
                </a:solidFill>
                <a:cs typeface="Arial" charset="0"/>
              </a:rPr>
              <a:t> Kinh </a:t>
            </a:r>
            <a:r>
              <a:rPr lang="en-US" sz="1600" b="1" kern="0" dirty="0" err="1">
                <a:solidFill>
                  <a:srgbClr val="FFFFFF"/>
                </a:solidFill>
                <a:cs typeface="Arial" charset="0"/>
              </a:rPr>
              <a:t>Thánh</a:t>
            </a:r>
            <a:r>
              <a:rPr lang="en-US" sz="1600" b="1" kern="0" dirty="0">
                <a:solidFill>
                  <a:srgbClr val="FFFFFF"/>
                </a:solidFill>
                <a:cs typeface="Arial" charset="0"/>
              </a:rPr>
              <a:t> Singapore • BibleStudyDownloads.org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2"/>
          <p:cNvGrpSpPr>
            <a:grpSpLocks/>
          </p:cNvGrpSpPr>
          <p:nvPr/>
        </p:nvGrpSpPr>
        <p:grpSpPr bwMode="auto">
          <a:xfrm>
            <a:off x="0" y="-76200"/>
            <a:ext cx="9144000" cy="6934200"/>
            <a:chOff x="0" y="-48"/>
            <a:chExt cx="5760" cy="4368"/>
          </a:xfrm>
        </p:grpSpPr>
        <p:pic>
          <p:nvPicPr>
            <p:cNvPr id="70661" name="Picture 3" descr="Exodus map"/>
            <p:cNvPicPr>
              <a:picLocks noChangeAspect="1" noChangeArrowheads="1"/>
            </p:cNvPicPr>
            <p:nvPr/>
          </p:nvPicPr>
          <p:blipFill>
            <a:blip r:embed="rId3">
              <a:extLst>
                <a:ext uri="{28A0092B-C50C-407E-A947-70E740481C1C}">
                  <a14:useLocalDpi xmlns:a14="http://schemas.microsoft.com/office/drawing/2010/main" val="0"/>
                </a:ext>
              </a:extLst>
            </a:blip>
            <a:srcRect l="4721" t="15556" r="40001" b="38148"/>
            <a:stretch>
              <a:fillRect/>
            </a:stretch>
          </p:blipFill>
          <p:spPr bwMode="auto">
            <a:xfrm>
              <a:off x="0" y="-48"/>
              <a:ext cx="5760" cy="3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2"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70658" name="Text Box 5"/>
          <p:cNvSpPr txBox="1">
            <a:spLocks noChangeArrowheads="1"/>
          </p:cNvSpPr>
          <p:nvPr/>
        </p:nvSpPr>
        <p:spPr bwMode="auto">
          <a:xfrm>
            <a:off x="266700" y="5715000"/>
            <a:ext cx="84582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4000" b="1">
                <a:solidFill>
                  <a:srgbClr val="FF0000"/>
                </a:solidFill>
                <a:latin typeface="Times New Roman" charset="0"/>
              </a:rPr>
              <a:t>Hành trình cuộc Xuất Ai Cập</a:t>
            </a:r>
          </a:p>
        </p:txBody>
      </p:sp>
      <p:sp>
        <p:nvSpPr>
          <p:cNvPr id="99334" name="Freeform 6"/>
          <p:cNvSpPr>
            <a:spLocks/>
          </p:cNvSpPr>
          <p:nvPr/>
        </p:nvSpPr>
        <p:spPr bwMode="auto">
          <a:xfrm>
            <a:off x="3028950" y="2266950"/>
            <a:ext cx="2743200" cy="2590800"/>
          </a:xfrm>
          <a:custGeom>
            <a:avLst/>
            <a:gdLst>
              <a:gd name="T0" fmla="*/ 0 w 1728"/>
              <a:gd name="T1" fmla="*/ 0 h 1632"/>
              <a:gd name="T2" fmla="*/ 192 w 1728"/>
              <a:gd name="T3" fmla="*/ 132 h 1632"/>
              <a:gd name="T4" fmla="*/ 264 w 1728"/>
              <a:gd name="T5" fmla="*/ 156 h 1632"/>
              <a:gd name="T6" fmla="*/ 360 w 1728"/>
              <a:gd name="T7" fmla="*/ 180 h 1632"/>
              <a:gd name="T8" fmla="*/ 696 w 1728"/>
              <a:gd name="T9" fmla="*/ 300 h 1632"/>
              <a:gd name="T10" fmla="*/ 840 w 1728"/>
              <a:gd name="T11" fmla="*/ 348 h 1632"/>
              <a:gd name="T12" fmla="*/ 912 w 1728"/>
              <a:gd name="T13" fmla="*/ 600 h 1632"/>
              <a:gd name="T14" fmla="*/ 972 w 1728"/>
              <a:gd name="T15" fmla="*/ 708 h 1632"/>
              <a:gd name="T16" fmla="*/ 1008 w 1728"/>
              <a:gd name="T17" fmla="*/ 816 h 1632"/>
              <a:gd name="T18" fmla="*/ 1068 w 1728"/>
              <a:gd name="T19" fmla="*/ 924 h 1632"/>
              <a:gd name="T20" fmla="*/ 1152 w 1728"/>
              <a:gd name="T21" fmla="*/ 1104 h 1632"/>
              <a:gd name="T22" fmla="*/ 1212 w 1728"/>
              <a:gd name="T23" fmla="*/ 1176 h 1632"/>
              <a:gd name="T24" fmla="*/ 1296 w 1728"/>
              <a:gd name="T25" fmla="*/ 1284 h 1632"/>
              <a:gd name="T26" fmla="*/ 1380 w 1728"/>
              <a:gd name="T27" fmla="*/ 1380 h 1632"/>
              <a:gd name="T28" fmla="*/ 1620 w 1728"/>
              <a:gd name="T29" fmla="*/ 1584 h 1632"/>
              <a:gd name="T30" fmla="*/ 1692 w 1728"/>
              <a:gd name="T31" fmla="*/ 1608 h 1632"/>
              <a:gd name="T32" fmla="*/ 1728 w 1728"/>
              <a:gd name="T33" fmla="*/ 1632 h 16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8"/>
              <a:gd name="T52" fmla="*/ 0 h 1632"/>
              <a:gd name="T53" fmla="*/ 1728 w 1728"/>
              <a:gd name="T54" fmla="*/ 1632 h 16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8" h="1632">
                <a:moveTo>
                  <a:pt x="0" y="0"/>
                </a:moveTo>
                <a:cubicBezTo>
                  <a:pt x="54" y="36"/>
                  <a:pt x="133" y="112"/>
                  <a:pt x="192" y="132"/>
                </a:cubicBezTo>
                <a:cubicBezTo>
                  <a:pt x="216" y="140"/>
                  <a:pt x="239" y="150"/>
                  <a:pt x="264" y="156"/>
                </a:cubicBezTo>
                <a:cubicBezTo>
                  <a:pt x="296" y="164"/>
                  <a:pt x="360" y="180"/>
                  <a:pt x="360" y="180"/>
                </a:cubicBezTo>
                <a:cubicBezTo>
                  <a:pt x="456" y="244"/>
                  <a:pt x="584" y="275"/>
                  <a:pt x="696" y="300"/>
                </a:cubicBezTo>
                <a:cubicBezTo>
                  <a:pt x="759" y="314"/>
                  <a:pt x="788" y="313"/>
                  <a:pt x="840" y="348"/>
                </a:cubicBezTo>
                <a:cubicBezTo>
                  <a:pt x="868" y="431"/>
                  <a:pt x="884" y="517"/>
                  <a:pt x="912" y="600"/>
                </a:cubicBezTo>
                <a:cubicBezTo>
                  <a:pt x="924" y="636"/>
                  <a:pt x="956" y="673"/>
                  <a:pt x="972" y="708"/>
                </a:cubicBezTo>
                <a:cubicBezTo>
                  <a:pt x="972" y="708"/>
                  <a:pt x="1002" y="798"/>
                  <a:pt x="1008" y="816"/>
                </a:cubicBezTo>
                <a:cubicBezTo>
                  <a:pt x="1020" y="852"/>
                  <a:pt x="1051" y="890"/>
                  <a:pt x="1068" y="924"/>
                </a:cubicBezTo>
                <a:cubicBezTo>
                  <a:pt x="1098" y="983"/>
                  <a:pt x="1122" y="1045"/>
                  <a:pt x="1152" y="1104"/>
                </a:cubicBezTo>
                <a:cubicBezTo>
                  <a:pt x="1178" y="1155"/>
                  <a:pt x="1175" y="1128"/>
                  <a:pt x="1212" y="1176"/>
                </a:cubicBezTo>
                <a:cubicBezTo>
                  <a:pt x="1240" y="1212"/>
                  <a:pt x="1268" y="1248"/>
                  <a:pt x="1296" y="1284"/>
                </a:cubicBezTo>
                <a:cubicBezTo>
                  <a:pt x="1371" y="1381"/>
                  <a:pt x="1310" y="1334"/>
                  <a:pt x="1380" y="1380"/>
                </a:cubicBezTo>
                <a:cubicBezTo>
                  <a:pt x="1419" y="1497"/>
                  <a:pt x="1510" y="1547"/>
                  <a:pt x="1620" y="1584"/>
                </a:cubicBezTo>
                <a:cubicBezTo>
                  <a:pt x="1644" y="1592"/>
                  <a:pt x="1671" y="1594"/>
                  <a:pt x="1692" y="1608"/>
                </a:cubicBezTo>
                <a:cubicBezTo>
                  <a:pt x="1704" y="1616"/>
                  <a:pt x="1728" y="1632"/>
                  <a:pt x="1728" y="1632"/>
                </a:cubicBezTo>
              </a:path>
            </a:pathLst>
          </a:custGeom>
          <a:noFill/>
          <a:ln w="76200" cmpd="sng">
            <a:solidFill>
              <a:srgbClr val="FF0000"/>
            </a:solidFill>
            <a:round/>
            <a:headEnd type="none" w="med" len="med"/>
            <a:tailEnd type="triangle" w="med" len="med"/>
          </a:ln>
          <a:effectLst>
            <a:outerShdw blurRad="63500" dist="35921" dir="2700000" algn="ctr" rotWithShape="0">
              <a:schemeClr val="tx1"/>
            </a:outerShdw>
          </a:effectLst>
          <a:extLst>
            <a:ext uri="{909E8E84-426E-40dd-AFC4-6F175D3DCCD1}">
              <a14:hiddenFill xmlns:a14="http://schemas.microsoft.com/office/drawing/2010/main" xmlns="">
                <a:solidFill>
                  <a:srgbClr val="FFFFFF"/>
                </a:solidFill>
              </a14:hiddenFill>
            </a:ext>
          </a:extLst>
        </p:spPr>
        <p:txBody>
          <a:bodyPr/>
          <a:lstStyle/>
          <a:p>
            <a:pPr>
              <a:defRPr/>
            </a:pPr>
            <a:endParaRPr lang="en-US">
              <a:cs typeface="Times New Roman" charset="0"/>
            </a:endParaRPr>
          </a:p>
        </p:txBody>
      </p:sp>
      <p:sp>
        <p:nvSpPr>
          <p:cNvPr id="70660" name="Rectangle 7"/>
          <p:cNvSpPr>
            <a:spLocks noGrp="1" noChangeArrowheads="1"/>
          </p:cNvSpPr>
          <p:nvPr>
            <p:ph type="title" idx="4294967295"/>
          </p:nvPr>
        </p:nvSpPr>
        <p:spPr>
          <a:xfrm>
            <a:off x="0" y="0"/>
            <a:ext cx="6781800" cy="685800"/>
          </a:xfrm>
        </p:spPr>
        <p:txBody>
          <a:bodyPr/>
          <a:lstStyle/>
          <a:p>
            <a:pPr algn="l" eaLnBrk="1" hangingPunct="1"/>
            <a:r>
              <a:rPr lang="en-US" b="1">
                <a:latin typeface="Times New Roman" charset="0"/>
              </a:rPr>
              <a:t>Bản đồ trước Dân-số Ký</a:t>
            </a:r>
          </a:p>
        </p:txBody>
      </p:sp>
    </p:spTree>
  </p:cSld>
  <p:clrMapOvr>
    <a:masterClrMapping/>
  </p:clrMapOvr>
  <p:transition spd="med">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2"/>
          <p:cNvGrpSpPr>
            <a:grpSpLocks/>
          </p:cNvGrpSpPr>
          <p:nvPr/>
        </p:nvGrpSpPr>
        <p:grpSpPr bwMode="auto">
          <a:xfrm>
            <a:off x="0" y="0"/>
            <a:ext cx="9144000" cy="6858000"/>
            <a:chOff x="0" y="0"/>
            <a:chExt cx="5760" cy="4320"/>
          </a:xfrm>
        </p:grpSpPr>
        <p:pic>
          <p:nvPicPr>
            <p:cNvPr id="72708" name="Picture 3" descr="Exodus map"/>
            <p:cNvPicPr>
              <a:picLocks noChangeAspect="1" noChangeArrowheads="1"/>
            </p:cNvPicPr>
            <p:nvPr/>
          </p:nvPicPr>
          <p:blipFill>
            <a:blip r:embed="rId3">
              <a:extLst>
                <a:ext uri="{28A0092B-C50C-407E-A947-70E740481C1C}">
                  <a14:useLocalDpi xmlns:a14="http://schemas.microsoft.com/office/drawing/2010/main" val="0"/>
                </a:ext>
              </a:extLst>
            </a:blip>
            <a:srcRect l="25450" t="39471" r="47832" b="38148"/>
            <a:stretch>
              <a:fillRect/>
            </a:stretch>
          </p:blipFill>
          <p:spPr bwMode="auto">
            <a:xfrm>
              <a:off x="0" y="0"/>
              <a:ext cx="5760" cy="3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9" name="Rectangle 4"/>
            <p:cNvSpPr>
              <a:spLocks noChangeArrowheads="1"/>
            </p:cNvSpPr>
            <p:nvPr/>
          </p:nvSpPr>
          <p:spPr bwMode="auto">
            <a:xfrm>
              <a:off x="0" y="3618"/>
              <a:ext cx="5760" cy="70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00357" name="Oval 5"/>
          <p:cNvSpPr>
            <a:spLocks noChangeArrowheads="1"/>
          </p:cNvSpPr>
          <p:nvPr/>
        </p:nvSpPr>
        <p:spPr bwMode="auto">
          <a:xfrm>
            <a:off x="3810000" y="2971800"/>
            <a:ext cx="2133600" cy="2057400"/>
          </a:xfrm>
          <a:prstGeom prst="ellipse">
            <a:avLst/>
          </a:prstGeom>
          <a:noFill/>
          <a:ln w="76200">
            <a:solidFill>
              <a:srgbClr val="FF3300"/>
            </a:solidFill>
            <a:round/>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72707" name="Rectangle 6"/>
          <p:cNvSpPr>
            <a:spLocks noGrp="1" noChangeArrowheads="1"/>
          </p:cNvSpPr>
          <p:nvPr>
            <p:ph type="title" idx="4294967295"/>
          </p:nvPr>
        </p:nvSpPr>
        <p:spPr>
          <a:xfrm>
            <a:off x="0" y="6019800"/>
            <a:ext cx="9144000" cy="838200"/>
          </a:xfrm>
        </p:spPr>
        <p:txBody>
          <a:bodyPr/>
          <a:lstStyle/>
          <a:p>
            <a:pPr eaLnBrk="1" hangingPunct="1"/>
            <a:r>
              <a:rPr lang="en-US" sz="4000" b="1">
                <a:latin typeface="Times New Roman" charset="0"/>
              </a:rPr>
              <a:t>Địa lý khởi đầu của Dân-số Ký</a:t>
            </a:r>
          </a:p>
        </p:txBody>
      </p:sp>
    </p:spTree>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tx2">
                <a:gamma/>
                <a:shade val="0"/>
                <a:invGamma/>
              </a:schemeClr>
            </a:gs>
          </a:gsLst>
          <a:lin ang="5400000" scaled="1"/>
        </a:gradFill>
        <a:effectLst/>
      </p:bgPr>
    </p:bg>
    <p:spTree>
      <p:nvGrpSpPr>
        <p:cNvPr id="1" name=""/>
        <p:cNvGrpSpPr/>
        <p:nvPr/>
      </p:nvGrpSpPr>
      <p:grpSpPr>
        <a:xfrm>
          <a:off x="0" y="0"/>
          <a:ext cx="0" cy="0"/>
          <a:chOff x="0" y="0"/>
          <a:chExt cx="0" cy="0"/>
        </a:xfrm>
      </p:grpSpPr>
      <p:sp>
        <p:nvSpPr>
          <p:cNvPr id="74754"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74755" name="Rectangle 111"/>
          <p:cNvSpPr>
            <a:spLocks noGrp="1" noChangeArrowheads="1"/>
          </p:cNvSpPr>
          <p:nvPr>
            <p:ph type="title"/>
          </p:nvPr>
        </p:nvSpPr>
        <p:spPr>
          <a:xfrm>
            <a:off x="1828800" y="609600"/>
            <a:ext cx="5486400" cy="685800"/>
          </a:xfrm>
          <a:solidFill>
            <a:srgbClr val="000000"/>
          </a:solidFill>
        </p:spPr>
        <p:txBody>
          <a:bodyPr/>
          <a:lstStyle/>
          <a:p>
            <a:pPr algn="ctr"/>
            <a:r>
              <a:rPr lang="en-US" b="1">
                <a:solidFill>
                  <a:srgbClr val="FFFFFF"/>
                </a:solidFill>
                <a:latin typeface="Arial" charset="0"/>
              </a:rPr>
              <a:t>Từ khóa</a:t>
            </a:r>
          </a:p>
        </p:txBody>
      </p:sp>
      <p:sp>
        <p:nvSpPr>
          <p:cNvPr id="31856" name="WordArt 112"/>
          <p:cNvSpPr>
            <a:spLocks noChangeArrowheads="1" noChangeShapeType="1" noTextEdit="1"/>
          </p:cNvSpPr>
          <p:nvPr/>
        </p:nvSpPr>
        <p:spPr bwMode="auto">
          <a:xfrm>
            <a:off x="2057400" y="1828800"/>
            <a:ext cx="4981575" cy="3700463"/>
          </a:xfrm>
          <a:prstGeom prst="rect">
            <a:avLst/>
          </a:prstGeom>
        </p:spPr>
        <p:txBody>
          <a:bodyPr wrap="none" fromWordArt="1">
            <a:prstTxWarp prst="textSlantUp">
              <a:avLst>
                <a:gd name="adj" fmla="val 32056"/>
              </a:avLst>
            </a:prstTxWarp>
          </a:bodyPr>
          <a:lstStyle/>
          <a:p>
            <a:pPr algn="ctr"/>
            <a:r>
              <a:rPr lang="en-US" sz="8000" b="1" kern="10">
                <a:ln w="9525" cap="sq">
                  <a:solidFill>
                    <a:srgbClr val="CC99FF"/>
                  </a:solidFill>
                  <a:round/>
                  <a:headEnd type="none" w="sm" len="sm"/>
                  <a:tailEnd type="none" w="sm" len="sm"/>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Arial"/>
                <a:ea typeface="Arial"/>
                <a:cs typeface="Arial"/>
              </a:rPr>
              <a:t>Chuẩn bị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1856"/>
                                        </p:tgtEl>
                                        <p:attrNameLst>
                                          <p:attrName>style.visibility</p:attrName>
                                        </p:attrNameLst>
                                      </p:cBhvr>
                                      <p:to>
                                        <p:strVal val="visible"/>
                                      </p:to>
                                    </p:set>
                                    <p:anim calcmode="lin" valueType="num">
                                      <p:cBhvr>
                                        <p:cTn id="7" dur="5000" fill="hold"/>
                                        <p:tgtEl>
                                          <p:spTgt spid="31856"/>
                                        </p:tgtEl>
                                        <p:attrNameLst>
                                          <p:attrName>ppt_w</p:attrName>
                                        </p:attrNameLst>
                                      </p:cBhvr>
                                      <p:tavLst>
                                        <p:tav tm="0" fmla="#ppt_w*sin(2.5*pi*$)">
                                          <p:val>
                                            <p:fltVal val="0"/>
                                          </p:val>
                                        </p:tav>
                                        <p:tav tm="100000">
                                          <p:val>
                                            <p:fltVal val="1"/>
                                          </p:val>
                                        </p:tav>
                                      </p:tavLst>
                                    </p:anim>
                                    <p:anim calcmode="lin" valueType="num">
                                      <p:cBhvr>
                                        <p:cTn id="8" dur="5000" fill="hold"/>
                                        <p:tgtEl>
                                          <p:spTgt spid="318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76803" name="Rectangle 3"/>
          <p:cNvSpPr>
            <a:spLocks noGrp="1" noChangeArrowheads="1"/>
          </p:cNvSpPr>
          <p:nvPr>
            <p:ph type="title"/>
          </p:nvPr>
        </p:nvSpPr>
        <p:spPr>
          <a:xfrm>
            <a:off x="1828800" y="609600"/>
            <a:ext cx="5486400" cy="685800"/>
          </a:xfrm>
          <a:solidFill>
            <a:srgbClr val="000000"/>
          </a:solidFill>
        </p:spPr>
        <p:txBody>
          <a:bodyPr/>
          <a:lstStyle/>
          <a:p>
            <a:pPr algn="ctr"/>
            <a:r>
              <a:rPr lang="en-US">
                <a:solidFill>
                  <a:srgbClr val="FFFFFF"/>
                </a:solidFill>
                <a:latin typeface="Impact" charset="0"/>
              </a:rPr>
              <a:t>Các câu chìa khóa</a:t>
            </a:r>
          </a:p>
        </p:txBody>
      </p:sp>
      <p:sp>
        <p:nvSpPr>
          <p:cNvPr id="34826" name="Text Box 10"/>
          <p:cNvSpPr txBox="1">
            <a:spLocks noChangeArrowheads="1"/>
          </p:cNvSpPr>
          <p:nvPr/>
        </p:nvSpPr>
        <p:spPr bwMode="auto">
          <a:xfrm>
            <a:off x="304800" y="1600200"/>
            <a:ext cx="8458200" cy="392588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Char char="§"/>
            </a:pPr>
            <a:r>
              <a:rPr lang="en-US" altLang="zh-CN" sz="2400" b="1" i="1">
                <a:solidFill>
                  <a:srgbClr val="FFFFFF"/>
                </a:solidFill>
                <a:latin typeface="Times" charset="0"/>
                <a:ea typeface="宋体" charset="0"/>
                <a:cs typeface="宋体" charset="0"/>
              </a:rPr>
              <a:t>Kỷ luật</a:t>
            </a:r>
            <a:r>
              <a:rPr lang="en-US" altLang="zh-CN" sz="2400" b="1">
                <a:solidFill>
                  <a:srgbClr val="FFFFFF"/>
                </a:solidFill>
                <a:latin typeface="Times" charset="0"/>
                <a:ea typeface="宋体" charset="0"/>
                <a:cs typeface="宋体" charset="0"/>
              </a:rPr>
              <a:t>—“Trong mọi người đã thấy sự vinh quang ta, phép lạ ta đã làm tại xứ Ê-díp-tô và nơi đồng vắng là các ngươi đã thử ta mười lần và đã không nghe lời ta — thì chẳng một ai sẽ thấy xứ mà ta đã thề hứa cho tổ phụ chúng nó. Chẳng ai mà đã khinh ta sẽ thấy xứ đó đâu…” (Dân 14:22-23)</a:t>
            </a:r>
            <a:endParaRPr lang="en-US" altLang="zh-CN" sz="2400">
              <a:solidFill>
                <a:srgbClr val="FFFFFF"/>
              </a:solidFill>
              <a:latin typeface="Times" charset="0"/>
              <a:ea typeface="宋体" charset="0"/>
              <a:cs typeface="宋体" charset="0"/>
            </a:endParaRPr>
          </a:p>
          <a:p>
            <a:pPr algn="l">
              <a:spcBef>
                <a:spcPct val="50000"/>
              </a:spcBef>
              <a:buFont typeface="Wingdings" charset="0"/>
              <a:buChar char="§"/>
            </a:pPr>
            <a:r>
              <a:rPr lang="en-US" altLang="zh-CN" sz="2400" b="1" i="1">
                <a:solidFill>
                  <a:srgbClr val="FFFFFF"/>
                </a:solidFill>
                <a:latin typeface="Times" charset="0"/>
                <a:ea typeface="宋体" charset="0"/>
                <a:cs typeface="宋体" charset="0"/>
              </a:rPr>
              <a:t>Phước lành</a:t>
            </a:r>
            <a:r>
              <a:rPr lang="en-US" altLang="zh-CN" sz="2400" b="1">
                <a:solidFill>
                  <a:srgbClr val="FFFFFF"/>
                </a:solidFill>
                <a:latin typeface="Times" charset="0"/>
                <a:ea typeface="宋体" charset="0"/>
                <a:cs typeface="宋体" charset="0"/>
              </a:rPr>
              <a:t>—“Đức Chúa Trời chẳng phải là người để nói dối, cũng chẳng phải là con loài người đặng hối cải.  Điều Ngài đã nói, Ngài há sẽ chẳng làm ư?  Điều Ngài đã phán, Ngài há sẽ chẳng làm ứng nghiệm sao?  Nầy tôi đã lãnh mạng chúc phước; Ngài đã ban phước, tôi chẳng cãi đâu” (Dân 23:19-20)</a:t>
            </a:r>
            <a:endParaRPr lang="en-US" sz="2400">
              <a:solidFill>
                <a:srgbClr val="FFFFFF"/>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6">
                                            <p:txEl>
                                              <p:pRg st="0" end="0"/>
                                            </p:txEl>
                                          </p:spTgt>
                                        </p:tgtEl>
                                        <p:attrNameLst>
                                          <p:attrName>style.visibility</p:attrName>
                                        </p:attrNameLst>
                                      </p:cBhvr>
                                      <p:to>
                                        <p:strVal val="visible"/>
                                      </p:to>
                                    </p:set>
                                    <p:anim calcmode="lin" valueType="num">
                                      <p:cBhvr additive="base">
                                        <p:cTn id="7" dur="500" fill="hold"/>
                                        <p:tgtEl>
                                          <p:spTgt spid="348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6">
                                            <p:txEl>
                                              <p:pRg st="1" end="1"/>
                                            </p:txEl>
                                          </p:spTgt>
                                        </p:tgtEl>
                                        <p:attrNameLst>
                                          <p:attrName>style.visibility</p:attrName>
                                        </p:attrNameLst>
                                      </p:cBhvr>
                                      <p:to>
                                        <p:strVal val="visible"/>
                                      </p:to>
                                    </p:set>
                                    <p:anim calcmode="lin" valueType="num">
                                      <p:cBhvr additive="base">
                                        <p:cTn id="13" dur="500" fill="hold"/>
                                        <p:tgtEl>
                                          <p:spTgt spid="348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78851" name="Rectangle 3"/>
          <p:cNvSpPr>
            <a:spLocks noGrp="1" noChangeArrowheads="1"/>
          </p:cNvSpPr>
          <p:nvPr>
            <p:ph type="title"/>
          </p:nvPr>
        </p:nvSpPr>
        <p:spPr>
          <a:xfrm>
            <a:off x="1828800" y="609600"/>
            <a:ext cx="5486400" cy="685800"/>
          </a:xfrm>
          <a:solidFill>
            <a:srgbClr val="000000"/>
          </a:solidFill>
        </p:spPr>
        <p:txBody>
          <a:bodyPr/>
          <a:lstStyle/>
          <a:p>
            <a:pPr algn="ctr"/>
            <a:r>
              <a:rPr lang="en-US" b="1">
                <a:solidFill>
                  <a:srgbClr val="FFFFFF"/>
                </a:solidFill>
                <a:latin typeface="Times New Roman" charset="0"/>
              </a:rPr>
              <a:t>Câu tóm tắt</a:t>
            </a:r>
          </a:p>
        </p:txBody>
      </p:sp>
      <p:sp>
        <p:nvSpPr>
          <p:cNvPr id="35844" name="Text Box 4"/>
          <p:cNvSpPr txBox="1">
            <a:spLocks noChangeArrowheads="1"/>
          </p:cNvSpPr>
          <p:nvPr/>
        </p:nvSpPr>
        <p:spPr bwMode="auto">
          <a:xfrm>
            <a:off x="1143000" y="1778000"/>
            <a:ext cx="6934200" cy="4486275"/>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buFont typeface="Wingdings" charset="0"/>
              <a:buNone/>
            </a:pPr>
            <a:r>
              <a:rPr lang="en-US" altLang="zh-CN" sz="3600" b="1">
                <a:solidFill>
                  <a:srgbClr val="FFFFFF"/>
                </a:solidFill>
                <a:latin typeface="Times" charset="0"/>
                <a:ea typeface="宋体" charset="0"/>
                <a:cs typeface="宋体" charset="0"/>
              </a:rPr>
              <a:t>Sự chuẩn bị thành tín của Đức Chúa Trời cho dân của Ngài vào xứ Ca-na-an tương phản với sự bội nghịch vô tín của dân Y-sơ-ra-ên trong đồng vắng để dạy cho dân tộc này sự cam kết vô điều kiện của Ngài  để hoàn thành giao ước Áp-ra-ham.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1000" fill="hold"/>
                                        <p:tgtEl>
                                          <p:spTgt spid="35844"/>
                                        </p:tgtEl>
                                        <p:attrNameLst>
                                          <p:attrName>ppt_w</p:attrName>
                                        </p:attrNameLst>
                                      </p:cBhvr>
                                      <p:tavLst>
                                        <p:tav tm="0">
                                          <p:val>
                                            <p:fltVal val="0"/>
                                          </p:val>
                                        </p:tav>
                                        <p:tav tm="100000">
                                          <p:val>
                                            <p:strVal val="#ppt_w"/>
                                          </p:val>
                                        </p:tav>
                                      </p:tavLst>
                                    </p:anim>
                                    <p:anim calcmode="lin" valueType="num">
                                      <p:cBhvr>
                                        <p:cTn id="8" dur="1000" fill="hold"/>
                                        <p:tgtEl>
                                          <p:spTgt spid="35844"/>
                                        </p:tgtEl>
                                        <p:attrNameLst>
                                          <p:attrName>ppt_h</p:attrName>
                                        </p:attrNameLst>
                                      </p:cBhvr>
                                      <p:tavLst>
                                        <p:tav tm="0">
                                          <p:val>
                                            <p:fltVal val="0"/>
                                          </p:val>
                                        </p:tav>
                                        <p:tav tm="100000">
                                          <p:val>
                                            <p:strVal val="#ppt_h"/>
                                          </p:val>
                                        </p:tav>
                                      </p:tavLst>
                                    </p:anim>
                                    <p:anim calcmode="lin" valueType="num">
                                      <p:cBhvr>
                                        <p:cTn id="9" dur="1000" fill="hold"/>
                                        <p:tgtEl>
                                          <p:spTgt spid="358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136</a:t>
            </a:r>
          </a:p>
        </p:txBody>
      </p:sp>
      <p:sp>
        <p:nvSpPr>
          <p:cNvPr id="80899" name="Rectangle 3"/>
          <p:cNvSpPr>
            <a:spLocks noGrp="1" noChangeArrowheads="1"/>
          </p:cNvSpPr>
          <p:nvPr>
            <p:ph type="title"/>
          </p:nvPr>
        </p:nvSpPr>
        <p:spPr>
          <a:xfrm>
            <a:off x="1828800" y="228600"/>
            <a:ext cx="5486400" cy="685800"/>
          </a:xfrm>
          <a:solidFill>
            <a:srgbClr val="000000"/>
          </a:solidFill>
        </p:spPr>
        <p:txBody>
          <a:bodyPr/>
          <a:lstStyle/>
          <a:p>
            <a:pPr algn="ctr"/>
            <a:r>
              <a:rPr lang="en-US" b="1">
                <a:solidFill>
                  <a:srgbClr val="FFFFFF"/>
                </a:solidFill>
                <a:latin typeface="Times New Roman" charset="0"/>
              </a:rPr>
              <a:t>Tên sách</a:t>
            </a:r>
          </a:p>
        </p:txBody>
      </p:sp>
      <p:sp>
        <p:nvSpPr>
          <p:cNvPr id="37892" name="Text Box 4"/>
          <p:cNvSpPr txBox="1">
            <a:spLocks noChangeArrowheads="1"/>
          </p:cNvSpPr>
          <p:nvPr/>
        </p:nvSpPr>
        <p:spPr bwMode="auto">
          <a:xfrm>
            <a:off x="304800" y="1355725"/>
            <a:ext cx="8839200" cy="4718050"/>
          </a:xfrm>
          <a:prstGeom prst="rect">
            <a:avLst/>
          </a:prstGeom>
          <a:noFill/>
          <a:ln w="12700" cap="sq">
            <a:noFill/>
            <a:miter lim="800000"/>
            <a:headEnd/>
            <a:tailEnd/>
          </a:ln>
          <a:effectLst/>
        </p:spPr>
        <p:txBody>
          <a:bodyPr>
            <a:spAutoFit/>
          </a:bodyPr>
          <a:lstStyle>
            <a:lvl1pPr>
              <a:defRPr sz="1400">
                <a:solidFill>
                  <a:srgbClr val="000000"/>
                </a:solidFill>
                <a:latin typeface="Arial Narrow" charset="0"/>
                <a:ea typeface="ＭＳ Ｐゴシック" charset="0"/>
                <a:cs typeface="Times New Roman" charset="0"/>
              </a:defRPr>
            </a:lvl1pPr>
            <a:lvl2pPr>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l">
              <a:spcBef>
                <a:spcPct val="50000"/>
              </a:spcBef>
              <a:buFont typeface="Wingdings" charset="0"/>
              <a:buChar char="§"/>
              <a:defRPr/>
            </a:pPr>
            <a:r>
              <a:rPr lang="en-US" altLang="zh-CN" sz="2400" b="1">
                <a:solidFill>
                  <a:srgbClr val="FFFFFF"/>
                </a:solidFill>
                <a:effectLst>
                  <a:outerShdw blurRad="38100" dist="38100" dir="2700000" algn="tl">
                    <a:srgbClr val="000000"/>
                  </a:outerShdw>
                </a:effectLst>
                <a:latin typeface="Times New Roman" charset="0"/>
                <a:ea typeface="宋体" charset="0"/>
                <a:cs typeface="宋体" charset="0"/>
              </a:rPr>
              <a:t>Tên Dân-số Ký được đặt từ 2 cuộc tu bộ dân Y-sơ-ra-ên trong khoảng 38 năm.  </a:t>
            </a:r>
          </a:p>
          <a:p>
            <a:pPr lvl="1" algn="l">
              <a:spcBef>
                <a:spcPct val="50000"/>
              </a:spcBef>
              <a:buFont typeface="Wingdings" charset="0"/>
              <a:buChar char="§"/>
              <a:defRPr/>
            </a:pPr>
            <a:r>
              <a:rPr lang="en-US" altLang="zh-CN" sz="2400" b="1">
                <a:solidFill>
                  <a:srgbClr val="FFFFFF"/>
                </a:solidFill>
                <a:effectLst>
                  <a:outerShdw blurRad="38100" dist="38100" dir="2700000" algn="tl">
                    <a:srgbClr val="000000"/>
                  </a:outerShdw>
                </a:effectLst>
                <a:latin typeface="Times New Roman" charset="0"/>
                <a:ea typeface="宋体" charset="0"/>
                <a:cs typeface="宋体" charset="0"/>
              </a:rPr>
              <a:t>Cuộc tu bộ thứ 1 là thế hệ Xuất Ai Cập tại núi Si-nai (ch. 1)</a:t>
            </a:r>
          </a:p>
          <a:p>
            <a:pPr lvl="1" algn="l">
              <a:spcBef>
                <a:spcPct val="50000"/>
              </a:spcBef>
              <a:buFont typeface="Wingdings" charset="0"/>
              <a:buChar char="§"/>
              <a:defRPr/>
            </a:pPr>
            <a:r>
              <a:rPr lang="en-US" altLang="zh-CN" sz="2400" b="1">
                <a:solidFill>
                  <a:srgbClr val="FFFFFF"/>
                </a:solidFill>
                <a:effectLst>
                  <a:outerShdw blurRad="38100" dist="38100" dir="2700000" algn="tl">
                    <a:srgbClr val="000000"/>
                  </a:outerShdw>
                </a:effectLst>
                <a:latin typeface="Times New Roman" charset="0"/>
                <a:ea typeface="宋体" charset="0"/>
                <a:cs typeface="宋体" charset="0"/>
              </a:rPr>
              <a:t>Cuộc tu bộ thứ 2 là thế hê mới tại Mô-áp là những người sinh ra trong đồng vắng &amp; và về trong cuộc chinh phục Ca-na-an (ch. 26).  </a:t>
            </a:r>
          </a:p>
          <a:p>
            <a:pPr algn="l">
              <a:spcBef>
                <a:spcPct val="50000"/>
              </a:spcBef>
              <a:buFont typeface="Wingdings" charset="0"/>
              <a:buChar char="§"/>
              <a:defRPr/>
            </a:pPr>
            <a:r>
              <a:rPr lang="en-US" altLang="zh-CN" sz="2400" b="1">
                <a:solidFill>
                  <a:srgbClr val="FFFFFF"/>
                </a:solidFill>
                <a:effectLst>
                  <a:outerShdw blurRad="38100" dist="38100" dir="2700000" algn="tl">
                    <a:srgbClr val="000000"/>
                  </a:outerShdw>
                </a:effectLst>
                <a:latin typeface="Times New Roman" charset="0"/>
                <a:ea typeface="宋体" charset="0"/>
                <a:cs typeface="宋体" charset="0"/>
              </a:rPr>
              <a:t>Tên tiếng Hê-bơ-rơ là “Và Ngài Phán," lấy từ từ ngữ thứ nhất của sách</a:t>
            </a:r>
            <a:r>
              <a:rPr lang="en-US" altLang="zh-CN" sz="2000" b="1">
                <a:solidFill>
                  <a:srgbClr val="FFFFFF"/>
                </a:solidFill>
                <a:effectLst>
                  <a:outerShdw blurRad="38100" dist="38100" dir="2700000" algn="tl">
                    <a:srgbClr val="000000"/>
                  </a:outerShdw>
                </a:effectLst>
                <a:latin typeface="Arial Black" charset="0"/>
                <a:ea typeface="宋体" charset="0"/>
                <a:cs typeface="宋体" charset="0"/>
              </a:rPr>
              <a:t> </a:t>
            </a:r>
            <a:r>
              <a:rPr lang="en-US" altLang="zh-CN" sz="2400" b="1">
                <a:solidFill>
                  <a:srgbClr val="FFFFFF"/>
                </a:solidFill>
                <a:effectLst>
                  <a:outerShdw blurRad="38100" dist="38100" dir="2700000" algn="tl">
                    <a:srgbClr val="000000"/>
                  </a:outerShdw>
                </a:effectLst>
                <a:latin typeface="Arial Black" charset="0"/>
                <a:ea typeface="宋体" charset="0"/>
                <a:cs typeface="宋体" charset="0"/>
              </a:rPr>
              <a:t>(</a:t>
            </a:r>
            <a:r>
              <a:rPr lang="en-US" altLang="zh-CN" sz="3200" b="1">
                <a:solidFill>
                  <a:srgbClr val="FFFFFF"/>
                </a:solidFill>
                <a:effectLst>
                  <a:outerShdw blurRad="38100" dist="38100" dir="2700000" algn="tl">
                    <a:srgbClr val="000000"/>
                  </a:outerShdw>
                </a:effectLst>
                <a:latin typeface="Bwhebb" charset="0"/>
                <a:ea typeface="宋体" charset="0"/>
                <a:cs typeface="宋体" charset="0"/>
              </a:rPr>
              <a:t>rBe’d:y&gt;w:</a:t>
            </a:r>
            <a:r>
              <a:rPr lang="en-US" altLang="zh-CN" sz="2400" b="1">
                <a:solidFill>
                  <a:srgbClr val="FFFFFF"/>
                </a:solidFill>
                <a:effectLst>
                  <a:outerShdw blurRad="38100" dist="38100" dir="2700000" algn="tl">
                    <a:srgbClr val="000000"/>
                  </a:outerShdw>
                </a:effectLst>
                <a:latin typeface="Arial Black" charset="0"/>
                <a:ea typeface="宋体" charset="0"/>
                <a:cs typeface="宋体" charset="0"/>
              </a:rPr>
              <a:t>).</a:t>
            </a:r>
            <a:r>
              <a:rPr lang="en-US" altLang="zh-CN" sz="2000" b="1">
                <a:solidFill>
                  <a:srgbClr val="FFFFFF"/>
                </a:solidFill>
                <a:effectLst>
                  <a:outerShdw blurRad="38100" dist="38100" dir="2700000" algn="tl">
                    <a:srgbClr val="000000"/>
                  </a:outerShdw>
                </a:effectLst>
                <a:latin typeface="Arial Black" charset="0"/>
                <a:ea typeface="宋体" charset="0"/>
                <a:cs typeface="宋体" charset="0"/>
              </a:rPr>
              <a:t>  </a:t>
            </a:r>
          </a:p>
          <a:p>
            <a:pPr algn="l">
              <a:spcBef>
                <a:spcPct val="50000"/>
              </a:spcBef>
              <a:buFont typeface="Wingdings" charset="0"/>
              <a:buChar char="§"/>
              <a:defRPr/>
            </a:pPr>
            <a:r>
              <a:rPr lang="en-US" altLang="zh-CN" sz="2400" b="1">
                <a:solidFill>
                  <a:srgbClr val="FFFFFF"/>
                </a:solidFill>
                <a:effectLst>
                  <a:outerShdw blurRad="38100" dist="38100" dir="2700000" algn="tl">
                    <a:srgbClr val="000000"/>
                  </a:outerShdw>
                </a:effectLst>
                <a:latin typeface="Times New Roman" charset="0"/>
                <a:ea typeface="宋体" charset="0"/>
                <a:cs typeface="宋体" charset="0"/>
              </a:rPr>
              <a:t>Tuy nhiên, các văn sĩ Do Thái nói chung chọn cách viết là “Trong Đồng Vắng," lấy từ từ ngữ thứ 5 của 1:1</a:t>
            </a:r>
            <a:r>
              <a:rPr lang="en-US" altLang="zh-CN" sz="2000" b="1">
                <a:solidFill>
                  <a:srgbClr val="FFFFFF"/>
                </a:solidFill>
                <a:effectLst>
                  <a:outerShdw blurRad="38100" dist="38100" dir="2700000" algn="tl">
                    <a:srgbClr val="000000"/>
                  </a:outerShdw>
                </a:effectLst>
                <a:latin typeface="Arial Black" charset="0"/>
                <a:ea typeface="宋体" charset="0"/>
                <a:cs typeface="宋体" charset="0"/>
              </a:rPr>
              <a:t> </a:t>
            </a:r>
            <a:r>
              <a:rPr lang="en-US" altLang="zh-CN" sz="2400" b="1">
                <a:solidFill>
                  <a:srgbClr val="FFFFFF"/>
                </a:solidFill>
                <a:effectLst>
                  <a:outerShdw blurRad="38100" dist="38100" dir="2700000" algn="tl">
                    <a:srgbClr val="000000"/>
                  </a:outerShdw>
                </a:effectLst>
                <a:latin typeface="Arial Black" charset="0"/>
                <a:ea typeface="宋体" charset="0"/>
                <a:cs typeface="宋体" charset="0"/>
              </a:rPr>
              <a:t>(</a:t>
            </a:r>
            <a:r>
              <a:rPr lang="en-US" altLang="zh-CN" sz="3200" b="1">
                <a:solidFill>
                  <a:srgbClr val="FFFFFF"/>
                </a:solidFill>
                <a:effectLst>
                  <a:outerShdw blurRad="38100" dist="38100" dir="2700000" algn="tl">
                    <a:srgbClr val="000000"/>
                  </a:outerShdw>
                </a:effectLst>
                <a:latin typeface="Bwhebb" charset="0"/>
                <a:ea typeface="宋体" charset="0"/>
                <a:cs typeface="宋体" charset="0"/>
              </a:rPr>
              <a:t>rBæd“miB]</a:t>
            </a:r>
            <a:r>
              <a:rPr lang="en-US" altLang="zh-CN" sz="2400" b="1" i="1">
                <a:solidFill>
                  <a:srgbClr val="FFFFFF"/>
                </a:solidFill>
                <a:effectLst>
                  <a:outerShdw blurRad="38100" dist="38100" dir="2700000" algn="tl">
                    <a:srgbClr val="000000"/>
                  </a:outerShdw>
                </a:effectLst>
                <a:latin typeface="Arial Black" charset="0"/>
                <a:ea typeface="宋体" charset="0"/>
                <a:cs typeface="宋体" charset="0"/>
              </a:rPr>
              <a:t>  </a:t>
            </a:r>
            <a:r>
              <a:rPr lang="en-US" altLang="zh-CN" sz="2400" b="1" i="1">
                <a:solidFill>
                  <a:srgbClr val="FFFFFF"/>
                </a:solidFill>
                <a:effectLst>
                  <a:outerShdw blurRad="38100" dist="38100" dir="2700000" algn="tl">
                    <a:srgbClr val="000000"/>
                  </a:outerShdw>
                </a:effectLst>
                <a:latin typeface="Arial" charset="0"/>
                <a:ea typeface="宋体" charset="0"/>
                <a:cs typeface="宋体" charset="0"/>
              </a:rPr>
              <a:t>Bemidbar</a:t>
            </a:r>
            <a:r>
              <a:rPr lang="en-US" altLang="zh-CN" sz="2400" b="1">
                <a:solidFill>
                  <a:srgbClr val="FFFFFF"/>
                </a:solidFill>
                <a:effectLst>
                  <a:outerShdw blurRad="38100" dist="38100" dir="2700000" algn="tl">
                    <a:srgbClr val="000000"/>
                  </a:outerShdw>
                </a:effectLst>
                <a:latin typeface="Arial" charset="0"/>
                <a:ea typeface="宋体" charset="0"/>
                <a:cs typeface="宋体"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anim calcmode="lin" valueType="num">
                                      <p:cBhvr additive="base">
                                        <p:cTn id="11" dur="500" fill="hold"/>
                                        <p:tgtEl>
                                          <p:spTgt spid="3789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892">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7892">
                                            <p:txEl>
                                              <p:pRg st="2" end="2"/>
                                            </p:txEl>
                                          </p:spTgt>
                                        </p:tgtEl>
                                        <p:attrNameLst>
                                          <p:attrName>style.visibility</p:attrName>
                                        </p:attrNameLst>
                                      </p:cBhvr>
                                      <p:to>
                                        <p:strVal val="visible"/>
                                      </p:to>
                                    </p:set>
                                    <p:anim calcmode="lin" valueType="num">
                                      <p:cBhvr additive="base">
                                        <p:cTn id="15" dur="500" fill="hold"/>
                                        <p:tgtEl>
                                          <p:spTgt spid="3789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89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37892">
                                            <p:txEl>
                                              <p:pRg st="3" end="3"/>
                                            </p:txEl>
                                          </p:spTgt>
                                        </p:tgtEl>
                                        <p:attrNameLst>
                                          <p:attrName>style.visibility</p:attrName>
                                        </p:attrNameLst>
                                      </p:cBhvr>
                                      <p:to>
                                        <p:strVal val="visible"/>
                                      </p:to>
                                    </p:set>
                                    <p:anim calcmode="lin" valueType="num">
                                      <p:cBhvr additive="base">
                                        <p:cTn id="21" dur="500" fill="hold"/>
                                        <p:tgtEl>
                                          <p:spTgt spid="3789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789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 calcmode="lin" valueType="num">
                                      <p:cBhvr additive="base">
                                        <p:cTn id="27" dur="500" fill="hold"/>
                                        <p:tgtEl>
                                          <p:spTgt spid="3789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89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endParaRPr lang="en-US">
              <a:latin typeface="Times New Roman" charset="0"/>
            </a:endParaRPr>
          </a:p>
        </p:txBody>
      </p:sp>
      <p:sp>
        <p:nvSpPr>
          <p:cNvPr id="82946" name="Rectangle 3"/>
          <p:cNvSpPr>
            <a:spLocks noGrp="1" noChangeArrowheads="1"/>
          </p:cNvSpPr>
          <p:nvPr>
            <p:ph type="body" idx="1"/>
          </p:nvPr>
        </p:nvSpPr>
        <p:spPr/>
        <p:txBody>
          <a:bodyPr/>
          <a:lstStyle/>
          <a:p>
            <a:endParaRPr lang="en-US">
              <a:latin typeface="Times New Roman"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136</a:t>
            </a:r>
          </a:p>
        </p:txBody>
      </p:sp>
      <p:sp>
        <p:nvSpPr>
          <p:cNvPr id="83970" name="Rectangle 3"/>
          <p:cNvSpPr>
            <a:spLocks noGrp="1" noChangeArrowheads="1"/>
          </p:cNvSpPr>
          <p:nvPr>
            <p:ph type="title"/>
          </p:nvPr>
        </p:nvSpPr>
        <p:spPr>
          <a:xfrm>
            <a:off x="1981200" y="228600"/>
            <a:ext cx="5257800" cy="685800"/>
          </a:xfrm>
          <a:solidFill>
            <a:srgbClr val="000000"/>
          </a:solidFill>
        </p:spPr>
        <p:txBody>
          <a:bodyPr/>
          <a:lstStyle/>
          <a:p>
            <a:pPr algn="ctr"/>
            <a:r>
              <a:rPr lang="en-US" b="1">
                <a:solidFill>
                  <a:srgbClr val="FFFFFF"/>
                </a:solidFill>
                <a:latin typeface="Times New Roman" charset="0"/>
              </a:rPr>
              <a:t>Hoàn cảnh ra đời</a:t>
            </a:r>
          </a:p>
        </p:txBody>
      </p:sp>
      <p:sp>
        <p:nvSpPr>
          <p:cNvPr id="40969" name="Text Box 9"/>
          <p:cNvSpPr txBox="1">
            <a:spLocks noChangeArrowheads="1"/>
          </p:cNvSpPr>
          <p:nvPr/>
        </p:nvSpPr>
        <p:spPr bwMode="auto">
          <a:xfrm>
            <a:off x="457200" y="1131888"/>
            <a:ext cx="8229600" cy="5272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buFont typeface="Wingdings" charset="0"/>
              <a:buNone/>
            </a:pPr>
            <a:r>
              <a:rPr lang="en-US" altLang="zh-CN" sz="3200" b="1" u="sng">
                <a:solidFill>
                  <a:schemeClr val="tx1"/>
                </a:solidFill>
                <a:latin typeface="Times" charset="0"/>
                <a:ea typeface="宋体" charset="0"/>
                <a:cs typeface="宋体" charset="0"/>
              </a:rPr>
              <a:t>Niên đại</a:t>
            </a:r>
            <a:endParaRPr lang="en-US" altLang="zh-CN" sz="3200" b="1">
              <a:solidFill>
                <a:schemeClr val="tx1"/>
              </a:solidFill>
              <a:latin typeface="Times" charset="0"/>
              <a:ea typeface="宋体" charset="0"/>
              <a:cs typeface="宋体" charset="0"/>
            </a:endParaRPr>
          </a:p>
          <a:p>
            <a:pPr algn="ctr">
              <a:spcBef>
                <a:spcPct val="50000"/>
              </a:spcBef>
              <a:buFont typeface="Wingdings" charset="0"/>
              <a:buChar char="§"/>
            </a:pPr>
            <a:r>
              <a:rPr lang="en-US" altLang="zh-CN" sz="2200" b="1">
                <a:solidFill>
                  <a:schemeClr val="tx1"/>
                </a:solidFill>
                <a:latin typeface="Times" charset="0"/>
                <a:ea typeface="宋体" charset="0"/>
                <a:cs typeface="宋体" charset="0"/>
              </a:rPr>
              <a:t>Tác quyền thuộc Môi-se đặt việc viết sách này vào thời của ông (1525-1405 TC).  </a:t>
            </a:r>
          </a:p>
          <a:p>
            <a:pPr algn="ctr">
              <a:spcBef>
                <a:spcPct val="50000"/>
              </a:spcBef>
              <a:buFont typeface="Wingdings" charset="0"/>
              <a:buChar char="§"/>
            </a:pPr>
            <a:r>
              <a:rPr lang="en-US" altLang="zh-CN" sz="2200" b="1">
                <a:solidFill>
                  <a:schemeClr val="tx1"/>
                </a:solidFill>
                <a:latin typeface="Times" charset="0"/>
                <a:ea typeface="宋体" charset="0"/>
                <a:cs typeface="宋体" charset="0"/>
              </a:rPr>
              <a:t>Đền tạm được dựng đúng một năm sau cuộc Xuất Ai Cập (Xuất 40:17) và sách Dân-số Ký bắt đầu câu chuyện một tháng sau đó (Dân 1:1).  </a:t>
            </a:r>
          </a:p>
          <a:p>
            <a:pPr algn="ctr">
              <a:spcBef>
                <a:spcPct val="50000"/>
              </a:spcBef>
              <a:buFont typeface="Wingdings" charset="0"/>
              <a:buChar char="§"/>
            </a:pPr>
            <a:r>
              <a:rPr lang="en-US" altLang="zh-CN" sz="2200" b="1">
                <a:solidFill>
                  <a:schemeClr val="tx1"/>
                </a:solidFill>
                <a:latin typeface="Times" charset="0"/>
                <a:ea typeface="宋体" charset="0"/>
                <a:cs typeface="宋体" charset="0"/>
              </a:rPr>
              <a:t>Vì thế, thời gian viết sách bắt đầu một năm sau cuộc Xuất Ai Cập (trong 1444 TC) &amp; và kéo dài 38 năm 9 tháng (Dân 10:11; Phục 1:3) lưu lạc trong sa mạc cho đến ngay trước cuộc chinh phục Ca-na-an (bắt đầu kh. 1405 TC).</a:t>
            </a:r>
          </a:p>
          <a:p>
            <a:pPr algn="ctr">
              <a:spcBef>
                <a:spcPct val="50000"/>
              </a:spcBef>
              <a:buFont typeface="Wingdings" charset="0"/>
              <a:buChar char="§"/>
            </a:pPr>
            <a:r>
              <a:rPr lang="en-US" altLang="zh-CN" sz="2200" b="1">
                <a:solidFill>
                  <a:schemeClr val="tx1"/>
                </a:solidFill>
                <a:latin typeface="Times" charset="0"/>
                <a:ea typeface="宋体" charset="0"/>
                <a:cs typeface="宋体" charset="0"/>
              </a:rPr>
              <a:t>  Có lẽ Môi-se viết nhật trình cuộc lưu lạc trong đồng vắng và soạn thảo lại một thời gian ngắn trước khi ông qua đời trong kh. 1405 TC. </a:t>
            </a:r>
            <a:endParaRPr lang="en-US" sz="2200" b="1">
              <a:solidFill>
                <a:schemeClr val="tx1"/>
              </a:solidFill>
              <a:latin typeface="Time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9">
                                            <p:txEl>
                                              <p:pRg st="0" end="0"/>
                                            </p:txEl>
                                          </p:spTgt>
                                        </p:tgtEl>
                                        <p:attrNameLst>
                                          <p:attrName>style.visibility</p:attrName>
                                        </p:attrNameLst>
                                      </p:cBhvr>
                                      <p:to>
                                        <p:strVal val="visible"/>
                                      </p:to>
                                    </p:set>
                                    <p:anim calcmode="lin" valueType="num">
                                      <p:cBhvr additive="base">
                                        <p:cTn id="7" dur="500" fill="hold"/>
                                        <p:tgtEl>
                                          <p:spTgt spid="409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9">
                                            <p:txEl>
                                              <p:pRg st="1" end="1"/>
                                            </p:txEl>
                                          </p:spTgt>
                                        </p:tgtEl>
                                        <p:attrNameLst>
                                          <p:attrName>style.visibility</p:attrName>
                                        </p:attrNameLst>
                                      </p:cBhvr>
                                      <p:to>
                                        <p:strVal val="visible"/>
                                      </p:to>
                                    </p:set>
                                    <p:anim calcmode="lin" valueType="num">
                                      <p:cBhvr additive="base">
                                        <p:cTn id="13" dur="500" fill="hold"/>
                                        <p:tgtEl>
                                          <p:spTgt spid="409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9">
                                            <p:txEl>
                                              <p:pRg st="2" end="2"/>
                                            </p:txEl>
                                          </p:spTgt>
                                        </p:tgtEl>
                                        <p:attrNameLst>
                                          <p:attrName>style.visibility</p:attrName>
                                        </p:attrNameLst>
                                      </p:cBhvr>
                                      <p:to>
                                        <p:strVal val="visible"/>
                                      </p:to>
                                    </p:set>
                                    <p:anim calcmode="lin" valueType="num">
                                      <p:cBhvr additive="base">
                                        <p:cTn id="19" dur="500" fill="hold"/>
                                        <p:tgtEl>
                                          <p:spTgt spid="4096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9">
                                            <p:txEl>
                                              <p:pRg st="3" end="3"/>
                                            </p:txEl>
                                          </p:spTgt>
                                        </p:tgtEl>
                                        <p:attrNameLst>
                                          <p:attrName>style.visibility</p:attrName>
                                        </p:attrNameLst>
                                      </p:cBhvr>
                                      <p:to>
                                        <p:strVal val="visible"/>
                                      </p:to>
                                    </p:set>
                                    <p:anim calcmode="lin" valueType="num">
                                      <p:cBhvr additive="base">
                                        <p:cTn id="25" dur="500" fill="hold"/>
                                        <p:tgtEl>
                                          <p:spTgt spid="4096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9">
                                            <p:txEl>
                                              <p:pRg st="4" end="4"/>
                                            </p:txEl>
                                          </p:spTgt>
                                        </p:tgtEl>
                                        <p:attrNameLst>
                                          <p:attrName>style.visibility</p:attrName>
                                        </p:attrNameLst>
                                      </p:cBhvr>
                                      <p:to>
                                        <p:strVal val="visible"/>
                                      </p:to>
                                    </p:set>
                                    <p:anim calcmode="lin" valueType="num">
                                      <p:cBhvr additive="base">
                                        <p:cTn id="31" dur="500" fill="hold"/>
                                        <p:tgtEl>
                                          <p:spTgt spid="4096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136</a:t>
            </a:r>
          </a:p>
        </p:txBody>
      </p:sp>
      <p:sp>
        <p:nvSpPr>
          <p:cNvPr id="86018" name="Rectangle 3"/>
          <p:cNvSpPr>
            <a:spLocks noGrp="1" noChangeArrowheads="1"/>
          </p:cNvSpPr>
          <p:nvPr>
            <p:ph type="title"/>
          </p:nvPr>
        </p:nvSpPr>
        <p:spPr>
          <a:xfrm>
            <a:off x="1981200" y="0"/>
            <a:ext cx="5257800" cy="685800"/>
          </a:xfrm>
          <a:solidFill>
            <a:srgbClr val="000000"/>
          </a:solidFill>
        </p:spPr>
        <p:txBody>
          <a:bodyPr/>
          <a:lstStyle/>
          <a:p>
            <a:pPr algn="ctr"/>
            <a:r>
              <a:rPr lang="en-US" b="1">
                <a:solidFill>
                  <a:srgbClr val="FFFFFF"/>
                </a:solidFill>
                <a:latin typeface="Times New Roman" charset="0"/>
              </a:rPr>
              <a:t>Hoàn cảnh ra đời</a:t>
            </a:r>
          </a:p>
        </p:txBody>
      </p:sp>
      <p:sp>
        <p:nvSpPr>
          <p:cNvPr id="45061" name="Rectangle 5"/>
          <p:cNvSpPr>
            <a:spLocks noChangeArrowheads="1"/>
          </p:cNvSpPr>
          <p:nvPr/>
        </p:nvSpPr>
        <p:spPr bwMode="auto">
          <a:xfrm>
            <a:off x="342900" y="762000"/>
            <a:ext cx="8382000" cy="5486400"/>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anchor="ctr">
            <a:spAutoFit/>
          </a:bodyPr>
          <a:lstStyle/>
          <a:p>
            <a:endParaRPr lang="en-US"/>
          </a:p>
        </p:txBody>
      </p:sp>
      <p:sp>
        <p:nvSpPr>
          <p:cNvPr id="45062" name="Text Box 6"/>
          <p:cNvSpPr txBox="1">
            <a:spLocks noChangeArrowheads="1"/>
          </p:cNvSpPr>
          <p:nvPr/>
        </p:nvSpPr>
        <p:spPr bwMode="auto">
          <a:xfrm>
            <a:off x="571500" y="1066800"/>
            <a:ext cx="7924800" cy="1431925"/>
          </a:xfrm>
          <a:prstGeom prst="rect">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buFont typeface="Wingdings" charset="0"/>
              <a:buNone/>
            </a:pPr>
            <a:r>
              <a:rPr lang="en-US" altLang="zh-CN" sz="2800" b="1" u="sng">
                <a:latin typeface="Times" charset="0"/>
                <a:ea typeface="宋体" charset="0"/>
                <a:cs typeface="宋体" charset="0"/>
              </a:rPr>
              <a:t>Người nhận</a:t>
            </a:r>
            <a:endParaRPr lang="en-US" altLang="zh-CN" sz="2800" b="1">
              <a:latin typeface="Times" charset="0"/>
              <a:ea typeface="宋体" charset="0"/>
              <a:cs typeface="宋体" charset="0"/>
            </a:endParaRPr>
          </a:p>
          <a:p>
            <a:pPr algn="ctr">
              <a:spcBef>
                <a:spcPct val="50000"/>
              </a:spcBef>
              <a:buFont typeface="Wingdings" charset="0"/>
              <a:buNone/>
            </a:pPr>
            <a:r>
              <a:rPr lang="en-US" altLang="zh-CN" sz="2400" b="1">
                <a:latin typeface="Times" charset="0"/>
                <a:ea typeface="宋体" charset="0"/>
                <a:cs typeface="宋体" charset="0"/>
              </a:rPr>
              <a:t>Môi-se không vào xứ Ca-na-an vì thế người đọc đầu tiên của sách là dân Do Thái trong sa mạc. </a:t>
            </a:r>
            <a:endParaRPr lang="en-US" sz="2400" b="1">
              <a:latin typeface="Times" charset="0"/>
            </a:endParaRPr>
          </a:p>
        </p:txBody>
      </p:sp>
      <p:sp>
        <p:nvSpPr>
          <p:cNvPr id="45063" name="Text Box 7"/>
          <p:cNvSpPr txBox="1">
            <a:spLocks noChangeArrowheads="1"/>
          </p:cNvSpPr>
          <p:nvPr/>
        </p:nvSpPr>
        <p:spPr bwMode="auto">
          <a:xfrm>
            <a:off x="76200" y="2895600"/>
            <a:ext cx="8915400" cy="3703638"/>
          </a:xfrm>
          <a:prstGeom prst="rect">
            <a:avLst/>
          </a:prstGeom>
          <a:solidFill>
            <a:schemeClr val="hlink"/>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buFont typeface="Wingdings" charset="0"/>
              <a:buNone/>
            </a:pPr>
            <a:r>
              <a:rPr lang="en-US" altLang="zh-CN" sz="2800" b="1" u="sng">
                <a:solidFill>
                  <a:schemeClr val="tx1"/>
                </a:solidFill>
                <a:latin typeface="Times" charset="0"/>
                <a:ea typeface="宋体" charset="0"/>
                <a:cs typeface="宋体" charset="0"/>
              </a:rPr>
              <a:t>Nguyên nhân</a:t>
            </a:r>
            <a:endParaRPr lang="en-US" altLang="zh-CN" sz="2800" b="1">
              <a:solidFill>
                <a:schemeClr val="tx1"/>
              </a:solidFill>
              <a:latin typeface="Times" charset="0"/>
              <a:ea typeface="宋体" charset="0"/>
              <a:cs typeface="宋体" charset="0"/>
            </a:endParaRPr>
          </a:p>
          <a:p>
            <a:pPr algn="ctr">
              <a:spcBef>
                <a:spcPct val="50000"/>
              </a:spcBef>
              <a:buFont typeface="Wingdings" charset="0"/>
              <a:buChar char="§"/>
            </a:pPr>
            <a:r>
              <a:rPr lang="es-ES_tradnl" altLang="zh-CN" sz="2200" b="1">
                <a:solidFill>
                  <a:schemeClr val="tx1"/>
                </a:solidFill>
                <a:latin typeface="Times" charset="0"/>
                <a:ea typeface="宋体" charset="0"/>
                <a:cs typeface="宋体" charset="0"/>
              </a:rPr>
              <a:t>Dân sự được chuộc khỏi Ai Cập và đã dựng đền tạm (Xuất), được chỉ dẫn sống thánh khiết (Lê-vi Ký) và chắc rằng đã sẵn sàng sở hữu đất hứa.</a:t>
            </a:r>
            <a:endParaRPr lang="en-US" altLang="zh-CN" sz="2200" b="1">
              <a:solidFill>
                <a:schemeClr val="tx1"/>
              </a:solidFill>
              <a:latin typeface="Times" charset="0"/>
              <a:ea typeface="宋体" charset="0"/>
              <a:cs typeface="宋体" charset="0"/>
            </a:endParaRPr>
          </a:p>
          <a:p>
            <a:pPr algn="ctr">
              <a:spcBef>
                <a:spcPct val="50000"/>
              </a:spcBef>
              <a:buFont typeface="Wingdings" charset="0"/>
              <a:buChar char="§"/>
            </a:pPr>
            <a:r>
              <a:rPr lang="es-ES_tradnl" altLang="zh-CN" sz="2200" b="1">
                <a:solidFill>
                  <a:schemeClr val="tx1"/>
                </a:solidFill>
                <a:latin typeface="Times" charset="0"/>
                <a:ea typeface="宋体" charset="0"/>
                <a:cs typeface="宋体" charset="0"/>
              </a:rPr>
              <a:t>Tuy nhiên, Đức Chúa Trời biết rằng dân Y-sơ-ra-ên chưa sẵn sàng (tk. Xuất 13:17) nếu không được chuẩn bị thêm, vì vậy Ngài tổ chức lại dân chúng cho việc chinh phục (1:1-10:10). </a:t>
            </a:r>
            <a:endParaRPr lang="en-US" altLang="zh-CN" sz="2200" b="1">
              <a:solidFill>
                <a:schemeClr val="tx1"/>
              </a:solidFill>
              <a:latin typeface="Times" charset="0"/>
              <a:ea typeface="宋体" charset="0"/>
              <a:cs typeface="宋体" charset="0"/>
            </a:endParaRPr>
          </a:p>
          <a:p>
            <a:pPr algn="ctr">
              <a:spcBef>
                <a:spcPct val="50000"/>
              </a:spcBef>
              <a:buFont typeface="Wingdings" charset="0"/>
              <a:buChar char="§"/>
            </a:pPr>
            <a:r>
              <a:rPr lang="es-ES_tradnl" sz="2200" b="1">
                <a:solidFill>
                  <a:schemeClr val="tx1"/>
                </a:solidFill>
                <a:latin typeface="Times" charset="0"/>
              </a:rPr>
              <a:t>Dầu vậy, sự không tin của họ đã ngăn cản họ bước vào xứ Ca-na-an (10:11-25:18).</a:t>
            </a:r>
            <a:endParaRPr lang="en-US" sz="2200" b="1">
              <a:solidFill>
                <a:schemeClr val="tx1"/>
              </a:solidFill>
              <a:latin typeface="Time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5062"/>
                                        </p:tgtEl>
                                        <p:attrNameLst>
                                          <p:attrName>style.visibility</p:attrName>
                                        </p:attrNameLst>
                                      </p:cBhvr>
                                      <p:to>
                                        <p:strVal val="visible"/>
                                      </p:to>
                                    </p:set>
                                    <p:animEffect transition="in" filter="checkerboard(across)">
                                      <p:cBhvr>
                                        <p:cTn id="11" dur="500"/>
                                        <p:tgtEl>
                                          <p:spTgt spid="450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45063"/>
                                        </p:tgtEl>
                                        <p:attrNameLst>
                                          <p:attrName>style.visibility</p:attrName>
                                        </p:attrNameLst>
                                      </p:cBhvr>
                                      <p:to>
                                        <p:strVal val="visible"/>
                                      </p:to>
                                    </p:set>
                                    <p:anim calcmode="lin" valueType="num">
                                      <p:cBhvr>
                                        <p:cTn id="16" dur="1000" fill="hold"/>
                                        <p:tgtEl>
                                          <p:spTgt spid="45063"/>
                                        </p:tgtEl>
                                        <p:attrNameLst>
                                          <p:attrName>ppt_w</p:attrName>
                                        </p:attrNameLst>
                                      </p:cBhvr>
                                      <p:tavLst>
                                        <p:tav tm="0">
                                          <p:val>
                                            <p:fltVal val="0"/>
                                          </p:val>
                                        </p:tav>
                                        <p:tav tm="100000">
                                          <p:val>
                                            <p:strVal val="#ppt_w"/>
                                          </p:val>
                                        </p:tav>
                                      </p:tavLst>
                                    </p:anim>
                                    <p:anim calcmode="lin" valueType="num">
                                      <p:cBhvr>
                                        <p:cTn id="17" dur="1000" fill="hold"/>
                                        <p:tgtEl>
                                          <p:spTgt spid="45063"/>
                                        </p:tgtEl>
                                        <p:attrNameLst>
                                          <p:attrName>ppt_h</p:attrName>
                                        </p:attrNameLst>
                                      </p:cBhvr>
                                      <p:tavLst>
                                        <p:tav tm="0">
                                          <p:val>
                                            <p:fltVal val="0"/>
                                          </p:val>
                                        </p:tav>
                                        <p:tav tm="100000">
                                          <p:val>
                                            <p:strVal val="#ppt_h"/>
                                          </p:val>
                                        </p:tav>
                                      </p:tavLst>
                                    </p:anim>
                                    <p:anim calcmode="lin" valueType="num">
                                      <p:cBhvr>
                                        <p:cTn id="18" dur="1000" fill="hold"/>
                                        <p:tgtEl>
                                          <p:spTgt spid="45063"/>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50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autoUpdateAnimBg="0"/>
      <p:bldP spid="4506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026" descr="OMSSO074"/>
          <p:cNvPicPr>
            <a:picLocks noChangeAspect="1" noChangeArrowheads="1"/>
          </p:cNvPicPr>
          <p:nvPr/>
        </p:nvPicPr>
        <p:blipFill>
          <a:blip r:embed="rId3">
            <a:lum bright="-60000"/>
            <a:extLst>
              <a:ext uri="{28A0092B-C50C-407E-A947-70E740481C1C}">
                <a14:useLocalDpi xmlns:a14="http://schemas.microsoft.com/office/drawing/2010/main" val="0"/>
              </a:ext>
            </a:extLst>
          </a:blip>
          <a:srcRect/>
          <a:stretch>
            <a:fillRect/>
          </a:stretch>
        </p:blipFill>
        <p:spPr bwMode="auto">
          <a:xfrm>
            <a:off x="0" y="0"/>
            <a:ext cx="5151438" cy="701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9797" name="Rectangle 1029"/>
          <p:cNvSpPr>
            <a:spLocks noGrp="1" noChangeArrowheads="1"/>
          </p:cNvSpPr>
          <p:nvPr>
            <p:ph type="title"/>
          </p:nvPr>
        </p:nvSpPr>
        <p:spPr>
          <a:xfrm>
            <a:off x="685800" y="304800"/>
            <a:ext cx="7772400" cy="685800"/>
          </a:xfrm>
          <a:effectLst>
            <a:outerShdw blurRad="63500" dist="35921" dir="2700000" algn="ctr" rotWithShape="0">
              <a:schemeClr val="tx1"/>
            </a:outerShdw>
          </a:effectLst>
        </p:spPr>
        <p:txBody>
          <a:bodyPr/>
          <a:lstStyle/>
          <a:p>
            <a:pPr eaLnBrk="1" hangingPunct="1">
              <a:defRPr/>
            </a:pPr>
            <a:r>
              <a:rPr lang="en-US" sz="4800" b="1">
                <a:solidFill>
                  <a:schemeClr val="bg1"/>
                </a:solidFill>
                <a:latin typeface="Times New Roman" charset="0"/>
                <a:cs typeface="+mj-cs"/>
              </a:rPr>
              <a:t>Sự ra đời của một dân tộc</a:t>
            </a:r>
            <a:endParaRPr lang="en-US">
              <a:latin typeface="Times New Roman" charset="0"/>
              <a:cs typeface="+mj-cs"/>
            </a:endParaRPr>
          </a:p>
        </p:txBody>
      </p:sp>
      <p:sp>
        <p:nvSpPr>
          <p:cNvPr id="289798" name="Rectangle 1030"/>
          <p:cNvSpPr>
            <a:spLocks noChangeArrowheads="1"/>
          </p:cNvSpPr>
          <p:nvPr/>
        </p:nvSpPr>
        <p:spPr bwMode="auto">
          <a:xfrm>
            <a:off x="228600" y="1371600"/>
            <a:ext cx="26670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b="1">
                <a:solidFill>
                  <a:schemeClr val="bg1"/>
                </a:solidFill>
                <a:latin typeface="Arial Rounded MT Bold" charset="0"/>
              </a:rPr>
              <a:t>Xuất Ê-díp-tô Ký</a:t>
            </a:r>
            <a:endParaRPr lang="en-US" sz="2000">
              <a:solidFill>
                <a:schemeClr val="tx2"/>
              </a:solidFill>
              <a:latin typeface="Arial Rounded MT Bold" charset="0"/>
            </a:endParaRPr>
          </a:p>
        </p:txBody>
      </p:sp>
      <p:sp>
        <p:nvSpPr>
          <p:cNvPr id="289799" name="Rectangle 1031"/>
          <p:cNvSpPr>
            <a:spLocks noChangeArrowheads="1"/>
          </p:cNvSpPr>
          <p:nvPr/>
        </p:nvSpPr>
        <p:spPr bwMode="auto">
          <a:xfrm>
            <a:off x="2381250" y="1371600"/>
            <a:ext cx="2590800" cy="685800"/>
          </a:xfrm>
          <a:prstGeom prst="rect">
            <a:avLst/>
          </a:prstGeom>
          <a:noFill/>
          <a:ln w="9525">
            <a:noFill/>
            <a:miter lim="800000"/>
            <a:headEnd/>
            <a:tailEnd/>
          </a:ln>
          <a:effectLst>
            <a:outerShdw dist="35921" dir="2700000" algn="ctr" rotWithShape="0">
              <a:schemeClr val="tx1"/>
            </a:outerShdw>
          </a:effectLst>
        </p:spPr>
        <p:txBody>
          <a:bodyPr anchor="ctr"/>
          <a:lstStyle/>
          <a:p>
            <a:pPr algn="ctr" eaLnBrk="1" hangingPunct="1">
              <a:defRPr/>
            </a:pPr>
            <a:r>
              <a:rPr lang="en-US" sz="2400" b="1">
                <a:solidFill>
                  <a:schemeClr val="bg1"/>
                </a:solidFill>
                <a:latin typeface="Arial Rounded MT Bold" pitchFamily="34" charset="0"/>
                <a:ea typeface="+mn-ea"/>
                <a:cs typeface="Times New Roman" pitchFamily="18" charset="0"/>
              </a:rPr>
              <a:t>Lê-vi Ký</a:t>
            </a:r>
            <a:endParaRPr lang="en-US" sz="2000">
              <a:solidFill>
                <a:schemeClr val="tx2"/>
              </a:solidFill>
              <a:latin typeface="Arial Rounded MT Bold" pitchFamily="34" charset="0"/>
              <a:ea typeface="+mn-ea"/>
              <a:cs typeface="Times New Roman" pitchFamily="18" charset="0"/>
            </a:endParaRPr>
          </a:p>
        </p:txBody>
      </p:sp>
      <p:sp>
        <p:nvSpPr>
          <p:cNvPr id="289800" name="Rectangle 1032"/>
          <p:cNvSpPr>
            <a:spLocks noChangeArrowheads="1"/>
          </p:cNvSpPr>
          <p:nvPr/>
        </p:nvSpPr>
        <p:spPr bwMode="auto">
          <a:xfrm>
            <a:off x="4686300" y="1371600"/>
            <a:ext cx="25908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b="1">
                <a:solidFill>
                  <a:schemeClr val="bg1"/>
                </a:solidFill>
                <a:latin typeface="Arial Rounded MT Bold" charset="0"/>
              </a:rPr>
              <a:t>Dân-số Ký</a:t>
            </a:r>
            <a:endParaRPr lang="en-US" sz="2000">
              <a:solidFill>
                <a:schemeClr val="tx2"/>
              </a:solidFill>
              <a:latin typeface="Arial Rounded MT Bold" charset="0"/>
            </a:endParaRPr>
          </a:p>
        </p:txBody>
      </p:sp>
      <p:sp>
        <p:nvSpPr>
          <p:cNvPr id="289801" name="Rectangle 1033"/>
          <p:cNvSpPr>
            <a:spLocks noChangeArrowheads="1"/>
          </p:cNvSpPr>
          <p:nvPr/>
        </p:nvSpPr>
        <p:spPr bwMode="auto">
          <a:xfrm>
            <a:off x="304800" y="2667000"/>
            <a:ext cx="22098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b="1">
                <a:solidFill>
                  <a:schemeClr val="bg1"/>
                </a:solidFill>
                <a:latin typeface="Arial Rounded MT Bold" charset="0"/>
              </a:rPr>
              <a:t>Hình thành</a:t>
            </a:r>
            <a:endParaRPr lang="en-US" sz="2000">
              <a:solidFill>
                <a:schemeClr val="tx2"/>
              </a:solidFill>
              <a:latin typeface="Arial Rounded MT Bold" charset="0"/>
            </a:endParaRPr>
          </a:p>
        </p:txBody>
      </p:sp>
      <p:sp>
        <p:nvSpPr>
          <p:cNvPr id="289802" name="Rectangle 1034"/>
          <p:cNvSpPr>
            <a:spLocks noChangeArrowheads="1"/>
          </p:cNvSpPr>
          <p:nvPr/>
        </p:nvSpPr>
        <p:spPr bwMode="auto">
          <a:xfrm>
            <a:off x="2057400" y="2667000"/>
            <a:ext cx="32385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b="1">
                <a:solidFill>
                  <a:schemeClr val="bg1"/>
                </a:solidFill>
                <a:latin typeface="Arial Rounded MT Bold" charset="0"/>
              </a:rPr>
              <a:t>Thánh hóa</a:t>
            </a:r>
          </a:p>
        </p:txBody>
      </p:sp>
      <p:sp>
        <p:nvSpPr>
          <p:cNvPr id="289803" name="Rectangle 1035"/>
          <p:cNvSpPr>
            <a:spLocks noChangeArrowheads="1"/>
          </p:cNvSpPr>
          <p:nvPr/>
        </p:nvSpPr>
        <p:spPr bwMode="auto">
          <a:xfrm>
            <a:off x="4495800" y="2667000"/>
            <a:ext cx="29718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b="1">
                <a:solidFill>
                  <a:schemeClr val="bg1"/>
                </a:solidFill>
                <a:latin typeface="Arial Rounded MT Bold" charset="0"/>
              </a:rPr>
              <a:t>Chuẩn bị</a:t>
            </a:r>
            <a:endParaRPr lang="en-US" sz="2000">
              <a:solidFill>
                <a:schemeClr val="tx2"/>
              </a:solidFill>
              <a:latin typeface="Arial Rounded MT Bold" charset="0"/>
            </a:endParaRPr>
          </a:p>
        </p:txBody>
      </p:sp>
      <p:sp>
        <p:nvSpPr>
          <p:cNvPr id="289804" name="Rectangle 1036"/>
          <p:cNvSpPr>
            <a:spLocks noChangeArrowheads="1"/>
          </p:cNvSpPr>
          <p:nvPr/>
        </p:nvSpPr>
        <p:spPr bwMode="auto">
          <a:xfrm>
            <a:off x="304800" y="3962400"/>
            <a:ext cx="22098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b="1">
                <a:solidFill>
                  <a:schemeClr val="bg1"/>
                </a:solidFill>
                <a:latin typeface="Arial Rounded MT Bold" charset="0"/>
              </a:rPr>
              <a:t>Cứu rỗi</a:t>
            </a:r>
            <a:endParaRPr lang="en-US" sz="2000">
              <a:solidFill>
                <a:schemeClr val="tx2"/>
              </a:solidFill>
              <a:latin typeface="Arial Rounded MT Bold" charset="0"/>
            </a:endParaRPr>
          </a:p>
        </p:txBody>
      </p:sp>
      <p:sp>
        <p:nvSpPr>
          <p:cNvPr id="289805" name="Rectangle 1037"/>
          <p:cNvSpPr>
            <a:spLocks noChangeArrowheads="1"/>
          </p:cNvSpPr>
          <p:nvPr/>
        </p:nvSpPr>
        <p:spPr bwMode="auto">
          <a:xfrm>
            <a:off x="1981200" y="3962400"/>
            <a:ext cx="34290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b="1">
                <a:solidFill>
                  <a:schemeClr val="bg1"/>
                </a:solidFill>
                <a:latin typeface="Arial Rounded MT Bold" charset="0"/>
              </a:rPr>
              <a:t>Chỉ dạy</a:t>
            </a:r>
            <a:endParaRPr lang="en-US" sz="2000">
              <a:solidFill>
                <a:schemeClr val="tx2"/>
              </a:solidFill>
              <a:latin typeface="Arial Rounded MT Bold" charset="0"/>
            </a:endParaRPr>
          </a:p>
        </p:txBody>
      </p:sp>
      <p:sp>
        <p:nvSpPr>
          <p:cNvPr id="289806" name="Rectangle 1038"/>
          <p:cNvSpPr>
            <a:spLocks noChangeArrowheads="1"/>
          </p:cNvSpPr>
          <p:nvPr/>
        </p:nvSpPr>
        <p:spPr bwMode="auto">
          <a:xfrm>
            <a:off x="5067300" y="3962400"/>
            <a:ext cx="18288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b="1">
                <a:solidFill>
                  <a:schemeClr val="bg1"/>
                </a:solidFill>
                <a:latin typeface="Arial Rounded MT Bold" charset="0"/>
              </a:rPr>
              <a:t>Bước đi</a:t>
            </a:r>
            <a:endParaRPr lang="en-US" sz="2000">
              <a:solidFill>
                <a:schemeClr val="tx2"/>
              </a:solidFill>
              <a:latin typeface="Arial Rounded MT Bold" charset="0"/>
            </a:endParaRPr>
          </a:p>
        </p:txBody>
      </p:sp>
      <p:sp>
        <p:nvSpPr>
          <p:cNvPr id="289807" name="Rectangle 1039"/>
          <p:cNvSpPr>
            <a:spLocks noChangeArrowheads="1"/>
          </p:cNvSpPr>
          <p:nvPr/>
        </p:nvSpPr>
        <p:spPr bwMode="auto">
          <a:xfrm>
            <a:off x="6819900" y="1371600"/>
            <a:ext cx="2590800" cy="685800"/>
          </a:xfrm>
          <a:prstGeom prst="rect">
            <a:avLst/>
          </a:prstGeom>
          <a:noFill/>
          <a:ln w="9525">
            <a:noFill/>
            <a:miter lim="800000"/>
            <a:headEnd/>
            <a:tailEnd/>
          </a:ln>
          <a:effectLst>
            <a:outerShdw dist="35921" dir="2700000" algn="ctr" rotWithShape="0">
              <a:schemeClr val="tx1"/>
            </a:outerShdw>
          </a:effectLst>
        </p:spPr>
        <p:txBody>
          <a:bodyPr anchor="ctr"/>
          <a:lstStyle/>
          <a:p>
            <a:pPr algn="ctr" eaLnBrk="1" hangingPunct="1">
              <a:defRPr/>
            </a:pPr>
            <a:r>
              <a:rPr lang="en-US" sz="2400" b="1">
                <a:solidFill>
                  <a:schemeClr val="bg1"/>
                </a:solidFill>
                <a:latin typeface="Arial Rounded MT Bold" pitchFamily="34" charset="0"/>
                <a:ea typeface="+mn-ea"/>
                <a:cs typeface="Times New Roman" pitchFamily="18" charset="0"/>
              </a:rPr>
              <a:t>Giô-suê</a:t>
            </a:r>
            <a:endParaRPr lang="en-US" sz="2000">
              <a:solidFill>
                <a:schemeClr val="tx2"/>
              </a:solidFill>
              <a:latin typeface="Arial Rounded MT Bold" pitchFamily="34" charset="0"/>
              <a:ea typeface="+mn-ea"/>
              <a:cs typeface="Times New Roman" pitchFamily="18" charset="0"/>
            </a:endParaRPr>
          </a:p>
        </p:txBody>
      </p:sp>
      <p:sp>
        <p:nvSpPr>
          <p:cNvPr id="289808" name="Rectangle 1040"/>
          <p:cNvSpPr>
            <a:spLocks noChangeArrowheads="1"/>
          </p:cNvSpPr>
          <p:nvPr/>
        </p:nvSpPr>
        <p:spPr bwMode="auto">
          <a:xfrm>
            <a:off x="6629400" y="2667000"/>
            <a:ext cx="29718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b="1">
                <a:solidFill>
                  <a:schemeClr val="bg1"/>
                </a:solidFill>
                <a:latin typeface="Arial Rounded MT Bold" charset="0"/>
              </a:rPr>
              <a:t>Chinh phục</a:t>
            </a:r>
            <a:endParaRPr lang="en-US" sz="2000">
              <a:solidFill>
                <a:schemeClr val="tx2"/>
              </a:solidFill>
              <a:latin typeface="Arial Rounded MT Bold" charset="0"/>
            </a:endParaRPr>
          </a:p>
        </p:txBody>
      </p:sp>
      <p:sp>
        <p:nvSpPr>
          <p:cNvPr id="289809" name="Rectangle 1041"/>
          <p:cNvSpPr>
            <a:spLocks noChangeArrowheads="1"/>
          </p:cNvSpPr>
          <p:nvPr/>
        </p:nvSpPr>
        <p:spPr bwMode="auto">
          <a:xfrm>
            <a:off x="7200900" y="3962400"/>
            <a:ext cx="18288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400" b="1">
                <a:solidFill>
                  <a:schemeClr val="bg1"/>
                </a:solidFill>
                <a:latin typeface="Arial Rounded MT Bold" charset="0"/>
              </a:rPr>
              <a:t>Yên nghỉ</a:t>
            </a:r>
            <a:endParaRPr lang="en-US" sz="2000">
              <a:solidFill>
                <a:schemeClr val="tx2"/>
              </a:solidFill>
              <a:latin typeface="Arial Rounded MT Bold" charset="0"/>
            </a:endParaRPr>
          </a:p>
        </p:txBody>
      </p:sp>
      <p:sp>
        <p:nvSpPr>
          <p:cNvPr id="88079" name="WordArt 1042"/>
          <p:cNvSpPr>
            <a:spLocks noChangeArrowheads="1" noChangeShapeType="1" noTextEdit="1"/>
          </p:cNvSpPr>
          <p:nvPr/>
        </p:nvSpPr>
        <p:spPr bwMode="auto">
          <a:xfrm>
            <a:off x="0" y="2286000"/>
            <a:ext cx="1041400" cy="4572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Arial"/>
                <a:ea typeface="Arial"/>
                <a:cs typeface="Arial"/>
              </a:rPr>
              <a:t>Họ</a:t>
            </a:r>
          </a:p>
        </p:txBody>
      </p:sp>
      <p:sp>
        <p:nvSpPr>
          <p:cNvPr id="88080" name="WordArt 1043"/>
          <p:cNvSpPr>
            <a:spLocks noChangeArrowheads="1" noChangeShapeType="1" noTextEdit="1"/>
          </p:cNvSpPr>
          <p:nvPr/>
        </p:nvSpPr>
        <p:spPr bwMode="auto">
          <a:xfrm>
            <a:off x="0" y="3581400"/>
            <a:ext cx="1828800" cy="4826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Arial"/>
                <a:ea typeface="Arial"/>
                <a:cs typeface="Arial"/>
              </a:rPr>
              <a:t>Chúng ta</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9798"/>
                                        </p:tgtEl>
                                        <p:attrNameLst>
                                          <p:attrName>style.visibility</p:attrName>
                                        </p:attrNameLst>
                                      </p:cBhvr>
                                      <p:to>
                                        <p:strVal val="visible"/>
                                      </p:to>
                                    </p:set>
                                    <p:animEffect transition="in" filter="dissolve">
                                      <p:cBhvr>
                                        <p:cTn id="7" dur="500"/>
                                        <p:tgtEl>
                                          <p:spTgt spid="289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9799"/>
                                        </p:tgtEl>
                                        <p:attrNameLst>
                                          <p:attrName>style.visibility</p:attrName>
                                        </p:attrNameLst>
                                      </p:cBhvr>
                                      <p:to>
                                        <p:strVal val="visible"/>
                                      </p:to>
                                    </p:set>
                                    <p:animEffect transition="in" filter="dissolve">
                                      <p:cBhvr>
                                        <p:cTn id="12" dur="500"/>
                                        <p:tgtEl>
                                          <p:spTgt spid="289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9800"/>
                                        </p:tgtEl>
                                        <p:attrNameLst>
                                          <p:attrName>style.visibility</p:attrName>
                                        </p:attrNameLst>
                                      </p:cBhvr>
                                      <p:to>
                                        <p:strVal val="visible"/>
                                      </p:to>
                                    </p:set>
                                    <p:animEffect transition="in" filter="dissolve">
                                      <p:cBhvr>
                                        <p:cTn id="17" dur="500"/>
                                        <p:tgtEl>
                                          <p:spTgt spid="2898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9801"/>
                                        </p:tgtEl>
                                        <p:attrNameLst>
                                          <p:attrName>style.visibility</p:attrName>
                                        </p:attrNameLst>
                                      </p:cBhvr>
                                      <p:to>
                                        <p:strVal val="visible"/>
                                      </p:to>
                                    </p:set>
                                    <p:animEffect transition="in" filter="dissolve">
                                      <p:cBhvr>
                                        <p:cTn id="22" dur="500"/>
                                        <p:tgtEl>
                                          <p:spTgt spid="2898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9802"/>
                                        </p:tgtEl>
                                        <p:attrNameLst>
                                          <p:attrName>style.visibility</p:attrName>
                                        </p:attrNameLst>
                                      </p:cBhvr>
                                      <p:to>
                                        <p:strVal val="visible"/>
                                      </p:to>
                                    </p:set>
                                    <p:animEffect transition="in" filter="dissolve">
                                      <p:cBhvr>
                                        <p:cTn id="27" dur="500"/>
                                        <p:tgtEl>
                                          <p:spTgt spid="2898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9803"/>
                                        </p:tgtEl>
                                        <p:attrNameLst>
                                          <p:attrName>style.visibility</p:attrName>
                                        </p:attrNameLst>
                                      </p:cBhvr>
                                      <p:to>
                                        <p:strVal val="visible"/>
                                      </p:to>
                                    </p:set>
                                    <p:animEffect transition="in" filter="dissolve">
                                      <p:cBhvr>
                                        <p:cTn id="32" dur="500"/>
                                        <p:tgtEl>
                                          <p:spTgt spid="2898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9804"/>
                                        </p:tgtEl>
                                        <p:attrNameLst>
                                          <p:attrName>style.visibility</p:attrName>
                                        </p:attrNameLst>
                                      </p:cBhvr>
                                      <p:to>
                                        <p:strVal val="visible"/>
                                      </p:to>
                                    </p:set>
                                    <p:animEffect transition="in" filter="dissolve">
                                      <p:cBhvr>
                                        <p:cTn id="37" dur="500"/>
                                        <p:tgtEl>
                                          <p:spTgt spid="2898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9805"/>
                                        </p:tgtEl>
                                        <p:attrNameLst>
                                          <p:attrName>style.visibility</p:attrName>
                                        </p:attrNameLst>
                                      </p:cBhvr>
                                      <p:to>
                                        <p:strVal val="visible"/>
                                      </p:to>
                                    </p:set>
                                    <p:animEffect transition="in" filter="dissolve">
                                      <p:cBhvr>
                                        <p:cTn id="42" dur="500"/>
                                        <p:tgtEl>
                                          <p:spTgt spid="2898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89806"/>
                                        </p:tgtEl>
                                        <p:attrNameLst>
                                          <p:attrName>style.visibility</p:attrName>
                                        </p:attrNameLst>
                                      </p:cBhvr>
                                      <p:to>
                                        <p:strVal val="visible"/>
                                      </p:to>
                                    </p:set>
                                    <p:animEffect transition="in" filter="dissolve">
                                      <p:cBhvr>
                                        <p:cTn id="47" dur="500"/>
                                        <p:tgtEl>
                                          <p:spTgt spid="2898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89807"/>
                                        </p:tgtEl>
                                        <p:attrNameLst>
                                          <p:attrName>style.visibility</p:attrName>
                                        </p:attrNameLst>
                                      </p:cBhvr>
                                      <p:to>
                                        <p:strVal val="visible"/>
                                      </p:to>
                                    </p:set>
                                    <p:animEffect transition="in" filter="dissolve">
                                      <p:cBhvr>
                                        <p:cTn id="52" dur="500"/>
                                        <p:tgtEl>
                                          <p:spTgt spid="2898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89808"/>
                                        </p:tgtEl>
                                        <p:attrNameLst>
                                          <p:attrName>style.visibility</p:attrName>
                                        </p:attrNameLst>
                                      </p:cBhvr>
                                      <p:to>
                                        <p:strVal val="visible"/>
                                      </p:to>
                                    </p:set>
                                    <p:animEffect transition="in" filter="dissolve">
                                      <p:cBhvr>
                                        <p:cTn id="57" dur="500"/>
                                        <p:tgtEl>
                                          <p:spTgt spid="2898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89809"/>
                                        </p:tgtEl>
                                        <p:attrNameLst>
                                          <p:attrName>style.visibility</p:attrName>
                                        </p:attrNameLst>
                                      </p:cBhvr>
                                      <p:to>
                                        <p:strVal val="visible"/>
                                      </p:to>
                                    </p:set>
                                    <p:animEffect transition="in" filter="dissolve">
                                      <p:cBhvr>
                                        <p:cTn id="62" dur="500"/>
                                        <p:tgtEl>
                                          <p:spTgt spid="289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8" grpId="0"/>
      <p:bldP spid="289799" grpId="0"/>
      <p:bldP spid="289800" grpId="0"/>
      <p:bldP spid="289801" grpId="0"/>
      <p:bldP spid="289802" grpId="0"/>
      <p:bldP spid="289803" grpId="0"/>
      <p:bldP spid="289804" grpId="0"/>
      <p:bldP spid="289805" grpId="0"/>
      <p:bldP spid="289806" grpId="0"/>
      <p:bldP spid="289807" grpId="0"/>
      <p:bldP spid="289808" grpId="0"/>
      <p:bldP spid="2898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54274" name="Text Box 3"/>
          <p:cNvSpPr txBox="1">
            <a:spLocks noChangeArrowheads="1"/>
          </p:cNvSpPr>
          <p:nvPr/>
        </p:nvSpPr>
        <p:spPr bwMode="auto">
          <a:xfrm>
            <a:off x="457200" y="1371600"/>
            <a:ext cx="7924800" cy="4359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endParaRPr lang="en-US" sz="4000" b="1">
              <a:solidFill>
                <a:schemeClr val="bg1"/>
              </a:solidFill>
              <a:latin typeface="Times New Roman" charset="0"/>
            </a:endParaRPr>
          </a:p>
          <a:p>
            <a:pPr algn="l" eaLnBrk="1" hangingPunct="1">
              <a:spcBef>
                <a:spcPct val="50000"/>
              </a:spcBef>
            </a:pPr>
            <a:r>
              <a:rPr lang="en-US" sz="4000" b="1">
                <a:solidFill>
                  <a:schemeClr val="bg1"/>
                </a:solidFill>
                <a:latin typeface="Times New Roman" charset="0"/>
              </a:rPr>
              <a:t>Hai đề tài bao gồm trong Lê-vi Ký</a:t>
            </a:r>
          </a:p>
          <a:p>
            <a:pPr algn="l" eaLnBrk="1" hangingPunct="1">
              <a:spcBef>
                <a:spcPct val="50000"/>
              </a:spcBef>
              <a:buFontTx/>
              <a:buChar char="•"/>
            </a:pPr>
            <a:r>
              <a:rPr lang="en-US" sz="4000" b="1">
                <a:solidFill>
                  <a:schemeClr val="bg1"/>
                </a:solidFill>
                <a:latin typeface="Times New Roman" charset="0"/>
              </a:rPr>
              <a:t>_________________</a:t>
            </a:r>
          </a:p>
          <a:p>
            <a:pPr algn="l" eaLnBrk="1" hangingPunct="1">
              <a:spcBef>
                <a:spcPct val="50000"/>
              </a:spcBef>
              <a:buFontTx/>
              <a:buChar char="•"/>
            </a:pPr>
            <a:r>
              <a:rPr lang="en-US" sz="4000" b="1">
                <a:solidFill>
                  <a:schemeClr val="bg1"/>
                </a:solidFill>
                <a:latin typeface="Times New Roman" charset="0"/>
              </a:rPr>
              <a:t>_________________</a:t>
            </a:r>
          </a:p>
          <a:p>
            <a:pPr algn="l" eaLnBrk="1" hangingPunct="1">
              <a:spcBef>
                <a:spcPct val="50000"/>
              </a:spcBef>
            </a:pPr>
            <a:endParaRPr lang="en-US" sz="4000" b="1">
              <a:solidFill>
                <a:schemeClr val="bg1"/>
              </a:solidFill>
              <a:latin typeface="Times New Roman" charset="0"/>
            </a:endParaRPr>
          </a:p>
        </p:txBody>
      </p:sp>
      <p:sp>
        <p:nvSpPr>
          <p:cNvPr id="91140" name="Text Box 4"/>
          <p:cNvSpPr txBox="1">
            <a:spLocks noChangeArrowheads="1"/>
          </p:cNvSpPr>
          <p:nvPr/>
        </p:nvSpPr>
        <p:spPr bwMode="auto">
          <a:xfrm>
            <a:off x="990600" y="3168650"/>
            <a:ext cx="2541588"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None/>
            </a:pPr>
            <a:r>
              <a:rPr lang="en-US" sz="4000" b="1">
                <a:solidFill>
                  <a:schemeClr val="bg1"/>
                </a:solidFill>
                <a:latin typeface="Times" charset="0"/>
              </a:rPr>
              <a:t>Thánh hóa</a:t>
            </a:r>
            <a:endParaRPr lang="en-US" sz="2400" b="1">
              <a:solidFill>
                <a:schemeClr val="tx1"/>
              </a:solidFill>
              <a:latin typeface="Times" charset="0"/>
            </a:endParaRPr>
          </a:p>
        </p:txBody>
      </p:sp>
      <p:sp>
        <p:nvSpPr>
          <p:cNvPr id="91141" name="Text Box 5"/>
          <p:cNvSpPr txBox="1">
            <a:spLocks noChangeArrowheads="1"/>
          </p:cNvSpPr>
          <p:nvPr/>
        </p:nvSpPr>
        <p:spPr bwMode="auto">
          <a:xfrm>
            <a:off x="979488" y="4006850"/>
            <a:ext cx="231457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None/>
            </a:pPr>
            <a:r>
              <a:rPr lang="en-US" sz="4000" b="1">
                <a:solidFill>
                  <a:schemeClr val="bg1"/>
                </a:solidFill>
                <a:latin typeface="Times" charset="0"/>
              </a:rPr>
              <a:t>Biệt riêng</a:t>
            </a:r>
            <a:endParaRPr lang="en-US" sz="2400" b="1">
              <a:solidFill>
                <a:schemeClr val="tx1"/>
              </a:solidFill>
              <a:latin typeface="Times" charset="0"/>
            </a:endParaRPr>
          </a:p>
        </p:txBody>
      </p:sp>
      <p:sp>
        <p:nvSpPr>
          <p:cNvPr id="91142" name="Rectangle 6"/>
          <p:cNvSpPr>
            <a:spLocks noGrp="1" noChangeArrowheads="1"/>
          </p:cNvSpPr>
          <p:nvPr>
            <p:ph type="title" idx="4294967295"/>
          </p:nvPr>
        </p:nvSpPr>
        <p:spPr>
          <a:xfrm>
            <a:off x="685800" y="822325"/>
            <a:ext cx="7772400" cy="701675"/>
          </a:xfrm>
          <a:effectLst>
            <a:outerShdw blurRad="63500" dist="38099" dir="2700000" algn="ctr" rotWithShape="0">
              <a:schemeClr val="tx1">
                <a:alpha val="74997"/>
              </a:schemeClr>
            </a:outerShdw>
          </a:effectLst>
        </p:spPr>
        <p:txBody>
          <a:bodyPr anchor="t">
            <a:spAutoFit/>
          </a:bodyPr>
          <a:lstStyle/>
          <a:p>
            <a:pPr algn="l" eaLnBrk="1" hangingPunct="1">
              <a:spcBef>
                <a:spcPct val="50000"/>
              </a:spcBef>
              <a:buFontTx/>
              <a:buChar char="•"/>
              <a:defRPr/>
            </a:pPr>
            <a:r>
              <a:rPr lang="en-US" sz="4000" b="1">
                <a:solidFill>
                  <a:schemeClr val="bg1"/>
                </a:solidFill>
                <a:latin typeface="Times New Roman" charset="0"/>
                <a:cs typeface="Times New Roman" charset="0"/>
              </a:rPr>
              <a:t>ÔN TẬP LÊ-VI KÝ</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p:cTn id="7" dur="1000" fill="hold"/>
                                        <p:tgtEl>
                                          <p:spTgt spid="91140"/>
                                        </p:tgtEl>
                                        <p:attrNameLst>
                                          <p:attrName>ppt_w</p:attrName>
                                        </p:attrNameLst>
                                      </p:cBhvr>
                                      <p:tavLst>
                                        <p:tav tm="0">
                                          <p:val>
                                            <p:fltVal val="0"/>
                                          </p:val>
                                        </p:tav>
                                        <p:tav tm="100000">
                                          <p:val>
                                            <p:strVal val="#ppt_w"/>
                                          </p:val>
                                        </p:tav>
                                      </p:tavLst>
                                    </p:anim>
                                    <p:anim calcmode="lin" valueType="num">
                                      <p:cBhvr>
                                        <p:cTn id="8" dur="1000" fill="hold"/>
                                        <p:tgtEl>
                                          <p:spTgt spid="91140"/>
                                        </p:tgtEl>
                                        <p:attrNameLst>
                                          <p:attrName>ppt_h</p:attrName>
                                        </p:attrNameLst>
                                      </p:cBhvr>
                                      <p:tavLst>
                                        <p:tav tm="0">
                                          <p:val>
                                            <p:fltVal val="0"/>
                                          </p:val>
                                        </p:tav>
                                        <p:tav tm="100000">
                                          <p:val>
                                            <p:strVal val="#ppt_h"/>
                                          </p:val>
                                        </p:tav>
                                      </p:tavLst>
                                    </p:anim>
                                    <p:anim calcmode="lin" valueType="num">
                                      <p:cBhvr>
                                        <p:cTn id="9" dur="1000" fill="hold"/>
                                        <p:tgtEl>
                                          <p:spTgt spid="911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11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1141"/>
                                        </p:tgtEl>
                                        <p:attrNameLst>
                                          <p:attrName>style.visibility</p:attrName>
                                        </p:attrNameLst>
                                      </p:cBhvr>
                                      <p:to>
                                        <p:strVal val="visible"/>
                                      </p:to>
                                    </p:set>
                                    <p:anim calcmode="lin" valueType="num">
                                      <p:cBhvr>
                                        <p:cTn id="15" dur="1000" fill="hold"/>
                                        <p:tgtEl>
                                          <p:spTgt spid="91141"/>
                                        </p:tgtEl>
                                        <p:attrNameLst>
                                          <p:attrName>ppt_w</p:attrName>
                                        </p:attrNameLst>
                                      </p:cBhvr>
                                      <p:tavLst>
                                        <p:tav tm="0">
                                          <p:val>
                                            <p:fltVal val="0"/>
                                          </p:val>
                                        </p:tav>
                                        <p:tav tm="100000">
                                          <p:val>
                                            <p:strVal val="#ppt_w"/>
                                          </p:val>
                                        </p:tav>
                                      </p:tavLst>
                                    </p:anim>
                                    <p:anim calcmode="lin" valueType="num">
                                      <p:cBhvr>
                                        <p:cTn id="16" dur="1000" fill="hold"/>
                                        <p:tgtEl>
                                          <p:spTgt spid="91141"/>
                                        </p:tgtEl>
                                        <p:attrNameLst>
                                          <p:attrName>ppt_h</p:attrName>
                                        </p:attrNameLst>
                                      </p:cBhvr>
                                      <p:tavLst>
                                        <p:tav tm="0">
                                          <p:val>
                                            <p:fltVal val="0"/>
                                          </p:val>
                                        </p:tav>
                                        <p:tav tm="100000">
                                          <p:val>
                                            <p:strVal val="#ppt_h"/>
                                          </p:val>
                                        </p:tav>
                                      </p:tavLst>
                                    </p:anim>
                                    <p:anim calcmode="lin" valueType="num">
                                      <p:cBhvr>
                                        <p:cTn id="17" dur="1000" fill="hold"/>
                                        <p:tgtEl>
                                          <p:spTgt spid="9114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11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P spid="911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OMSSO074"/>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5151438" cy="701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1844" name="Text Box 4"/>
          <p:cNvSpPr txBox="1">
            <a:spLocks noChangeArrowheads="1"/>
          </p:cNvSpPr>
          <p:nvPr/>
        </p:nvSpPr>
        <p:spPr bwMode="auto">
          <a:xfrm>
            <a:off x="1752600" y="6126163"/>
            <a:ext cx="73914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3200" b="1">
                <a:solidFill>
                  <a:srgbClr val="FFFF00"/>
                </a:solidFill>
                <a:latin typeface="Times New Roman" pitchFamily="18" charset="0"/>
                <a:ea typeface="+mn-ea"/>
                <a:cs typeface="Arial" pitchFamily="34" charset="0"/>
              </a:rPr>
              <a:t>1 Cô 10:1-13 (NIV)</a:t>
            </a:r>
          </a:p>
        </p:txBody>
      </p:sp>
      <p:sp>
        <p:nvSpPr>
          <p:cNvPr id="291845" name="Rectangle 5"/>
          <p:cNvSpPr>
            <a:spLocks noGrp="1" noChangeArrowheads="1"/>
          </p:cNvSpPr>
          <p:nvPr>
            <p:ph type="title" idx="4294967295"/>
          </p:nvPr>
        </p:nvSpPr>
        <p:spPr>
          <a:xfrm>
            <a:off x="914400" y="0"/>
            <a:ext cx="7772400" cy="914400"/>
          </a:xfrm>
          <a:effectLst>
            <a:outerShdw blurRad="63500" dist="38099" dir="2700000" algn="ctr" rotWithShape="0">
              <a:schemeClr val="tx1">
                <a:alpha val="74997"/>
              </a:schemeClr>
            </a:outerShdw>
          </a:effectLst>
        </p:spPr>
        <p:txBody>
          <a:bodyPr anchor="t">
            <a:spAutoFit/>
          </a:bodyPr>
          <a:lstStyle/>
          <a:p>
            <a:pPr eaLnBrk="1" hangingPunct="1">
              <a:spcBef>
                <a:spcPct val="50000"/>
              </a:spcBef>
              <a:defRPr/>
            </a:pPr>
            <a:r>
              <a:rPr lang="en-US" sz="5400" b="1">
                <a:solidFill>
                  <a:srgbClr val="FFFF00"/>
                </a:solidFill>
                <a:latin typeface="Times New Roman" charset="0"/>
                <a:cs typeface="+mj-cs"/>
              </a:rPr>
              <a:t>Nước từ vầng đá</a:t>
            </a:r>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OMSSO074"/>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5151438" cy="701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2" name="Text Box 4"/>
          <p:cNvSpPr txBox="1">
            <a:spLocks noChangeArrowheads="1"/>
          </p:cNvSpPr>
          <p:nvPr/>
        </p:nvSpPr>
        <p:spPr bwMode="auto">
          <a:xfrm>
            <a:off x="4038600" y="1325563"/>
            <a:ext cx="4953000" cy="40576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4000" b="1" i="1">
                <a:solidFill>
                  <a:srgbClr val="FFFF00"/>
                </a:solidFill>
                <a:latin typeface="Times New Roman" charset="0"/>
                <a:cs typeface="Arial" charset="0"/>
              </a:rPr>
              <a:t>. . . </a:t>
            </a:r>
            <a:r>
              <a:rPr lang="en-US" sz="3600" b="1" i="1">
                <a:solidFill>
                  <a:srgbClr val="FFFF00"/>
                </a:solidFill>
                <a:latin typeface="Arial" charset="0"/>
                <a:cs typeface="Arial" charset="0"/>
              </a:rPr>
              <a:t>Từ khi con còn thơ ấu đã biết Kinh Thánh, vốn có thể khiến con khôn ngoan để được cứu bởi đức tin trong Đức Chúa Giê-xu Christ.</a:t>
            </a:r>
            <a:r>
              <a:rPr lang="en-US" sz="4000" b="1" i="1">
                <a:solidFill>
                  <a:srgbClr val="FFFF00"/>
                </a:solidFill>
                <a:latin typeface="Times New Roman" charset="0"/>
                <a:cs typeface="Arial" charset="0"/>
              </a:rPr>
              <a:t> </a:t>
            </a:r>
          </a:p>
        </p:txBody>
      </p:sp>
      <p:sp>
        <p:nvSpPr>
          <p:cNvPr id="285701" name="Text Box 5"/>
          <p:cNvSpPr txBox="1">
            <a:spLocks noChangeArrowheads="1"/>
          </p:cNvSpPr>
          <p:nvPr/>
        </p:nvSpPr>
        <p:spPr bwMode="auto">
          <a:xfrm>
            <a:off x="1752600" y="6126163"/>
            <a:ext cx="73914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3200" b="1">
                <a:solidFill>
                  <a:srgbClr val="FFFF00"/>
                </a:solidFill>
                <a:latin typeface="Times New Roman" pitchFamily="18" charset="0"/>
                <a:ea typeface="+mn-ea"/>
                <a:cs typeface="Arial" pitchFamily="34" charset="0"/>
              </a:rPr>
              <a:t>2 Tim 3:15 (NIV) </a:t>
            </a:r>
          </a:p>
        </p:txBody>
      </p:sp>
      <p:sp>
        <p:nvSpPr>
          <p:cNvPr id="285702" name="Rectangle 6"/>
          <p:cNvSpPr>
            <a:spLocks noGrp="1" noChangeArrowheads="1"/>
          </p:cNvSpPr>
          <p:nvPr>
            <p:ph type="title" idx="4294967295"/>
          </p:nvPr>
        </p:nvSpPr>
        <p:spPr>
          <a:xfrm>
            <a:off x="0" y="166688"/>
            <a:ext cx="9144000" cy="762000"/>
          </a:xfrm>
          <a:effectLst>
            <a:outerShdw blurRad="63500" dist="38099" dir="2700000" algn="ctr" rotWithShape="0">
              <a:schemeClr val="tx1">
                <a:alpha val="74997"/>
              </a:schemeClr>
            </a:outerShdw>
          </a:effectLst>
        </p:spPr>
        <p:txBody>
          <a:bodyPr anchor="t">
            <a:spAutoFit/>
          </a:bodyPr>
          <a:lstStyle/>
          <a:p>
            <a:pPr eaLnBrk="1" hangingPunct="1">
              <a:spcBef>
                <a:spcPct val="50000"/>
              </a:spcBef>
              <a:defRPr/>
            </a:pPr>
            <a:r>
              <a:rPr lang="en-US" b="1">
                <a:solidFill>
                  <a:srgbClr val="FFFF00"/>
                </a:solidFill>
                <a:latin typeface="Times New Roman" charset="0"/>
                <a:cs typeface="+mj-cs"/>
              </a:rPr>
              <a:t>Dân-số Ký ban sự khôn ngoan</a:t>
            </a:r>
            <a:endParaRPr lang="en-US" sz="4800" b="1">
              <a:solidFill>
                <a:srgbClr val="FFFF00"/>
              </a:solidFill>
              <a:latin typeface="Times New Roman" charset="0"/>
              <a:cs typeface="+mj-cs"/>
            </a:endParaRPr>
          </a:p>
        </p:txBody>
      </p:sp>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OMSSO074"/>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5151438" cy="701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0" name="Text Box 4"/>
          <p:cNvSpPr txBox="1">
            <a:spLocks noChangeArrowheads="1"/>
          </p:cNvSpPr>
          <p:nvPr/>
        </p:nvSpPr>
        <p:spPr bwMode="auto">
          <a:xfrm>
            <a:off x="3657600" y="1325563"/>
            <a:ext cx="5334000" cy="301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i="1">
                <a:solidFill>
                  <a:srgbClr val="FFFF00"/>
                </a:solidFill>
                <a:latin typeface="Arial" charset="0"/>
              </a:rPr>
              <a:t>Vả mọi sự đã chép từ xưa để dạy dỗ chúng ta, hầu cho bởi sự nhịn nhục và yên ủi của Kinh Thánh dạy mà chúng ta được sự trông cậy.</a:t>
            </a:r>
          </a:p>
        </p:txBody>
      </p:sp>
      <p:sp>
        <p:nvSpPr>
          <p:cNvPr id="287749" name="Text Box 5"/>
          <p:cNvSpPr txBox="1">
            <a:spLocks noChangeArrowheads="1"/>
          </p:cNvSpPr>
          <p:nvPr/>
        </p:nvSpPr>
        <p:spPr bwMode="auto">
          <a:xfrm>
            <a:off x="1752600" y="6126163"/>
            <a:ext cx="7391400" cy="579437"/>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3200" b="1">
                <a:solidFill>
                  <a:srgbClr val="FFFF00"/>
                </a:solidFill>
                <a:latin typeface="Times New Roman" pitchFamily="18" charset="0"/>
                <a:ea typeface="+mn-ea"/>
                <a:cs typeface="Arial" pitchFamily="34" charset="0"/>
              </a:rPr>
              <a:t>Rô 15:4 (NIV)</a:t>
            </a:r>
          </a:p>
        </p:txBody>
      </p:sp>
      <p:sp>
        <p:nvSpPr>
          <p:cNvPr id="287750" name="Rectangle 6"/>
          <p:cNvSpPr>
            <a:spLocks noGrp="1" noChangeArrowheads="1"/>
          </p:cNvSpPr>
          <p:nvPr>
            <p:ph type="title" idx="4294967295"/>
          </p:nvPr>
        </p:nvSpPr>
        <p:spPr>
          <a:xfrm>
            <a:off x="0" y="76200"/>
            <a:ext cx="9144000" cy="1143000"/>
          </a:xfrm>
          <a:effectLst>
            <a:outerShdw blurRad="63500" dist="35921" dir="2700000" algn="ctr" rotWithShape="0">
              <a:schemeClr val="tx1"/>
            </a:outerShdw>
          </a:effectLst>
        </p:spPr>
        <p:txBody>
          <a:bodyPr/>
          <a:lstStyle/>
          <a:p>
            <a:pPr eaLnBrk="1" hangingPunct="1">
              <a:defRPr/>
            </a:pPr>
            <a:r>
              <a:rPr lang="en-US" b="1">
                <a:solidFill>
                  <a:srgbClr val="FFFF00"/>
                </a:solidFill>
                <a:latin typeface="Times New Roman" charset="0"/>
                <a:cs typeface="+mj-cs"/>
              </a:rPr>
              <a:t>Dân-số Ký dạy dỗ &amp; khích lệ</a:t>
            </a:r>
            <a:endParaRPr lang="en-US" sz="3600">
              <a:latin typeface="Times New Roman" charset="0"/>
              <a:cs typeface="+mj-cs"/>
            </a:endParaRP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41994" name="Text Box 10"/>
          <p:cNvSpPr txBox="1">
            <a:spLocks noChangeArrowheads="1"/>
          </p:cNvSpPr>
          <p:nvPr/>
        </p:nvSpPr>
        <p:spPr bwMode="auto">
          <a:xfrm>
            <a:off x="0" y="2266950"/>
            <a:ext cx="3352800" cy="1997075"/>
          </a:xfrm>
          <a:prstGeom prst="rect">
            <a:avLst/>
          </a:prstGeom>
          <a:gradFill rotWithShape="1">
            <a:gsLst>
              <a:gs pos="0">
                <a:srgbClr val="00003B"/>
              </a:gs>
              <a:gs pos="50000">
                <a:srgbClr val="000080"/>
              </a:gs>
              <a:gs pos="100000">
                <a:srgbClr val="00003B"/>
              </a:gs>
            </a:gsLst>
            <a:lin ang="5400000" scaled="1"/>
          </a:gra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buFont typeface="Wingdings" charset="0"/>
              <a:buNone/>
            </a:pPr>
            <a:r>
              <a:rPr lang="en-US" altLang="zh-CN" sz="2500" b="1">
                <a:solidFill>
                  <a:srgbClr val="FFFFFF"/>
                </a:solidFill>
                <a:latin typeface="Times" charset="0"/>
                <a:ea typeface="宋体" charset="0"/>
                <a:cs typeface="宋体" charset="0"/>
              </a:rPr>
              <a:t>Đức Chúa Trời </a:t>
            </a:r>
            <a:r>
              <a:rPr lang="en-US" altLang="zh-CN" sz="2500" b="1" u="sng">
                <a:solidFill>
                  <a:srgbClr val="FFFFFF"/>
                </a:solidFill>
                <a:latin typeface="Times" charset="0"/>
                <a:ea typeface="宋体" charset="0"/>
                <a:cs typeface="宋体" charset="0"/>
              </a:rPr>
              <a:t>chuẩn bị</a:t>
            </a:r>
            <a:r>
              <a:rPr lang="en-US" altLang="zh-CN" sz="2500" b="1">
                <a:solidFill>
                  <a:srgbClr val="FFFFFF"/>
                </a:solidFill>
                <a:latin typeface="Times" charset="0"/>
                <a:ea typeface="宋体" charset="0"/>
                <a:cs typeface="宋体" charset="0"/>
              </a:rPr>
              <a:t> Israel để bước đi với Ngài trong mối quan hệ giao ước (1:1-10:10).</a:t>
            </a:r>
            <a:endParaRPr lang="en-US" sz="2500" b="1">
              <a:solidFill>
                <a:srgbClr val="FFFFFF"/>
              </a:solidFill>
              <a:latin typeface="Times" charset="0"/>
            </a:endParaRPr>
          </a:p>
        </p:txBody>
      </p:sp>
      <p:sp>
        <p:nvSpPr>
          <p:cNvPr id="41995" name="Text Box 11"/>
          <p:cNvSpPr txBox="1">
            <a:spLocks noChangeArrowheads="1"/>
          </p:cNvSpPr>
          <p:nvPr/>
        </p:nvSpPr>
        <p:spPr bwMode="auto">
          <a:xfrm>
            <a:off x="2133600" y="4495800"/>
            <a:ext cx="5029200" cy="908050"/>
          </a:xfrm>
          <a:prstGeom prst="rect">
            <a:avLst/>
          </a:prstGeom>
          <a:gradFill rotWithShape="1">
            <a:gsLst>
              <a:gs pos="0">
                <a:srgbClr val="760000"/>
              </a:gs>
              <a:gs pos="50000">
                <a:srgbClr val="FF0000"/>
              </a:gs>
              <a:gs pos="100000">
                <a:srgbClr val="760000"/>
              </a:gs>
            </a:gsLst>
            <a:lin ang="5400000" scaled="1"/>
          </a:gra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buFont typeface="Wingdings" charset="0"/>
              <a:buNone/>
            </a:pPr>
            <a:r>
              <a:rPr lang="en-US" altLang="zh-CN" sz="2500" b="1">
                <a:solidFill>
                  <a:srgbClr val="FFFFFF"/>
                </a:solidFill>
                <a:latin typeface="Times" charset="0"/>
                <a:ea typeface="宋体" charset="0"/>
                <a:cs typeface="宋体" charset="0"/>
              </a:rPr>
              <a:t>Nhưng dân tộc này bị </a:t>
            </a:r>
            <a:r>
              <a:rPr lang="en-US" altLang="zh-CN" sz="2500" b="1" u="sng">
                <a:solidFill>
                  <a:srgbClr val="FFFFFF"/>
                </a:solidFill>
                <a:latin typeface="Times" charset="0"/>
                <a:ea typeface="宋体" charset="0"/>
                <a:cs typeface="宋体" charset="0"/>
              </a:rPr>
              <a:t>hoãn</a:t>
            </a:r>
            <a:r>
              <a:rPr lang="en-US" altLang="zh-CN" sz="2500" b="1">
                <a:solidFill>
                  <a:srgbClr val="FFFFFF"/>
                </a:solidFill>
                <a:latin typeface="Times" charset="0"/>
                <a:ea typeface="宋体" charset="0"/>
                <a:cs typeface="宋体" charset="0"/>
              </a:rPr>
              <a:t> vào đất hứa vì vô tín (10:11-25:18).</a:t>
            </a:r>
            <a:r>
              <a:rPr lang="en-US" altLang="zh-CN" sz="2800" b="1">
                <a:solidFill>
                  <a:srgbClr val="FFFFFF"/>
                </a:solidFill>
                <a:latin typeface="Times" charset="0"/>
                <a:ea typeface="宋体" charset="0"/>
                <a:cs typeface="宋体" charset="0"/>
              </a:rPr>
              <a:t> </a:t>
            </a:r>
            <a:endParaRPr lang="en-US" sz="2800" b="1">
              <a:solidFill>
                <a:srgbClr val="FFFFFF"/>
              </a:solidFill>
              <a:latin typeface="Times" charset="0"/>
            </a:endParaRPr>
          </a:p>
        </p:txBody>
      </p:sp>
      <p:sp>
        <p:nvSpPr>
          <p:cNvPr id="96260"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136</a:t>
            </a:r>
          </a:p>
        </p:txBody>
      </p:sp>
      <p:sp>
        <p:nvSpPr>
          <p:cNvPr id="96261" name="Rectangle 3"/>
          <p:cNvSpPr>
            <a:spLocks noGrp="1" noChangeArrowheads="1"/>
          </p:cNvSpPr>
          <p:nvPr>
            <p:ph type="title"/>
          </p:nvPr>
        </p:nvSpPr>
        <p:spPr>
          <a:xfrm>
            <a:off x="1981200" y="228600"/>
            <a:ext cx="5257800" cy="685800"/>
          </a:xfrm>
          <a:solidFill>
            <a:srgbClr val="000000"/>
          </a:solidFill>
        </p:spPr>
        <p:txBody>
          <a:bodyPr/>
          <a:lstStyle/>
          <a:p>
            <a:pPr algn="ctr"/>
            <a:r>
              <a:rPr lang="en-US" b="1">
                <a:solidFill>
                  <a:srgbClr val="FFFFFF"/>
                </a:solidFill>
                <a:latin typeface="Times New Roman" charset="0"/>
              </a:rPr>
              <a:t>Tóm tắt</a:t>
            </a:r>
          </a:p>
        </p:txBody>
      </p:sp>
      <p:sp>
        <p:nvSpPr>
          <p:cNvPr id="41992" name="Text Box 8"/>
          <p:cNvSpPr txBox="1">
            <a:spLocks noChangeArrowheads="1"/>
          </p:cNvSpPr>
          <p:nvPr/>
        </p:nvSpPr>
        <p:spPr bwMode="auto">
          <a:xfrm>
            <a:off x="0" y="5791200"/>
            <a:ext cx="9144000" cy="946150"/>
          </a:xfrm>
          <a:prstGeom prst="rect">
            <a:avLst/>
          </a:prstGeom>
          <a:gradFill rotWithShape="1">
            <a:gsLst>
              <a:gs pos="0">
                <a:srgbClr val="2F0018"/>
              </a:gs>
              <a:gs pos="50000">
                <a:srgbClr val="660033"/>
              </a:gs>
              <a:gs pos="100000">
                <a:srgbClr val="2F0018"/>
              </a:gs>
            </a:gsLst>
            <a:lin ang="5400000" scaled="1"/>
          </a:gra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buFont typeface="Wingdings" charset="0"/>
              <a:buNone/>
            </a:pPr>
            <a:r>
              <a:rPr lang="en-US" altLang="zh-CN" sz="2800" b="1">
                <a:solidFill>
                  <a:srgbClr val="FFFFFF"/>
                </a:solidFill>
                <a:latin typeface="Times" charset="0"/>
                <a:ea typeface="宋体" charset="0"/>
                <a:cs typeface="宋体" charset="0"/>
              </a:rPr>
              <a:t>Câu chuyện tiếp tục làm tương phản giữa sự thành tín của Đức Chúa Trời và sự bất tín của Y-sơ-ra-ên.</a:t>
            </a:r>
            <a:endParaRPr lang="en-US" sz="2800" b="1">
              <a:solidFill>
                <a:srgbClr val="FFFFFF"/>
              </a:solidFill>
              <a:latin typeface="Times" charset="0"/>
            </a:endParaRPr>
          </a:p>
        </p:txBody>
      </p:sp>
      <p:sp>
        <p:nvSpPr>
          <p:cNvPr id="41993" name="Text Box 9"/>
          <p:cNvSpPr txBox="1">
            <a:spLocks noChangeArrowheads="1"/>
          </p:cNvSpPr>
          <p:nvPr/>
        </p:nvSpPr>
        <p:spPr bwMode="auto">
          <a:xfrm>
            <a:off x="0" y="1143000"/>
            <a:ext cx="9144000" cy="885825"/>
          </a:xfrm>
          <a:prstGeom prst="rect">
            <a:avLst/>
          </a:prstGeom>
          <a:gradFill rotWithShape="1">
            <a:gsLst>
              <a:gs pos="0">
                <a:srgbClr val="2F0018"/>
              </a:gs>
              <a:gs pos="50000">
                <a:srgbClr val="660033"/>
              </a:gs>
              <a:gs pos="100000">
                <a:srgbClr val="2F0018"/>
              </a:gs>
            </a:gsLst>
            <a:lin ang="5400000" scaled="1"/>
          </a:gra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buFont typeface="Wingdings" charset="0"/>
              <a:buNone/>
            </a:pPr>
            <a:r>
              <a:rPr lang="en-US" altLang="zh-CN" sz="2600" b="1">
                <a:solidFill>
                  <a:srgbClr val="FFFFFF"/>
                </a:solidFill>
                <a:latin typeface="Times" charset="0"/>
                <a:ea typeface="宋体" charset="0"/>
                <a:cs typeface="宋体" charset="0"/>
              </a:rPr>
              <a:t>Trong khi Lê-vi Ký liên hệ đến sự thờ phượng của dân tộc, Dân-số Ký ghi lại bước đi của dân tộc. </a:t>
            </a:r>
            <a:endParaRPr lang="en-US" sz="2600" b="1">
              <a:solidFill>
                <a:srgbClr val="FFFFFF"/>
              </a:solidFill>
              <a:latin typeface="Times" charset="0"/>
            </a:endParaRPr>
          </a:p>
        </p:txBody>
      </p:sp>
      <p:sp>
        <p:nvSpPr>
          <p:cNvPr id="41996" name="Text Box 12"/>
          <p:cNvSpPr txBox="1">
            <a:spLocks noChangeArrowheads="1"/>
          </p:cNvSpPr>
          <p:nvPr/>
        </p:nvSpPr>
        <p:spPr bwMode="auto">
          <a:xfrm>
            <a:off x="5715000" y="2224088"/>
            <a:ext cx="3429000" cy="2043112"/>
          </a:xfrm>
          <a:prstGeom prst="rect">
            <a:avLst/>
          </a:prstGeom>
          <a:gradFill rotWithShape="1">
            <a:gsLst>
              <a:gs pos="0">
                <a:srgbClr val="00003B"/>
              </a:gs>
              <a:gs pos="50000">
                <a:srgbClr val="000080"/>
              </a:gs>
              <a:gs pos="100000">
                <a:srgbClr val="00003B"/>
              </a:gs>
            </a:gsLst>
            <a:lin ang="5400000" scaled="1"/>
          </a:gra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buFont typeface="Wingdings" charset="0"/>
              <a:buNone/>
            </a:pPr>
            <a:r>
              <a:rPr lang="en-US" altLang="zh-CN" sz="2500" b="1">
                <a:solidFill>
                  <a:srgbClr val="FFFFFF"/>
                </a:solidFill>
                <a:latin typeface="Times" charset="0"/>
                <a:ea typeface="宋体" charset="0"/>
                <a:cs typeface="宋体" charset="0"/>
              </a:rPr>
              <a:t>Đức Chúa Trời thành tín với giao ước của Ngài, vì vậy Ngài </a:t>
            </a:r>
            <a:r>
              <a:rPr lang="en-US" altLang="zh-CN" sz="2500" b="1" u="sng">
                <a:solidFill>
                  <a:srgbClr val="FFFFFF"/>
                </a:solidFill>
                <a:latin typeface="Times" charset="0"/>
                <a:ea typeface="宋体" charset="0"/>
                <a:cs typeface="宋体" charset="0"/>
              </a:rPr>
              <a:t>chuẩn bị</a:t>
            </a:r>
            <a:r>
              <a:rPr lang="en-US" altLang="zh-CN" sz="2500" b="1">
                <a:solidFill>
                  <a:srgbClr val="FFFFFF"/>
                </a:solidFill>
                <a:latin typeface="Times" charset="0"/>
                <a:ea typeface="宋体" charset="0"/>
                <a:cs typeface="宋体" charset="0"/>
              </a:rPr>
              <a:t> một thế hệ mới để vào đất hứa (ch. 26-36).</a:t>
            </a:r>
            <a:r>
              <a:rPr lang="en-US" altLang="zh-CN" sz="2800" b="1">
                <a:solidFill>
                  <a:srgbClr val="FFFFFF"/>
                </a:solidFill>
                <a:latin typeface="Times" charset="0"/>
                <a:ea typeface="宋体" charset="0"/>
                <a:cs typeface="宋体" charset="0"/>
              </a:rPr>
              <a:t>  </a:t>
            </a:r>
            <a:endParaRPr lang="en-US" sz="2800" b="1">
              <a:solidFill>
                <a:srgbClr val="FFFFFF"/>
              </a:solidFill>
              <a:latin typeface="Time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93">
                                            <p:txEl>
                                              <p:pRg st="0" end="0"/>
                                            </p:txEl>
                                          </p:spTgt>
                                        </p:tgtEl>
                                        <p:attrNameLst>
                                          <p:attrName>style.visibility</p:attrName>
                                        </p:attrNameLst>
                                      </p:cBhvr>
                                      <p:to>
                                        <p:strVal val="visible"/>
                                      </p:to>
                                    </p:set>
                                    <p:anim calcmode="lin" valueType="num">
                                      <p:cBhvr additive="base">
                                        <p:cTn id="7" dur="500" fill="hold"/>
                                        <p:tgtEl>
                                          <p:spTgt spid="4199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199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19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199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1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animBg="1" autoUpdateAnimBg="0"/>
      <p:bldP spid="41995" grpId="0" animBg="1" autoUpdateAnimBg="0"/>
      <p:bldP spid="41992" grpId="0" animBg="1" autoUpdateAnimBg="0"/>
      <p:bldP spid="41993" grpId="0" build="p" autoUpdateAnimBg="0"/>
      <p:bldP spid="4199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137</a:t>
            </a:r>
          </a:p>
        </p:txBody>
      </p:sp>
      <p:sp>
        <p:nvSpPr>
          <p:cNvPr id="98307" name="Rectangle 3"/>
          <p:cNvSpPr>
            <a:spLocks noGrp="1" noChangeArrowheads="1"/>
          </p:cNvSpPr>
          <p:nvPr>
            <p:ph type="title"/>
          </p:nvPr>
        </p:nvSpPr>
        <p:spPr>
          <a:xfrm>
            <a:off x="1981200" y="228600"/>
            <a:ext cx="5257800" cy="685800"/>
          </a:xfrm>
          <a:solidFill>
            <a:srgbClr val="000000"/>
          </a:solidFill>
        </p:spPr>
        <p:txBody>
          <a:bodyPr/>
          <a:lstStyle/>
          <a:p>
            <a:pPr algn="ctr"/>
            <a:r>
              <a:rPr lang="en-US" b="1">
                <a:solidFill>
                  <a:srgbClr val="FFFFFF"/>
                </a:solidFill>
                <a:latin typeface="Times New Roman" charset="0"/>
              </a:rPr>
              <a:t>Tổng hợp</a:t>
            </a:r>
          </a:p>
        </p:txBody>
      </p:sp>
      <p:sp>
        <p:nvSpPr>
          <p:cNvPr id="43013" name="Text Box 5"/>
          <p:cNvSpPr txBox="1">
            <a:spLocks noChangeArrowheads="1"/>
          </p:cNvSpPr>
          <p:nvPr/>
        </p:nvSpPr>
        <p:spPr bwMode="auto">
          <a:xfrm>
            <a:off x="2362200" y="3505200"/>
            <a:ext cx="4419600" cy="831850"/>
          </a:xfrm>
          <a:prstGeom prst="rect">
            <a:avLst/>
          </a:prstGeom>
          <a:solidFill>
            <a:srgbClr val="B2B2B2"/>
          </a:solidFill>
          <a:ln w="9525">
            <a:solidFill>
              <a:srgbClr val="000000"/>
            </a:solidFill>
            <a:miter lim="800000"/>
            <a:headEnd/>
            <a:tailEnd/>
          </a:ln>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r>
              <a:rPr lang="en-US" altLang="zh-CN" sz="2400" b="1">
                <a:latin typeface="Times New Roman" charset="0"/>
                <a:ea typeface="宋体" charset="0"/>
                <a:cs typeface="宋体" charset="0"/>
              </a:rPr>
              <a:t>10:11—25:18</a:t>
            </a:r>
          </a:p>
          <a:p>
            <a:pPr algn="ctr" eaLnBrk="1" hangingPunct="1"/>
            <a:r>
              <a:rPr lang="en-US" altLang="zh-CN" sz="2400" b="1">
                <a:latin typeface="Times New Roman" charset="0"/>
                <a:ea typeface="宋体" charset="0"/>
                <a:cs typeface="宋体" charset="0"/>
              </a:rPr>
              <a:t>Hoãn lại vì vô tín</a:t>
            </a:r>
          </a:p>
        </p:txBody>
      </p:sp>
      <p:sp>
        <p:nvSpPr>
          <p:cNvPr id="43014" name="Text Box 6"/>
          <p:cNvSpPr txBox="1">
            <a:spLocks noChangeArrowheads="1"/>
          </p:cNvSpPr>
          <p:nvPr/>
        </p:nvSpPr>
        <p:spPr bwMode="auto">
          <a:xfrm>
            <a:off x="114300" y="2198688"/>
            <a:ext cx="4457700" cy="893762"/>
          </a:xfrm>
          <a:prstGeom prst="rect">
            <a:avLst/>
          </a:prstGeom>
          <a:solidFill>
            <a:srgbClr val="B2B2B2"/>
          </a:solidFill>
          <a:ln w="9525">
            <a:solidFill>
              <a:srgbClr val="000000"/>
            </a:solidFill>
            <a:miter lim="800000"/>
            <a:headEnd/>
            <a:tailEnd/>
          </a:ln>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r>
              <a:rPr lang="en-US" altLang="zh-CN" sz="2400" b="1">
                <a:latin typeface="Times New Roman" charset="0"/>
                <a:ea typeface="宋体" charset="0"/>
                <a:cs typeface="宋体" charset="0"/>
              </a:rPr>
              <a:t>1:1—10:10 Chuẩn bị cho thế hệ cũ</a:t>
            </a:r>
            <a:r>
              <a:rPr lang="en-US" altLang="zh-CN" sz="2800" b="1">
                <a:latin typeface="Arial Black" charset="0"/>
                <a:ea typeface="宋体" charset="0"/>
                <a:cs typeface="宋体" charset="0"/>
              </a:rPr>
              <a:t> </a:t>
            </a:r>
          </a:p>
        </p:txBody>
      </p:sp>
      <p:sp>
        <p:nvSpPr>
          <p:cNvPr id="98310" name="Text Box 7"/>
          <p:cNvSpPr txBox="1">
            <a:spLocks noChangeArrowheads="1"/>
          </p:cNvSpPr>
          <p:nvPr/>
        </p:nvSpPr>
        <p:spPr bwMode="auto">
          <a:xfrm>
            <a:off x="381000" y="1182688"/>
            <a:ext cx="8382000" cy="831850"/>
          </a:xfrm>
          <a:prstGeom prst="rect">
            <a:avLst/>
          </a:prstGeom>
          <a:solidFill>
            <a:srgbClr val="FFFFFF"/>
          </a:solidFill>
          <a:ln w="9525">
            <a:solidFill>
              <a:srgbClr val="000000"/>
            </a:solidFill>
            <a:miter lim="800000"/>
            <a:headEnd/>
            <a:tailEnd/>
          </a:ln>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r>
              <a:rPr lang="en-US" altLang="zh-CN" sz="2400" b="1">
                <a:latin typeface="Times New Roman" charset="0"/>
                <a:ea typeface="宋体" charset="0"/>
                <a:cs typeface="宋体" charset="0"/>
              </a:rPr>
              <a:t>Chuẩn bị chiếm xứ</a:t>
            </a:r>
          </a:p>
          <a:p>
            <a:pPr algn="ctr" eaLnBrk="1" hangingPunct="1"/>
            <a:r>
              <a:rPr lang="en-US" altLang="zh-CN" sz="2400" b="1">
                <a:latin typeface="Times New Roman" charset="0"/>
                <a:ea typeface="宋体" charset="0"/>
                <a:cs typeface="宋体" charset="0"/>
              </a:rPr>
              <a:t>(Sự thành tín của Đức Chúa Trời &gt; &lt; Sự bất tín của Israel)</a:t>
            </a:r>
          </a:p>
        </p:txBody>
      </p:sp>
      <p:sp>
        <p:nvSpPr>
          <p:cNvPr id="43016" name="Text Box 8"/>
          <p:cNvSpPr txBox="1">
            <a:spLocks noChangeArrowheads="1"/>
          </p:cNvSpPr>
          <p:nvPr/>
        </p:nvSpPr>
        <p:spPr bwMode="auto">
          <a:xfrm>
            <a:off x="4419600" y="5170488"/>
            <a:ext cx="4419600" cy="831850"/>
          </a:xfrm>
          <a:prstGeom prst="rect">
            <a:avLst/>
          </a:prstGeom>
          <a:solidFill>
            <a:srgbClr val="B2B2B2"/>
          </a:solidFill>
          <a:ln w="9525">
            <a:solidFill>
              <a:srgbClr val="000000"/>
            </a:solidFill>
            <a:miter lim="800000"/>
            <a:headEnd/>
            <a:tailEnd/>
          </a:ln>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r>
              <a:rPr lang="en-US" altLang="zh-CN" sz="2400" b="1">
                <a:latin typeface="Times New Roman" charset="0"/>
                <a:ea typeface="宋体" charset="0"/>
                <a:cs typeface="宋体" charset="0"/>
              </a:rPr>
              <a:t>26—36	</a:t>
            </a:r>
          </a:p>
          <a:p>
            <a:pPr algn="ctr" eaLnBrk="1" hangingPunct="1"/>
            <a:r>
              <a:rPr lang="en-US" altLang="zh-CN" sz="2400" b="1">
                <a:latin typeface="Times New Roman" charset="0"/>
                <a:ea typeface="宋体" charset="0"/>
                <a:cs typeface="宋体" charset="0"/>
              </a:rPr>
              <a:t>Chuẩn bị cho thế hệ mới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0-#ppt_w/2"/>
                                          </p:val>
                                        </p:tav>
                                        <p:tav tm="100000">
                                          <p:val>
                                            <p:strVal val="#ppt_x"/>
                                          </p:val>
                                        </p:tav>
                                      </p:tavLst>
                                    </p:anim>
                                    <p:anim calcmode="lin" valueType="num">
                                      <p:cBhvr additive="base">
                                        <p:cTn id="8"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0-#ppt_w/2"/>
                                          </p:val>
                                        </p:tav>
                                        <p:tav tm="100000">
                                          <p:val>
                                            <p:strVal val="#ppt_x"/>
                                          </p:val>
                                        </p:tav>
                                      </p:tavLst>
                                    </p:anim>
                                    <p:anim calcmode="lin" valueType="num">
                                      <p:cBhvr additive="base">
                                        <p:cTn id="14"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6"/>
                                        </p:tgtEl>
                                        <p:attrNameLst>
                                          <p:attrName>style.visibility</p:attrName>
                                        </p:attrNameLst>
                                      </p:cBhvr>
                                      <p:to>
                                        <p:strVal val="visible"/>
                                      </p:to>
                                    </p:set>
                                    <p:anim calcmode="lin" valueType="num">
                                      <p:cBhvr additive="base">
                                        <p:cTn id="19" dur="500" fill="hold"/>
                                        <p:tgtEl>
                                          <p:spTgt spid="43016"/>
                                        </p:tgtEl>
                                        <p:attrNameLst>
                                          <p:attrName>ppt_x</p:attrName>
                                        </p:attrNameLst>
                                      </p:cBhvr>
                                      <p:tavLst>
                                        <p:tav tm="0">
                                          <p:val>
                                            <p:strVal val="0-#ppt_w/2"/>
                                          </p:val>
                                        </p:tav>
                                        <p:tav tm="100000">
                                          <p:val>
                                            <p:strVal val="#ppt_x"/>
                                          </p:val>
                                        </p:tav>
                                      </p:tavLst>
                                    </p:anim>
                                    <p:anim calcmode="lin" valueType="num">
                                      <p:cBhvr additive="base">
                                        <p:cTn id="20" dur="500" fill="hold"/>
                                        <p:tgtEl>
                                          <p:spTgt spid="430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autoUpdateAnimBg="0"/>
      <p:bldP spid="43014" grpId="0" animBg="1" autoUpdateAnimBg="0"/>
      <p:bldP spid="4301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7621588" y="228600"/>
            <a:ext cx="1303337"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137-141</a:t>
            </a:r>
          </a:p>
        </p:txBody>
      </p:sp>
      <p:sp>
        <p:nvSpPr>
          <p:cNvPr id="100355" name="Rectangle 3"/>
          <p:cNvSpPr>
            <a:spLocks noGrp="1" noChangeArrowheads="1"/>
          </p:cNvSpPr>
          <p:nvPr>
            <p:ph type="title"/>
          </p:nvPr>
        </p:nvSpPr>
        <p:spPr>
          <a:xfrm>
            <a:off x="1981200" y="152400"/>
            <a:ext cx="5257800" cy="685800"/>
          </a:xfrm>
          <a:solidFill>
            <a:srgbClr val="000000"/>
          </a:solidFill>
        </p:spPr>
        <p:txBody>
          <a:bodyPr/>
          <a:lstStyle/>
          <a:p>
            <a:pPr algn="ctr"/>
            <a:r>
              <a:rPr lang="en-US" b="1">
                <a:solidFill>
                  <a:srgbClr val="FFFFFF"/>
                </a:solidFill>
                <a:latin typeface="Times New Roman" charset="0"/>
              </a:rPr>
              <a:t>Dàn ý</a:t>
            </a:r>
          </a:p>
        </p:txBody>
      </p:sp>
      <p:sp>
        <p:nvSpPr>
          <p:cNvPr id="44040" name="Text Box 8"/>
          <p:cNvSpPr txBox="1">
            <a:spLocks noChangeArrowheads="1"/>
          </p:cNvSpPr>
          <p:nvPr/>
        </p:nvSpPr>
        <p:spPr bwMode="auto">
          <a:xfrm>
            <a:off x="381000" y="990600"/>
            <a:ext cx="8382000" cy="1562100"/>
          </a:xfrm>
          <a:prstGeom prst="rect">
            <a:avLst/>
          </a:prstGeom>
          <a:solidFill>
            <a:srgbClr val="FFFFFF"/>
          </a:solidFill>
          <a:ln w="9525">
            <a:solidFill>
              <a:srgbClr val="000000"/>
            </a:solidFill>
            <a:miter lim="800000"/>
            <a:headEnd/>
            <a:tailEnd/>
          </a:ln>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r>
              <a:rPr lang="en-US" altLang="zh-CN" sz="2400" b="1">
                <a:latin typeface="Times New Roman" charset="0"/>
                <a:ea typeface="宋体" charset="0"/>
                <a:cs typeface="宋体" charset="0"/>
              </a:rPr>
              <a:t>I.	(1:1—10:10) Đức Chúa Trời chuẩn bị đội quân thế hệ cũ bước vào Ca-na-an như một dân tộc thánh và có kỷ luật để dạy Y-sơ-ra-ên về sự thành tín của Ngài đối với giao ước Áp-ra-ham (20 ngày tại núi Si-nai).</a:t>
            </a:r>
          </a:p>
        </p:txBody>
      </p:sp>
      <p:sp>
        <p:nvSpPr>
          <p:cNvPr id="44041" name="Text Box 9"/>
          <p:cNvSpPr txBox="1">
            <a:spLocks noChangeArrowheads="1"/>
          </p:cNvSpPr>
          <p:nvPr/>
        </p:nvSpPr>
        <p:spPr bwMode="auto">
          <a:xfrm>
            <a:off x="381000" y="2720975"/>
            <a:ext cx="8382000" cy="1562100"/>
          </a:xfrm>
          <a:prstGeom prst="rect">
            <a:avLst/>
          </a:prstGeom>
          <a:solidFill>
            <a:srgbClr val="FFFFFF"/>
          </a:solidFill>
          <a:ln w="9525">
            <a:solidFill>
              <a:srgbClr val="000000"/>
            </a:solidFill>
            <a:miter lim="800000"/>
            <a:headEnd/>
            <a:tailEnd/>
          </a:ln>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r>
              <a:rPr lang="en-US" altLang="zh-CN" sz="2400" b="1">
                <a:latin typeface="Times New Roman" charset="0"/>
                <a:ea typeface="宋体" charset="0"/>
                <a:cs typeface="宋体" charset="0"/>
              </a:rPr>
              <a:t>II.	(10:11—25:18) Đức Chúa Trời đoán xét sự vô tín của thế hệ cũ bằng việc cấm bước vào đất hứa để giải thoát dân tộc khỏi những kẻ phản loạn trong khi vẫn thành tín dẫn họ vào Ca-na-an (38 năm, 3 tháng, 10 ngày trong đồng vắng).</a:t>
            </a:r>
          </a:p>
        </p:txBody>
      </p:sp>
      <p:sp>
        <p:nvSpPr>
          <p:cNvPr id="44042" name="Text Box 10"/>
          <p:cNvSpPr txBox="1">
            <a:spLocks noChangeArrowheads="1"/>
          </p:cNvSpPr>
          <p:nvPr/>
        </p:nvSpPr>
        <p:spPr bwMode="auto">
          <a:xfrm>
            <a:off x="381000" y="4800600"/>
            <a:ext cx="8382000" cy="1562100"/>
          </a:xfrm>
          <a:prstGeom prst="rect">
            <a:avLst/>
          </a:prstGeom>
          <a:solidFill>
            <a:srgbClr val="FFFFFF"/>
          </a:solidFill>
          <a:ln w="9525">
            <a:solidFill>
              <a:srgbClr val="000000"/>
            </a:solidFill>
            <a:miter lim="800000"/>
            <a:headEnd/>
            <a:tailEnd/>
          </a:ln>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r>
              <a:rPr lang="en-US" altLang="zh-CN" sz="2400" b="1">
                <a:latin typeface="Times New Roman" charset="0"/>
                <a:ea typeface="宋体" charset="0"/>
                <a:cs typeface="宋体" charset="0"/>
              </a:rPr>
              <a:t>III.	(Ch. 26—36) Đức Chúa Trời chuẩn bị thế hệ tin kính mới bước vào Ca-na-an qua việc tái lập trật tự, thánh hóa bằng cách nhắc lại các của lễ, sự thề nguyện, và các định ranh giới của xứ Ca-na-an  (5 tháng trong đồng bằng Mô-áp).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additive="base">
                                        <p:cTn id="7" dur="500" fill="hold"/>
                                        <p:tgtEl>
                                          <p:spTgt spid="44040"/>
                                        </p:tgtEl>
                                        <p:attrNameLst>
                                          <p:attrName>ppt_x</p:attrName>
                                        </p:attrNameLst>
                                      </p:cBhvr>
                                      <p:tavLst>
                                        <p:tav tm="0">
                                          <p:val>
                                            <p:strVal val="#ppt_x"/>
                                          </p:val>
                                        </p:tav>
                                        <p:tav tm="100000">
                                          <p:val>
                                            <p:strVal val="#ppt_x"/>
                                          </p:val>
                                        </p:tav>
                                      </p:tavLst>
                                    </p:anim>
                                    <p:anim calcmode="lin" valueType="num">
                                      <p:cBhvr additive="base">
                                        <p:cTn id="8" dur="500" fill="hold"/>
                                        <p:tgtEl>
                                          <p:spTgt spid="4404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4041"/>
                                        </p:tgtEl>
                                        <p:attrNameLst>
                                          <p:attrName>style.visibility</p:attrName>
                                        </p:attrNameLst>
                                      </p:cBhvr>
                                      <p:to>
                                        <p:strVal val="visible"/>
                                      </p:to>
                                    </p:set>
                                    <p:anim calcmode="lin" valueType="num">
                                      <p:cBhvr additive="base">
                                        <p:cTn id="13" dur="500" fill="hold"/>
                                        <p:tgtEl>
                                          <p:spTgt spid="44041"/>
                                        </p:tgtEl>
                                        <p:attrNameLst>
                                          <p:attrName>ppt_x</p:attrName>
                                        </p:attrNameLst>
                                      </p:cBhvr>
                                      <p:tavLst>
                                        <p:tav tm="0">
                                          <p:val>
                                            <p:strVal val="#ppt_x"/>
                                          </p:val>
                                        </p:tav>
                                        <p:tav tm="100000">
                                          <p:val>
                                            <p:strVal val="#ppt_x"/>
                                          </p:val>
                                        </p:tav>
                                      </p:tavLst>
                                    </p:anim>
                                    <p:anim calcmode="lin" valueType="num">
                                      <p:cBhvr additive="base">
                                        <p:cTn id="14" dur="500" fill="hold"/>
                                        <p:tgtEl>
                                          <p:spTgt spid="4404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4042"/>
                                        </p:tgtEl>
                                        <p:attrNameLst>
                                          <p:attrName>style.visibility</p:attrName>
                                        </p:attrNameLst>
                                      </p:cBhvr>
                                      <p:to>
                                        <p:strVal val="visible"/>
                                      </p:to>
                                    </p:set>
                                    <p:anim calcmode="lin" valueType="num">
                                      <p:cBhvr additive="base">
                                        <p:cTn id="19" dur="500" fill="hold"/>
                                        <p:tgtEl>
                                          <p:spTgt spid="44042"/>
                                        </p:tgtEl>
                                        <p:attrNameLst>
                                          <p:attrName>ppt_x</p:attrName>
                                        </p:attrNameLst>
                                      </p:cBhvr>
                                      <p:tavLst>
                                        <p:tav tm="0">
                                          <p:val>
                                            <p:strVal val="#ppt_x"/>
                                          </p:val>
                                        </p:tav>
                                        <p:tav tm="100000">
                                          <p:val>
                                            <p:strVal val="#ppt_x"/>
                                          </p:val>
                                        </p:tav>
                                      </p:tavLst>
                                    </p:anim>
                                    <p:anim calcmode="lin" valueType="num">
                                      <p:cBhvr additive="base">
                                        <p:cTn id="20" dur="500" fill="hold"/>
                                        <p:tgtEl>
                                          <p:spTgt spid="440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autoUpdateAnimBg="0"/>
      <p:bldP spid="44041" grpId="0" animBg="1" autoUpdateAnimBg="0"/>
      <p:bldP spid="4404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02402" name="Group 2"/>
          <p:cNvGrpSpPr>
            <a:grpSpLocks/>
          </p:cNvGrpSpPr>
          <p:nvPr/>
        </p:nvGrpSpPr>
        <p:grpSpPr bwMode="auto">
          <a:xfrm>
            <a:off x="0" y="762000"/>
            <a:ext cx="9144000" cy="6096000"/>
            <a:chOff x="0" y="0"/>
            <a:chExt cx="4560" cy="5416"/>
          </a:xfrm>
        </p:grpSpPr>
        <p:grpSp>
          <p:nvGrpSpPr>
            <p:cNvPr id="102408" name="Group 3"/>
            <p:cNvGrpSpPr>
              <a:grpSpLocks/>
            </p:cNvGrpSpPr>
            <p:nvPr/>
          </p:nvGrpSpPr>
          <p:grpSpPr bwMode="auto">
            <a:xfrm>
              <a:off x="0" y="0"/>
              <a:ext cx="4560" cy="671"/>
              <a:chOff x="0" y="0"/>
              <a:chExt cx="4560" cy="671"/>
            </a:xfrm>
          </p:grpSpPr>
          <p:sp>
            <p:nvSpPr>
              <p:cNvPr id="102511"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02512"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09" name="Group 6"/>
            <p:cNvGrpSpPr>
              <a:grpSpLocks/>
            </p:cNvGrpSpPr>
            <p:nvPr/>
          </p:nvGrpSpPr>
          <p:grpSpPr bwMode="auto">
            <a:xfrm>
              <a:off x="0" y="671"/>
              <a:ext cx="1312" cy="805"/>
              <a:chOff x="0" y="671"/>
              <a:chExt cx="1312" cy="805"/>
            </a:xfrm>
          </p:grpSpPr>
          <p:sp>
            <p:nvSpPr>
              <p:cNvPr id="102509"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02510"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10" name="Group 9"/>
            <p:cNvGrpSpPr>
              <a:grpSpLocks/>
            </p:cNvGrpSpPr>
            <p:nvPr/>
          </p:nvGrpSpPr>
          <p:grpSpPr bwMode="auto">
            <a:xfrm>
              <a:off x="1312" y="671"/>
              <a:ext cx="1832" cy="805"/>
              <a:chOff x="1312" y="671"/>
              <a:chExt cx="1832" cy="805"/>
            </a:xfrm>
          </p:grpSpPr>
          <p:sp>
            <p:nvSpPr>
              <p:cNvPr id="102507"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02508"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11" name="Group 12"/>
            <p:cNvGrpSpPr>
              <a:grpSpLocks/>
            </p:cNvGrpSpPr>
            <p:nvPr/>
          </p:nvGrpSpPr>
          <p:grpSpPr bwMode="auto">
            <a:xfrm>
              <a:off x="3144" y="671"/>
              <a:ext cx="1416" cy="805"/>
              <a:chOff x="3144" y="671"/>
              <a:chExt cx="1416" cy="805"/>
            </a:xfrm>
          </p:grpSpPr>
          <p:sp>
            <p:nvSpPr>
              <p:cNvPr id="102505"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02506"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12" name="Group 15"/>
            <p:cNvGrpSpPr>
              <a:grpSpLocks/>
            </p:cNvGrpSpPr>
            <p:nvPr/>
          </p:nvGrpSpPr>
          <p:grpSpPr bwMode="auto">
            <a:xfrm>
              <a:off x="0" y="1476"/>
              <a:ext cx="1312" cy="422"/>
              <a:chOff x="0" y="1476"/>
              <a:chExt cx="1312" cy="422"/>
            </a:xfrm>
          </p:grpSpPr>
          <p:sp>
            <p:nvSpPr>
              <p:cNvPr id="102503"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02504"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13" name="Group 18"/>
            <p:cNvGrpSpPr>
              <a:grpSpLocks/>
            </p:cNvGrpSpPr>
            <p:nvPr/>
          </p:nvGrpSpPr>
          <p:grpSpPr bwMode="auto">
            <a:xfrm>
              <a:off x="1312" y="1476"/>
              <a:ext cx="1832" cy="422"/>
              <a:chOff x="1312" y="1476"/>
              <a:chExt cx="1832" cy="422"/>
            </a:xfrm>
          </p:grpSpPr>
          <p:sp>
            <p:nvSpPr>
              <p:cNvPr id="102501"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02502"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14" name="Group 21"/>
            <p:cNvGrpSpPr>
              <a:grpSpLocks/>
            </p:cNvGrpSpPr>
            <p:nvPr/>
          </p:nvGrpSpPr>
          <p:grpSpPr bwMode="auto">
            <a:xfrm>
              <a:off x="3144" y="1476"/>
              <a:ext cx="1416" cy="422"/>
              <a:chOff x="3144" y="1476"/>
              <a:chExt cx="1416" cy="422"/>
            </a:xfrm>
          </p:grpSpPr>
          <p:sp>
            <p:nvSpPr>
              <p:cNvPr id="102499"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02500"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15" name="Group 24"/>
            <p:cNvGrpSpPr>
              <a:grpSpLocks/>
            </p:cNvGrpSpPr>
            <p:nvPr/>
          </p:nvGrpSpPr>
          <p:grpSpPr bwMode="auto">
            <a:xfrm>
              <a:off x="0" y="1898"/>
              <a:ext cx="1312" cy="422"/>
              <a:chOff x="0" y="1898"/>
              <a:chExt cx="1312" cy="422"/>
            </a:xfrm>
          </p:grpSpPr>
          <p:sp>
            <p:nvSpPr>
              <p:cNvPr id="102497"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02498"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16" name="Group 27"/>
            <p:cNvGrpSpPr>
              <a:grpSpLocks/>
            </p:cNvGrpSpPr>
            <p:nvPr/>
          </p:nvGrpSpPr>
          <p:grpSpPr bwMode="auto">
            <a:xfrm>
              <a:off x="1312" y="1898"/>
              <a:ext cx="1832" cy="422"/>
              <a:chOff x="1312" y="1898"/>
              <a:chExt cx="1832" cy="422"/>
            </a:xfrm>
          </p:grpSpPr>
          <p:sp>
            <p:nvSpPr>
              <p:cNvPr id="102495"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02496"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17" name="Group 30"/>
            <p:cNvGrpSpPr>
              <a:grpSpLocks/>
            </p:cNvGrpSpPr>
            <p:nvPr/>
          </p:nvGrpSpPr>
          <p:grpSpPr bwMode="auto">
            <a:xfrm>
              <a:off x="3144" y="1898"/>
              <a:ext cx="1416" cy="422"/>
              <a:chOff x="3144" y="1898"/>
              <a:chExt cx="1416" cy="422"/>
            </a:xfrm>
          </p:grpSpPr>
          <p:sp>
            <p:nvSpPr>
              <p:cNvPr id="102493"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02494"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18" name="Group 33"/>
            <p:cNvGrpSpPr>
              <a:grpSpLocks/>
            </p:cNvGrpSpPr>
            <p:nvPr/>
          </p:nvGrpSpPr>
          <p:grpSpPr bwMode="auto">
            <a:xfrm>
              <a:off x="0" y="2320"/>
              <a:ext cx="1312" cy="422"/>
              <a:chOff x="0" y="2320"/>
              <a:chExt cx="1312" cy="422"/>
            </a:xfrm>
          </p:grpSpPr>
          <p:sp>
            <p:nvSpPr>
              <p:cNvPr id="102491"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02492"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19" name="Group 36"/>
            <p:cNvGrpSpPr>
              <a:grpSpLocks/>
            </p:cNvGrpSpPr>
            <p:nvPr/>
          </p:nvGrpSpPr>
          <p:grpSpPr bwMode="auto">
            <a:xfrm>
              <a:off x="1312" y="2320"/>
              <a:ext cx="1832" cy="422"/>
              <a:chOff x="1312" y="2320"/>
              <a:chExt cx="1832" cy="422"/>
            </a:xfrm>
          </p:grpSpPr>
          <p:sp>
            <p:nvSpPr>
              <p:cNvPr id="102489"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02490"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20" name="Group 39"/>
            <p:cNvGrpSpPr>
              <a:grpSpLocks/>
            </p:cNvGrpSpPr>
            <p:nvPr/>
          </p:nvGrpSpPr>
          <p:grpSpPr bwMode="auto">
            <a:xfrm>
              <a:off x="3144" y="2320"/>
              <a:ext cx="1416" cy="422"/>
              <a:chOff x="3144" y="2320"/>
              <a:chExt cx="1416" cy="422"/>
            </a:xfrm>
          </p:grpSpPr>
          <p:sp>
            <p:nvSpPr>
              <p:cNvPr id="102487"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02488"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21" name="Group 42"/>
            <p:cNvGrpSpPr>
              <a:grpSpLocks/>
            </p:cNvGrpSpPr>
            <p:nvPr/>
          </p:nvGrpSpPr>
          <p:grpSpPr bwMode="auto">
            <a:xfrm>
              <a:off x="0" y="2742"/>
              <a:ext cx="1312" cy="422"/>
              <a:chOff x="0" y="2742"/>
              <a:chExt cx="1312" cy="422"/>
            </a:xfrm>
          </p:grpSpPr>
          <p:sp>
            <p:nvSpPr>
              <p:cNvPr id="102485"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02486"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22" name="Group 45"/>
            <p:cNvGrpSpPr>
              <a:grpSpLocks/>
            </p:cNvGrpSpPr>
            <p:nvPr/>
          </p:nvGrpSpPr>
          <p:grpSpPr bwMode="auto">
            <a:xfrm>
              <a:off x="1312" y="2742"/>
              <a:ext cx="1832" cy="422"/>
              <a:chOff x="1312" y="2742"/>
              <a:chExt cx="1832" cy="422"/>
            </a:xfrm>
          </p:grpSpPr>
          <p:sp>
            <p:nvSpPr>
              <p:cNvPr id="102483"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02484"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23" name="Group 48"/>
            <p:cNvGrpSpPr>
              <a:grpSpLocks/>
            </p:cNvGrpSpPr>
            <p:nvPr/>
          </p:nvGrpSpPr>
          <p:grpSpPr bwMode="auto">
            <a:xfrm>
              <a:off x="3144" y="2742"/>
              <a:ext cx="1416" cy="422"/>
              <a:chOff x="3144" y="2742"/>
              <a:chExt cx="1416" cy="422"/>
            </a:xfrm>
          </p:grpSpPr>
          <p:sp>
            <p:nvSpPr>
              <p:cNvPr id="102481"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02482"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24" name="Group 51"/>
            <p:cNvGrpSpPr>
              <a:grpSpLocks/>
            </p:cNvGrpSpPr>
            <p:nvPr/>
          </p:nvGrpSpPr>
          <p:grpSpPr bwMode="auto">
            <a:xfrm>
              <a:off x="0" y="3164"/>
              <a:ext cx="1312" cy="422"/>
              <a:chOff x="0" y="3164"/>
              <a:chExt cx="1312" cy="422"/>
            </a:xfrm>
          </p:grpSpPr>
          <p:sp>
            <p:nvSpPr>
              <p:cNvPr id="102479"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02480"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25" name="Group 54"/>
            <p:cNvGrpSpPr>
              <a:grpSpLocks/>
            </p:cNvGrpSpPr>
            <p:nvPr/>
          </p:nvGrpSpPr>
          <p:grpSpPr bwMode="auto">
            <a:xfrm>
              <a:off x="1312" y="3164"/>
              <a:ext cx="1832" cy="422"/>
              <a:chOff x="1312" y="3164"/>
              <a:chExt cx="1832" cy="422"/>
            </a:xfrm>
          </p:grpSpPr>
          <p:sp>
            <p:nvSpPr>
              <p:cNvPr id="102477"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02478"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26" name="Group 57"/>
            <p:cNvGrpSpPr>
              <a:grpSpLocks/>
            </p:cNvGrpSpPr>
            <p:nvPr/>
          </p:nvGrpSpPr>
          <p:grpSpPr bwMode="auto">
            <a:xfrm>
              <a:off x="3144" y="3164"/>
              <a:ext cx="1416" cy="422"/>
              <a:chOff x="3144" y="3164"/>
              <a:chExt cx="1416" cy="422"/>
            </a:xfrm>
          </p:grpSpPr>
          <p:sp>
            <p:nvSpPr>
              <p:cNvPr id="102475"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02476"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27" name="Group 60"/>
            <p:cNvGrpSpPr>
              <a:grpSpLocks/>
            </p:cNvGrpSpPr>
            <p:nvPr/>
          </p:nvGrpSpPr>
          <p:grpSpPr bwMode="auto">
            <a:xfrm>
              <a:off x="0" y="3586"/>
              <a:ext cx="1312" cy="422"/>
              <a:chOff x="0" y="3586"/>
              <a:chExt cx="1312" cy="422"/>
            </a:xfrm>
          </p:grpSpPr>
          <p:sp>
            <p:nvSpPr>
              <p:cNvPr id="102473"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02474"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28" name="Group 63"/>
            <p:cNvGrpSpPr>
              <a:grpSpLocks/>
            </p:cNvGrpSpPr>
            <p:nvPr/>
          </p:nvGrpSpPr>
          <p:grpSpPr bwMode="auto">
            <a:xfrm>
              <a:off x="1312" y="3586"/>
              <a:ext cx="1832" cy="422"/>
              <a:chOff x="1312" y="3586"/>
              <a:chExt cx="1832" cy="422"/>
            </a:xfrm>
          </p:grpSpPr>
          <p:sp>
            <p:nvSpPr>
              <p:cNvPr id="102471"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02472"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29" name="Group 66"/>
            <p:cNvGrpSpPr>
              <a:grpSpLocks/>
            </p:cNvGrpSpPr>
            <p:nvPr/>
          </p:nvGrpSpPr>
          <p:grpSpPr bwMode="auto">
            <a:xfrm>
              <a:off x="3144" y="3586"/>
              <a:ext cx="1416" cy="422"/>
              <a:chOff x="3144" y="3586"/>
              <a:chExt cx="1416" cy="422"/>
            </a:xfrm>
          </p:grpSpPr>
          <p:sp>
            <p:nvSpPr>
              <p:cNvPr id="102469"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02470"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30" name="Group 69"/>
            <p:cNvGrpSpPr>
              <a:grpSpLocks/>
            </p:cNvGrpSpPr>
            <p:nvPr/>
          </p:nvGrpSpPr>
          <p:grpSpPr bwMode="auto">
            <a:xfrm>
              <a:off x="0" y="4008"/>
              <a:ext cx="1312" cy="518"/>
              <a:chOff x="0" y="4008"/>
              <a:chExt cx="1312" cy="518"/>
            </a:xfrm>
          </p:grpSpPr>
          <p:sp>
            <p:nvSpPr>
              <p:cNvPr id="102467"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02468"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31" name="Group 72"/>
            <p:cNvGrpSpPr>
              <a:grpSpLocks/>
            </p:cNvGrpSpPr>
            <p:nvPr/>
          </p:nvGrpSpPr>
          <p:grpSpPr bwMode="auto">
            <a:xfrm>
              <a:off x="1312" y="4008"/>
              <a:ext cx="1832" cy="518"/>
              <a:chOff x="1312" y="4008"/>
              <a:chExt cx="1832" cy="518"/>
            </a:xfrm>
          </p:grpSpPr>
          <p:sp>
            <p:nvSpPr>
              <p:cNvPr id="102465"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02466"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32" name="Group 75"/>
            <p:cNvGrpSpPr>
              <a:grpSpLocks/>
            </p:cNvGrpSpPr>
            <p:nvPr/>
          </p:nvGrpSpPr>
          <p:grpSpPr bwMode="auto">
            <a:xfrm>
              <a:off x="3144" y="4008"/>
              <a:ext cx="1416" cy="518"/>
              <a:chOff x="3144" y="4008"/>
              <a:chExt cx="1416" cy="518"/>
            </a:xfrm>
          </p:grpSpPr>
          <p:sp>
            <p:nvSpPr>
              <p:cNvPr id="102463"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02464"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33" name="Group 78"/>
            <p:cNvGrpSpPr>
              <a:grpSpLocks/>
            </p:cNvGrpSpPr>
            <p:nvPr/>
          </p:nvGrpSpPr>
          <p:grpSpPr bwMode="auto">
            <a:xfrm>
              <a:off x="0" y="4526"/>
              <a:ext cx="672" cy="890"/>
              <a:chOff x="0" y="4526"/>
              <a:chExt cx="672" cy="890"/>
            </a:xfrm>
          </p:grpSpPr>
          <p:sp>
            <p:nvSpPr>
              <p:cNvPr id="102461"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02462"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34" name="Group 81"/>
            <p:cNvGrpSpPr>
              <a:grpSpLocks/>
            </p:cNvGrpSpPr>
            <p:nvPr/>
          </p:nvGrpSpPr>
          <p:grpSpPr bwMode="auto">
            <a:xfrm>
              <a:off x="672" y="4526"/>
              <a:ext cx="640" cy="890"/>
              <a:chOff x="672" y="4526"/>
              <a:chExt cx="640" cy="890"/>
            </a:xfrm>
          </p:grpSpPr>
          <p:sp>
            <p:nvSpPr>
              <p:cNvPr id="102459"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02460"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35" name="Group 84"/>
            <p:cNvGrpSpPr>
              <a:grpSpLocks/>
            </p:cNvGrpSpPr>
            <p:nvPr/>
          </p:nvGrpSpPr>
          <p:grpSpPr bwMode="auto">
            <a:xfrm>
              <a:off x="1312" y="4526"/>
              <a:ext cx="392" cy="890"/>
              <a:chOff x="1312" y="4526"/>
              <a:chExt cx="392" cy="890"/>
            </a:xfrm>
          </p:grpSpPr>
          <p:sp>
            <p:nvSpPr>
              <p:cNvPr id="102457"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02458"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36" name="Group 87"/>
            <p:cNvGrpSpPr>
              <a:grpSpLocks/>
            </p:cNvGrpSpPr>
            <p:nvPr/>
          </p:nvGrpSpPr>
          <p:grpSpPr bwMode="auto">
            <a:xfrm>
              <a:off x="1704" y="4526"/>
              <a:ext cx="360" cy="890"/>
              <a:chOff x="1704" y="4526"/>
              <a:chExt cx="360" cy="890"/>
            </a:xfrm>
          </p:grpSpPr>
          <p:sp>
            <p:nvSpPr>
              <p:cNvPr id="102455"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02456"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37" name="Group 90"/>
            <p:cNvGrpSpPr>
              <a:grpSpLocks/>
            </p:cNvGrpSpPr>
            <p:nvPr/>
          </p:nvGrpSpPr>
          <p:grpSpPr bwMode="auto">
            <a:xfrm>
              <a:off x="2064" y="4526"/>
              <a:ext cx="360" cy="890"/>
              <a:chOff x="2064" y="4526"/>
              <a:chExt cx="360" cy="890"/>
            </a:xfrm>
          </p:grpSpPr>
          <p:sp>
            <p:nvSpPr>
              <p:cNvPr id="102453"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02454"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38" name="Group 93"/>
            <p:cNvGrpSpPr>
              <a:grpSpLocks/>
            </p:cNvGrpSpPr>
            <p:nvPr/>
          </p:nvGrpSpPr>
          <p:grpSpPr bwMode="auto">
            <a:xfrm>
              <a:off x="2424" y="4526"/>
              <a:ext cx="328" cy="890"/>
              <a:chOff x="2424" y="4526"/>
              <a:chExt cx="328" cy="890"/>
            </a:xfrm>
          </p:grpSpPr>
          <p:sp>
            <p:nvSpPr>
              <p:cNvPr id="102451"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02452"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39" name="Group 96"/>
            <p:cNvGrpSpPr>
              <a:grpSpLocks/>
            </p:cNvGrpSpPr>
            <p:nvPr/>
          </p:nvGrpSpPr>
          <p:grpSpPr bwMode="auto">
            <a:xfrm>
              <a:off x="2752" y="4526"/>
              <a:ext cx="392" cy="890"/>
              <a:chOff x="2752" y="4526"/>
              <a:chExt cx="392" cy="890"/>
            </a:xfrm>
          </p:grpSpPr>
          <p:sp>
            <p:nvSpPr>
              <p:cNvPr id="102449"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02450"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40" name="Group 99"/>
            <p:cNvGrpSpPr>
              <a:grpSpLocks/>
            </p:cNvGrpSpPr>
            <p:nvPr/>
          </p:nvGrpSpPr>
          <p:grpSpPr bwMode="auto">
            <a:xfrm>
              <a:off x="3144" y="4526"/>
              <a:ext cx="444" cy="890"/>
              <a:chOff x="3144" y="4526"/>
              <a:chExt cx="444" cy="890"/>
            </a:xfrm>
          </p:grpSpPr>
          <p:sp>
            <p:nvSpPr>
              <p:cNvPr id="102447"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02448"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41" name="Group 102"/>
            <p:cNvGrpSpPr>
              <a:grpSpLocks/>
            </p:cNvGrpSpPr>
            <p:nvPr/>
          </p:nvGrpSpPr>
          <p:grpSpPr bwMode="auto">
            <a:xfrm>
              <a:off x="3588" y="4526"/>
              <a:ext cx="440" cy="890"/>
              <a:chOff x="3588" y="4526"/>
              <a:chExt cx="440" cy="890"/>
            </a:xfrm>
          </p:grpSpPr>
          <p:sp>
            <p:nvSpPr>
              <p:cNvPr id="102445"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02446"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02442" name="Group 105"/>
            <p:cNvGrpSpPr>
              <a:grpSpLocks/>
            </p:cNvGrpSpPr>
            <p:nvPr/>
          </p:nvGrpSpPr>
          <p:grpSpPr bwMode="auto">
            <a:xfrm>
              <a:off x="4028" y="4526"/>
              <a:ext cx="532" cy="890"/>
              <a:chOff x="4028" y="4526"/>
              <a:chExt cx="532" cy="890"/>
            </a:xfrm>
          </p:grpSpPr>
          <p:sp>
            <p:nvSpPr>
              <p:cNvPr id="102443"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02444"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02403"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02404" name="Rectangle 109"/>
          <p:cNvSpPr>
            <a:spLocks noChangeArrowheads="1"/>
          </p:cNvSpPr>
          <p:nvPr/>
        </p:nvSpPr>
        <p:spPr bwMode="auto">
          <a:xfrm>
            <a:off x="3059113" y="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02405" name="Oval 437"/>
          <p:cNvSpPr>
            <a:spLocks noChangeArrowheads="1"/>
          </p:cNvSpPr>
          <p:nvPr/>
        </p:nvSpPr>
        <p:spPr bwMode="auto">
          <a:xfrm>
            <a:off x="1447800" y="62484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102406" name="Oval 439"/>
          <p:cNvSpPr>
            <a:spLocks noChangeArrowheads="1"/>
          </p:cNvSpPr>
          <p:nvPr/>
        </p:nvSpPr>
        <p:spPr bwMode="auto">
          <a:xfrm>
            <a:off x="-685800" y="54102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152400" y="5791200"/>
            <a:ext cx="993775" cy="10668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140</a:t>
            </a:r>
          </a:p>
        </p:txBody>
      </p:sp>
      <p:sp>
        <p:nvSpPr>
          <p:cNvPr id="104450" name="Rectangle 109"/>
          <p:cNvSpPr>
            <a:spLocks noGrp="1" noChangeArrowheads="1"/>
          </p:cNvSpPr>
          <p:nvPr>
            <p:ph type="title"/>
          </p:nvPr>
        </p:nvSpPr>
        <p:spPr>
          <a:xfrm>
            <a:off x="228600" y="152400"/>
            <a:ext cx="7772400" cy="609600"/>
          </a:xfrm>
          <a:solidFill>
            <a:schemeClr val="accent1"/>
          </a:solidFill>
          <a:ln>
            <a:solidFill>
              <a:schemeClr val="tx1"/>
            </a:solidFill>
            <a:miter lim="800000"/>
            <a:headEnd/>
            <a:tailEnd/>
          </a:ln>
        </p:spPr>
        <p:txBody>
          <a:bodyPr anchor="ctr" anchorCtr="1"/>
          <a:lstStyle/>
          <a:p>
            <a:pPr algn="ctr"/>
            <a:r>
              <a:rPr lang="en-US" altLang="zh-CN" sz="3400" b="1">
                <a:solidFill>
                  <a:srgbClr val="000000"/>
                </a:solidFill>
                <a:latin typeface="Times New Roman" charset="0"/>
                <a:ea typeface="宋体" charset="0"/>
                <a:cs typeface="宋体" charset="0"/>
              </a:rPr>
              <a:t>Sự thay đổi dân số trong đồng vắng</a:t>
            </a:r>
            <a:endParaRPr lang="en-US" sz="3400" b="1">
              <a:solidFill>
                <a:srgbClr val="000000"/>
              </a:solidFill>
              <a:latin typeface="Times New Roman" charset="0"/>
            </a:endParaRPr>
          </a:p>
        </p:txBody>
      </p:sp>
      <p:sp>
        <p:nvSpPr>
          <p:cNvPr id="104451" name="Rectangle 115"/>
          <p:cNvSpPr>
            <a:spLocks noChangeArrowheads="1"/>
          </p:cNvSpPr>
          <p:nvPr/>
        </p:nvSpPr>
        <p:spPr bwMode="auto">
          <a:xfrm>
            <a:off x="-76200" y="1604963"/>
            <a:ext cx="1393825"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Ru-bên</a:t>
            </a:r>
          </a:p>
        </p:txBody>
      </p:sp>
      <p:sp>
        <p:nvSpPr>
          <p:cNvPr id="104452" name="Rectangle 116"/>
          <p:cNvSpPr>
            <a:spLocks noChangeArrowheads="1"/>
          </p:cNvSpPr>
          <p:nvPr/>
        </p:nvSpPr>
        <p:spPr bwMode="auto">
          <a:xfrm>
            <a:off x="1317625" y="1604963"/>
            <a:ext cx="2600325"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46,500</a:t>
            </a:r>
          </a:p>
        </p:txBody>
      </p:sp>
      <p:sp>
        <p:nvSpPr>
          <p:cNvPr id="104453" name="Rectangle 117"/>
          <p:cNvSpPr>
            <a:spLocks noChangeArrowheads="1"/>
          </p:cNvSpPr>
          <p:nvPr/>
        </p:nvSpPr>
        <p:spPr bwMode="auto">
          <a:xfrm>
            <a:off x="3917950" y="1604963"/>
            <a:ext cx="2601913"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43,730</a:t>
            </a:r>
          </a:p>
        </p:txBody>
      </p:sp>
      <p:sp>
        <p:nvSpPr>
          <p:cNvPr id="104454" name="Rectangle 118"/>
          <p:cNvSpPr>
            <a:spLocks noChangeArrowheads="1"/>
          </p:cNvSpPr>
          <p:nvPr/>
        </p:nvSpPr>
        <p:spPr bwMode="auto">
          <a:xfrm>
            <a:off x="6519863" y="1604963"/>
            <a:ext cx="2546350"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(2,770)</a:t>
            </a:r>
          </a:p>
        </p:txBody>
      </p:sp>
      <p:sp>
        <p:nvSpPr>
          <p:cNvPr id="104455" name="Rectangle 119"/>
          <p:cNvSpPr>
            <a:spLocks noChangeArrowheads="1"/>
          </p:cNvSpPr>
          <p:nvPr/>
        </p:nvSpPr>
        <p:spPr bwMode="auto">
          <a:xfrm>
            <a:off x="-76200" y="2009775"/>
            <a:ext cx="139382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Si-mê-ôn</a:t>
            </a:r>
          </a:p>
        </p:txBody>
      </p:sp>
      <p:sp>
        <p:nvSpPr>
          <p:cNvPr id="104456" name="Rectangle 120"/>
          <p:cNvSpPr>
            <a:spLocks noChangeArrowheads="1"/>
          </p:cNvSpPr>
          <p:nvPr/>
        </p:nvSpPr>
        <p:spPr bwMode="auto">
          <a:xfrm>
            <a:off x="1317625" y="2009775"/>
            <a:ext cx="260032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59,300</a:t>
            </a:r>
          </a:p>
        </p:txBody>
      </p:sp>
      <p:sp>
        <p:nvSpPr>
          <p:cNvPr id="104457" name="Rectangle 121"/>
          <p:cNvSpPr>
            <a:spLocks noChangeArrowheads="1"/>
          </p:cNvSpPr>
          <p:nvPr/>
        </p:nvSpPr>
        <p:spPr bwMode="auto">
          <a:xfrm>
            <a:off x="3917950" y="2009775"/>
            <a:ext cx="2601913"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22,200</a:t>
            </a:r>
          </a:p>
        </p:txBody>
      </p:sp>
      <p:sp>
        <p:nvSpPr>
          <p:cNvPr id="104458" name="Rectangle 122"/>
          <p:cNvSpPr>
            <a:spLocks noChangeArrowheads="1"/>
          </p:cNvSpPr>
          <p:nvPr/>
        </p:nvSpPr>
        <p:spPr bwMode="auto">
          <a:xfrm>
            <a:off x="6519863" y="2009775"/>
            <a:ext cx="254635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(37,100)</a:t>
            </a:r>
          </a:p>
        </p:txBody>
      </p:sp>
      <p:sp>
        <p:nvSpPr>
          <p:cNvPr id="104459" name="Rectangle 123"/>
          <p:cNvSpPr>
            <a:spLocks noChangeArrowheads="1"/>
          </p:cNvSpPr>
          <p:nvPr/>
        </p:nvSpPr>
        <p:spPr bwMode="auto">
          <a:xfrm>
            <a:off x="-76200" y="2414588"/>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Gát</a:t>
            </a:r>
          </a:p>
        </p:txBody>
      </p:sp>
      <p:sp>
        <p:nvSpPr>
          <p:cNvPr id="104460" name="Rectangle 124"/>
          <p:cNvSpPr>
            <a:spLocks noChangeArrowheads="1"/>
          </p:cNvSpPr>
          <p:nvPr/>
        </p:nvSpPr>
        <p:spPr bwMode="auto">
          <a:xfrm>
            <a:off x="1317625" y="2414588"/>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45,650</a:t>
            </a:r>
          </a:p>
        </p:txBody>
      </p:sp>
      <p:sp>
        <p:nvSpPr>
          <p:cNvPr id="104461" name="Rectangle 125"/>
          <p:cNvSpPr>
            <a:spLocks noChangeArrowheads="1"/>
          </p:cNvSpPr>
          <p:nvPr/>
        </p:nvSpPr>
        <p:spPr bwMode="auto">
          <a:xfrm>
            <a:off x="3917950" y="2414588"/>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40,500</a:t>
            </a:r>
          </a:p>
        </p:txBody>
      </p:sp>
      <p:sp>
        <p:nvSpPr>
          <p:cNvPr id="104462" name="Rectangle 126"/>
          <p:cNvSpPr>
            <a:spLocks noChangeArrowheads="1"/>
          </p:cNvSpPr>
          <p:nvPr/>
        </p:nvSpPr>
        <p:spPr bwMode="auto">
          <a:xfrm>
            <a:off x="6519863" y="2414588"/>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(5,150)</a:t>
            </a:r>
          </a:p>
        </p:txBody>
      </p:sp>
      <p:sp>
        <p:nvSpPr>
          <p:cNvPr id="104463" name="Rectangle 127"/>
          <p:cNvSpPr>
            <a:spLocks noChangeArrowheads="1"/>
          </p:cNvSpPr>
          <p:nvPr/>
        </p:nvSpPr>
        <p:spPr bwMode="auto">
          <a:xfrm>
            <a:off x="-76200" y="2817813"/>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Giu-đa</a:t>
            </a:r>
          </a:p>
        </p:txBody>
      </p:sp>
      <p:sp>
        <p:nvSpPr>
          <p:cNvPr id="104464" name="Rectangle 128"/>
          <p:cNvSpPr>
            <a:spLocks noChangeArrowheads="1"/>
          </p:cNvSpPr>
          <p:nvPr/>
        </p:nvSpPr>
        <p:spPr bwMode="auto">
          <a:xfrm>
            <a:off x="1317625" y="2817813"/>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74,600</a:t>
            </a:r>
          </a:p>
        </p:txBody>
      </p:sp>
      <p:sp>
        <p:nvSpPr>
          <p:cNvPr id="104465" name="Rectangle 129"/>
          <p:cNvSpPr>
            <a:spLocks noChangeArrowheads="1"/>
          </p:cNvSpPr>
          <p:nvPr/>
        </p:nvSpPr>
        <p:spPr bwMode="auto">
          <a:xfrm>
            <a:off x="3917950" y="2817813"/>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76,500</a:t>
            </a:r>
          </a:p>
        </p:txBody>
      </p:sp>
      <p:sp>
        <p:nvSpPr>
          <p:cNvPr id="104466" name="Rectangle 130"/>
          <p:cNvSpPr>
            <a:spLocks noChangeArrowheads="1"/>
          </p:cNvSpPr>
          <p:nvPr/>
        </p:nvSpPr>
        <p:spPr bwMode="auto">
          <a:xfrm>
            <a:off x="6519863" y="2817813"/>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1,900</a:t>
            </a:r>
          </a:p>
        </p:txBody>
      </p:sp>
      <p:sp>
        <p:nvSpPr>
          <p:cNvPr id="104467" name="Rectangle 131"/>
          <p:cNvSpPr>
            <a:spLocks noChangeArrowheads="1"/>
          </p:cNvSpPr>
          <p:nvPr/>
        </p:nvSpPr>
        <p:spPr bwMode="auto">
          <a:xfrm>
            <a:off x="-76200" y="3221038"/>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Y-sa-ca</a:t>
            </a:r>
          </a:p>
        </p:txBody>
      </p:sp>
      <p:sp>
        <p:nvSpPr>
          <p:cNvPr id="104468" name="Rectangle 132"/>
          <p:cNvSpPr>
            <a:spLocks noChangeArrowheads="1"/>
          </p:cNvSpPr>
          <p:nvPr/>
        </p:nvSpPr>
        <p:spPr bwMode="auto">
          <a:xfrm>
            <a:off x="1317625" y="3221038"/>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54,400</a:t>
            </a:r>
          </a:p>
        </p:txBody>
      </p:sp>
      <p:sp>
        <p:nvSpPr>
          <p:cNvPr id="104469" name="Rectangle 133"/>
          <p:cNvSpPr>
            <a:spLocks noChangeArrowheads="1"/>
          </p:cNvSpPr>
          <p:nvPr/>
        </p:nvSpPr>
        <p:spPr bwMode="auto">
          <a:xfrm>
            <a:off x="3917950" y="3221038"/>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64,300</a:t>
            </a:r>
          </a:p>
        </p:txBody>
      </p:sp>
      <p:sp>
        <p:nvSpPr>
          <p:cNvPr id="104470" name="Rectangle 134"/>
          <p:cNvSpPr>
            <a:spLocks noChangeArrowheads="1"/>
          </p:cNvSpPr>
          <p:nvPr/>
        </p:nvSpPr>
        <p:spPr bwMode="auto">
          <a:xfrm>
            <a:off x="6519863" y="3221038"/>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9,900</a:t>
            </a:r>
          </a:p>
        </p:txBody>
      </p:sp>
      <p:sp>
        <p:nvSpPr>
          <p:cNvPr id="104471" name="Rectangle 135"/>
          <p:cNvSpPr>
            <a:spLocks noChangeArrowheads="1"/>
          </p:cNvSpPr>
          <p:nvPr/>
        </p:nvSpPr>
        <p:spPr bwMode="auto">
          <a:xfrm>
            <a:off x="-76200" y="3624263"/>
            <a:ext cx="1393825"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Sa-bu-lôn</a:t>
            </a:r>
          </a:p>
        </p:txBody>
      </p:sp>
      <p:sp>
        <p:nvSpPr>
          <p:cNvPr id="104472" name="Rectangle 136"/>
          <p:cNvSpPr>
            <a:spLocks noChangeArrowheads="1"/>
          </p:cNvSpPr>
          <p:nvPr/>
        </p:nvSpPr>
        <p:spPr bwMode="auto">
          <a:xfrm>
            <a:off x="1317625" y="3624263"/>
            <a:ext cx="2600325"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57,400</a:t>
            </a:r>
          </a:p>
        </p:txBody>
      </p:sp>
      <p:sp>
        <p:nvSpPr>
          <p:cNvPr id="104473" name="Rectangle 137"/>
          <p:cNvSpPr>
            <a:spLocks noChangeArrowheads="1"/>
          </p:cNvSpPr>
          <p:nvPr/>
        </p:nvSpPr>
        <p:spPr bwMode="auto">
          <a:xfrm>
            <a:off x="3917950" y="3624263"/>
            <a:ext cx="2601913"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60,500</a:t>
            </a:r>
          </a:p>
        </p:txBody>
      </p:sp>
      <p:sp>
        <p:nvSpPr>
          <p:cNvPr id="104474" name="Rectangle 138"/>
          <p:cNvSpPr>
            <a:spLocks noChangeArrowheads="1"/>
          </p:cNvSpPr>
          <p:nvPr/>
        </p:nvSpPr>
        <p:spPr bwMode="auto">
          <a:xfrm>
            <a:off x="6519863" y="3624263"/>
            <a:ext cx="254635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3,100</a:t>
            </a:r>
          </a:p>
        </p:txBody>
      </p:sp>
      <p:sp>
        <p:nvSpPr>
          <p:cNvPr id="104475" name="Rectangle 139"/>
          <p:cNvSpPr>
            <a:spLocks noChangeArrowheads="1"/>
          </p:cNvSpPr>
          <p:nvPr/>
        </p:nvSpPr>
        <p:spPr bwMode="auto">
          <a:xfrm>
            <a:off x="-76200" y="4030663"/>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Ép-ra-im</a:t>
            </a:r>
          </a:p>
        </p:txBody>
      </p:sp>
      <p:sp>
        <p:nvSpPr>
          <p:cNvPr id="104476" name="Rectangle 140"/>
          <p:cNvSpPr>
            <a:spLocks noChangeArrowheads="1"/>
          </p:cNvSpPr>
          <p:nvPr/>
        </p:nvSpPr>
        <p:spPr bwMode="auto">
          <a:xfrm>
            <a:off x="1317625" y="4030663"/>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40,500</a:t>
            </a:r>
          </a:p>
        </p:txBody>
      </p:sp>
      <p:sp>
        <p:nvSpPr>
          <p:cNvPr id="104477" name="Rectangle 141"/>
          <p:cNvSpPr>
            <a:spLocks noChangeArrowheads="1"/>
          </p:cNvSpPr>
          <p:nvPr/>
        </p:nvSpPr>
        <p:spPr bwMode="auto">
          <a:xfrm>
            <a:off x="3917950" y="4030663"/>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32,500</a:t>
            </a:r>
          </a:p>
        </p:txBody>
      </p:sp>
      <p:sp>
        <p:nvSpPr>
          <p:cNvPr id="104478" name="Rectangle 142"/>
          <p:cNvSpPr>
            <a:spLocks noChangeArrowheads="1"/>
          </p:cNvSpPr>
          <p:nvPr/>
        </p:nvSpPr>
        <p:spPr bwMode="auto">
          <a:xfrm>
            <a:off x="6519863" y="4030663"/>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(8,000)</a:t>
            </a:r>
          </a:p>
        </p:txBody>
      </p:sp>
      <p:sp>
        <p:nvSpPr>
          <p:cNvPr id="104479" name="Rectangle 143"/>
          <p:cNvSpPr>
            <a:spLocks noChangeArrowheads="1"/>
          </p:cNvSpPr>
          <p:nvPr/>
        </p:nvSpPr>
        <p:spPr bwMode="auto">
          <a:xfrm>
            <a:off x="-76200" y="4433888"/>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Ma-na-se</a:t>
            </a:r>
          </a:p>
        </p:txBody>
      </p:sp>
      <p:sp>
        <p:nvSpPr>
          <p:cNvPr id="104480" name="Rectangle 144"/>
          <p:cNvSpPr>
            <a:spLocks noChangeArrowheads="1"/>
          </p:cNvSpPr>
          <p:nvPr/>
        </p:nvSpPr>
        <p:spPr bwMode="auto">
          <a:xfrm>
            <a:off x="1317625" y="4433888"/>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32,200</a:t>
            </a:r>
          </a:p>
        </p:txBody>
      </p:sp>
      <p:sp>
        <p:nvSpPr>
          <p:cNvPr id="104481" name="Rectangle 145"/>
          <p:cNvSpPr>
            <a:spLocks noChangeArrowheads="1"/>
          </p:cNvSpPr>
          <p:nvPr/>
        </p:nvSpPr>
        <p:spPr bwMode="auto">
          <a:xfrm>
            <a:off x="3917950" y="4433888"/>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52,700</a:t>
            </a:r>
          </a:p>
        </p:txBody>
      </p:sp>
      <p:sp>
        <p:nvSpPr>
          <p:cNvPr id="104482" name="Rectangle 146"/>
          <p:cNvSpPr>
            <a:spLocks noChangeArrowheads="1"/>
          </p:cNvSpPr>
          <p:nvPr/>
        </p:nvSpPr>
        <p:spPr bwMode="auto">
          <a:xfrm>
            <a:off x="6519863" y="4433888"/>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20,500</a:t>
            </a:r>
          </a:p>
        </p:txBody>
      </p:sp>
      <p:sp>
        <p:nvSpPr>
          <p:cNvPr id="104483" name="Rectangle 147"/>
          <p:cNvSpPr>
            <a:spLocks noChangeArrowheads="1"/>
          </p:cNvSpPr>
          <p:nvPr/>
        </p:nvSpPr>
        <p:spPr bwMode="auto">
          <a:xfrm>
            <a:off x="130175" y="4837113"/>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Bên-gia-min</a:t>
            </a:r>
          </a:p>
        </p:txBody>
      </p:sp>
      <p:sp>
        <p:nvSpPr>
          <p:cNvPr id="104484" name="Rectangle 148"/>
          <p:cNvSpPr>
            <a:spLocks noChangeArrowheads="1"/>
          </p:cNvSpPr>
          <p:nvPr/>
        </p:nvSpPr>
        <p:spPr bwMode="auto">
          <a:xfrm>
            <a:off x="1317625" y="4837113"/>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35,400</a:t>
            </a:r>
          </a:p>
        </p:txBody>
      </p:sp>
      <p:sp>
        <p:nvSpPr>
          <p:cNvPr id="104485" name="Rectangle 149"/>
          <p:cNvSpPr>
            <a:spLocks noChangeArrowheads="1"/>
          </p:cNvSpPr>
          <p:nvPr/>
        </p:nvSpPr>
        <p:spPr bwMode="auto">
          <a:xfrm>
            <a:off x="3917950" y="4837113"/>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45,600</a:t>
            </a:r>
          </a:p>
        </p:txBody>
      </p:sp>
      <p:sp>
        <p:nvSpPr>
          <p:cNvPr id="104486" name="Rectangle 150"/>
          <p:cNvSpPr>
            <a:spLocks noChangeArrowheads="1"/>
          </p:cNvSpPr>
          <p:nvPr/>
        </p:nvSpPr>
        <p:spPr bwMode="auto">
          <a:xfrm>
            <a:off x="6519863" y="4837113"/>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10,200</a:t>
            </a:r>
          </a:p>
        </p:txBody>
      </p:sp>
      <p:sp>
        <p:nvSpPr>
          <p:cNvPr id="104487" name="Rectangle 151"/>
          <p:cNvSpPr>
            <a:spLocks noChangeArrowheads="1"/>
          </p:cNvSpPr>
          <p:nvPr/>
        </p:nvSpPr>
        <p:spPr bwMode="auto">
          <a:xfrm>
            <a:off x="-76200" y="5240338"/>
            <a:ext cx="1393825"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Đan</a:t>
            </a:r>
          </a:p>
        </p:txBody>
      </p:sp>
      <p:sp>
        <p:nvSpPr>
          <p:cNvPr id="104488" name="Rectangle 152"/>
          <p:cNvSpPr>
            <a:spLocks noChangeArrowheads="1"/>
          </p:cNvSpPr>
          <p:nvPr/>
        </p:nvSpPr>
        <p:spPr bwMode="auto">
          <a:xfrm>
            <a:off x="1317625" y="5240338"/>
            <a:ext cx="2600325"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62,700</a:t>
            </a:r>
          </a:p>
        </p:txBody>
      </p:sp>
      <p:sp>
        <p:nvSpPr>
          <p:cNvPr id="104489" name="Rectangle 153"/>
          <p:cNvSpPr>
            <a:spLocks noChangeArrowheads="1"/>
          </p:cNvSpPr>
          <p:nvPr/>
        </p:nvSpPr>
        <p:spPr bwMode="auto">
          <a:xfrm>
            <a:off x="3917950" y="5240338"/>
            <a:ext cx="2601913"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64,400</a:t>
            </a:r>
          </a:p>
        </p:txBody>
      </p:sp>
      <p:sp>
        <p:nvSpPr>
          <p:cNvPr id="104490" name="Rectangle 154"/>
          <p:cNvSpPr>
            <a:spLocks noChangeArrowheads="1"/>
          </p:cNvSpPr>
          <p:nvPr/>
        </p:nvSpPr>
        <p:spPr bwMode="auto">
          <a:xfrm>
            <a:off x="6519863" y="5240338"/>
            <a:ext cx="2546350"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1,700</a:t>
            </a:r>
          </a:p>
        </p:txBody>
      </p:sp>
      <p:sp>
        <p:nvSpPr>
          <p:cNvPr id="104491" name="Rectangle 155"/>
          <p:cNvSpPr>
            <a:spLocks noChangeArrowheads="1"/>
          </p:cNvSpPr>
          <p:nvPr/>
        </p:nvSpPr>
        <p:spPr bwMode="auto">
          <a:xfrm>
            <a:off x="-76200" y="5645150"/>
            <a:ext cx="139382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A-se</a:t>
            </a:r>
          </a:p>
        </p:txBody>
      </p:sp>
      <p:sp>
        <p:nvSpPr>
          <p:cNvPr id="104492" name="Rectangle 156"/>
          <p:cNvSpPr>
            <a:spLocks noChangeArrowheads="1"/>
          </p:cNvSpPr>
          <p:nvPr/>
        </p:nvSpPr>
        <p:spPr bwMode="auto">
          <a:xfrm>
            <a:off x="1317625" y="5645150"/>
            <a:ext cx="260032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41,500</a:t>
            </a:r>
          </a:p>
        </p:txBody>
      </p:sp>
      <p:sp>
        <p:nvSpPr>
          <p:cNvPr id="104493" name="Rectangle 157"/>
          <p:cNvSpPr>
            <a:spLocks noChangeArrowheads="1"/>
          </p:cNvSpPr>
          <p:nvPr/>
        </p:nvSpPr>
        <p:spPr bwMode="auto">
          <a:xfrm>
            <a:off x="3917950" y="5645150"/>
            <a:ext cx="2601913"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53,400</a:t>
            </a:r>
          </a:p>
        </p:txBody>
      </p:sp>
      <p:sp>
        <p:nvSpPr>
          <p:cNvPr id="104494" name="Rectangle 158"/>
          <p:cNvSpPr>
            <a:spLocks noChangeArrowheads="1"/>
          </p:cNvSpPr>
          <p:nvPr/>
        </p:nvSpPr>
        <p:spPr bwMode="auto">
          <a:xfrm>
            <a:off x="6519863" y="5645150"/>
            <a:ext cx="254635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11,900</a:t>
            </a:r>
          </a:p>
        </p:txBody>
      </p:sp>
      <p:grpSp>
        <p:nvGrpSpPr>
          <p:cNvPr id="104495" name="Group 203"/>
          <p:cNvGrpSpPr>
            <a:grpSpLocks/>
          </p:cNvGrpSpPr>
          <p:nvPr/>
        </p:nvGrpSpPr>
        <p:grpSpPr bwMode="auto">
          <a:xfrm>
            <a:off x="-76200" y="838200"/>
            <a:ext cx="9144000" cy="766763"/>
            <a:chOff x="0" y="960"/>
            <a:chExt cx="5760" cy="302"/>
          </a:xfrm>
        </p:grpSpPr>
        <p:grpSp>
          <p:nvGrpSpPr>
            <p:cNvPr id="104522" name="Group 170"/>
            <p:cNvGrpSpPr>
              <a:grpSpLocks/>
            </p:cNvGrpSpPr>
            <p:nvPr/>
          </p:nvGrpSpPr>
          <p:grpSpPr bwMode="auto">
            <a:xfrm>
              <a:off x="0" y="960"/>
              <a:ext cx="928" cy="302"/>
              <a:chOff x="0" y="0"/>
              <a:chExt cx="626" cy="518"/>
            </a:xfrm>
          </p:grpSpPr>
          <p:sp>
            <p:nvSpPr>
              <p:cNvPr id="104538" name="Rectangle 169"/>
              <p:cNvSpPr>
                <a:spLocks noChangeArrowheads="1"/>
              </p:cNvSpPr>
              <p:nvPr/>
            </p:nvSpPr>
            <p:spPr bwMode="auto">
              <a:xfrm>
                <a:off x="0" y="0"/>
                <a:ext cx="626" cy="518"/>
              </a:xfrm>
              <a:prstGeom prst="rect">
                <a:avLst/>
              </a:prstGeom>
              <a:solidFill>
                <a:srgbClr val="E9E9E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104539" name="Group 168"/>
              <p:cNvGrpSpPr>
                <a:grpSpLocks/>
              </p:cNvGrpSpPr>
              <p:nvPr/>
            </p:nvGrpSpPr>
            <p:grpSpPr bwMode="auto">
              <a:xfrm>
                <a:off x="0" y="0"/>
                <a:ext cx="626" cy="518"/>
                <a:chOff x="0" y="0"/>
                <a:chExt cx="626" cy="518"/>
              </a:xfrm>
            </p:grpSpPr>
            <p:sp>
              <p:nvSpPr>
                <p:cNvPr id="104540" name="Rectangle 111"/>
                <p:cNvSpPr>
                  <a:spLocks noChangeArrowheads="1"/>
                </p:cNvSpPr>
                <p:nvPr/>
              </p:nvSpPr>
              <p:spPr bwMode="auto">
                <a:xfrm>
                  <a:off x="43" y="0"/>
                  <a:ext cx="540" cy="518"/>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Chi phái</a:t>
                  </a:r>
                </a:p>
              </p:txBody>
            </p:sp>
            <p:sp>
              <p:nvSpPr>
                <p:cNvPr id="104541" name="Rectangle 167"/>
                <p:cNvSpPr>
                  <a:spLocks noChangeArrowheads="1"/>
                </p:cNvSpPr>
                <p:nvPr/>
              </p:nvSpPr>
              <p:spPr bwMode="auto">
                <a:xfrm>
                  <a:off x="0" y="0"/>
                  <a:ext cx="62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grpSp>
          <p:nvGrpSpPr>
            <p:cNvPr id="104523" name="Group 174"/>
            <p:cNvGrpSpPr>
              <a:grpSpLocks/>
            </p:cNvGrpSpPr>
            <p:nvPr/>
          </p:nvGrpSpPr>
          <p:grpSpPr bwMode="auto">
            <a:xfrm>
              <a:off x="912" y="960"/>
              <a:ext cx="1637" cy="302"/>
              <a:chOff x="615" y="0"/>
              <a:chExt cx="1105" cy="518"/>
            </a:xfrm>
          </p:grpSpPr>
          <p:sp>
            <p:nvSpPr>
              <p:cNvPr id="104534" name="Rectangle 173"/>
              <p:cNvSpPr>
                <a:spLocks noChangeArrowheads="1"/>
              </p:cNvSpPr>
              <p:nvPr/>
            </p:nvSpPr>
            <p:spPr bwMode="auto">
              <a:xfrm>
                <a:off x="626" y="0"/>
                <a:ext cx="1094" cy="518"/>
              </a:xfrm>
              <a:prstGeom prst="rect">
                <a:avLst/>
              </a:prstGeom>
              <a:solidFill>
                <a:srgbClr val="E9E9E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104535" name="Group 172"/>
              <p:cNvGrpSpPr>
                <a:grpSpLocks/>
              </p:cNvGrpSpPr>
              <p:nvPr/>
            </p:nvGrpSpPr>
            <p:grpSpPr bwMode="auto">
              <a:xfrm>
                <a:off x="615" y="0"/>
                <a:ext cx="1105" cy="518"/>
                <a:chOff x="615" y="0"/>
                <a:chExt cx="1105" cy="518"/>
              </a:xfrm>
            </p:grpSpPr>
            <p:sp>
              <p:nvSpPr>
                <p:cNvPr id="104536" name="Rectangle 112"/>
                <p:cNvSpPr>
                  <a:spLocks noChangeArrowheads="1"/>
                </p:cNvSpPr>
                <p:nvPr/>
              </p:nvSpPr>
              <p:spPr bwMode="auto">
                <a:xfrm>
                  <a:off x="615" y="0"/>
                  <a:ext cx="1102" cy="518"/>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rgbClr val="FFFFFF"/>
                      </a:solidFill>
                      <a:ea typeface="宋体" charset="0"/>
                      <a:cs typeface="宋体" charset="0"/>
                    </a:rPr>
                    <a:t>Dân 1 (1444 TC)</a:t>
                  </a:r>
                </a:p>
                <a:p>
                  <a:pPr algn="ctr"/>
                  <a:r>
                    <a:rPr lang="en-US" altLang="zh-CN" sz="2200" b="1">
                      <a:solidFill>
                        <a:srgbClr val="FFFFFF"/>
                      </a:solidFill>
                      <a:ea typeface="宋体" charset="0"/>
                      <a:cs typeface="宋体" charset="0"/>
                    </a:rPr>
                    <a:t>Bắt đầu cuộc lưu lạc</a:t>
                  </a:r>
                </a:p>
              </p:txBody>
            </p:sp>
            <p:sp>
              <p:nvSpPr>
                <p:cNvPr id="104537" name="Rectangle 171"/>
                <p:cNvSpPr>
                  <a:spLocks noChangeArrowheads="1"/>
                </p:cNvSpPr>
                <p:nvPr/>
              </p:nvSpPr>
              <p:spPr bwMode="auto">
                <a:xfrm>
                  <a:off x="626" y="0"/>
                  <a:ext cx="109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grpSp>
          <p:nvGrpSpPr>
            <p:cNvPr id="104524" name="Group 178"/>
            <p:cNvGrpSpPr>
              <a:grpSpLocks/>
            </p:cNvGrpSpPr>
            <p:nvPr/>
          </p:nvGrpSpPr>
          <p:grpSpPr bwMode="auto">
            <a:xfrm>
              <a:off x="2549" y="960"/>
              <a:ext cx="1622" cy="302"/>
              <a:chOff x="1720" y="0"/>
              <a:chExt cx="1094" cy="518"/>
            </a:xfrm>
          </p:grpSpPr>
          <p:sp>
            <p:nvSpPr>
              <p:cNvPr id="104530" name="Rectangle 177"/>
              <p:cNvSpPr>
                <a:spLocks noChangeArrowheads="1"/>
              </p:cNvSpPr>
              <p:nvPr/>
            </p:nvSpPr>
            <p:spPr bwMode="auto">
              <a:xfrm>
                <a:off x="1720" y="0"/>
                <a:ext cx="1094" cy="518"/>
              </a:xfrm>
              <a:prstGeom prst="rect">
                <a:avLst/>
              </a:prstGeom>
              <a:solidFill>
                <a:srgbClr val="E9E9E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104531" name="Group 176"/>
              <p:cNvGrpSpPr>
                <a:grpSpLocks/>
              </p:cNvGrpSpPr>
              <p:nvPr/>
            </p:nvGrpSpPr>
            <p:grpSpPr bwMode="auto">
              <a:xfrm>
                <a:off x="1720" y="0"/>
                <a:ext cx="1094" cy="518"/>
                <a:chOff x="1720" y="0"/>
                <a:chExt cx="1094" cy="518"/>
              </a:xfrm>
            </p:grpSpPr>
            <p:sp>
              <p:nvSpPr>
                <p:cNvPr id="104532" name="Rectangle 113"/>
                <p:cNvSpPr>
                  <a:spLocks noChangeArrowheads="1"/>
                </p:cNvSpPr>
                <p:nvPr/>
              </p:nvSpPr>
              <p:spPr bwMode="auto">
                <a:xfrm>
                  <a:off x="1763" y="0"/>
                  <a:ext cx="1008" cy="518"/>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rgbClr val="FFFFFF"/>
                      </a:solidFill>
                      <a:ea typeface="宋体" charset="0"/>
                      <a:cs typeface="宋体" charset="0"/>
                    </a:rPr>
                    <a:t>Dân 26 (1406 TC)</a:t>
                  </a:r>
                </a:p>
                <a:p>
                  <a:pPr algn="ctr"/>
                  <a:r>
                    <a:rPr lang="en-US" altLang="zh-CN" sz="2200" b="1">
                      <a:solidFill>
                        <a:srgbClr val="FFFFFF"/>
                      </a:solidFill>
                      <a:ea typeface="宋体" charset="0"/>
                      <a:cs typeface="宋体" charset="0"/>
                    </a:rPr>
                    <a:t>Cuối cuộc lưu lạc</a:t>
                  </a:r>
                </a:p>
              </p:txBody>
            </p:sp>
            <p:sp>
              <p:nvSpPr>
                <p:cNvPr id="104533" name="Rectangle 175"/>
                <p:cNvSpPr>
                  <a:spLocks noChangeArrowheads="1"/>
                </p:cNvSpPr>
                <p:nvPr/>
              </p:nvSpPr>
              <p:spPr bwMode="auto">
                <a:xfrm>
                  <a:off x="1720" y="0"/>
                  <a:ext cx="109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grpSp>
          <p:nvGrpSpPr>
            <p:cNvPr id="104525" name="Group 182"/>
            <p:cNvGrpSpPr>
              <a:grpSpLocks/>
            </p:cNvGrpSpPr>
            <p:nvPr/>
          </p:nvGrpSpPr>
          <p:grpSpPr bwMode="auto">
            <a:xfrm>
              <a:off x="4171" y="960"/>
              <a:ext cx="1589" cy="302"/>
              <a:chOff x="2814" y="0"/>
              <a:chExt cx="1072" cy="518"/>
            </a:xfrm>
          </p:grpSpPr>
          <p:sp>
            <p:nvSpPr>
              <p:cNvPr id="104526" name="Rectangle 181"/>
              <p:cNvSpPr>
                <a:spLocks noChangeArrowheads="1"/>
              </p:cNvSpPr>
              <p:nvPr/>
            </p:nvSpPr>
            <p:spPr bwMode="auto">
              <a:xfrm>
                <a:off x="2814" y="0"/>
                <a:ext cx="1072" cy="518"/>
              </a:xfrm>
              <a:prstGeom prst="rect">
                <a:avLst/>
              </a:prstGeom>
              <a:solidFill>
                <a:srgbClr val="E9E9E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104527" name="Group 180"/>
              <p:cNvGrpSpPr>
                <a:grpSpLocks/>
              </p:cNvGrpSpPr>
              <p:nvPr/>
            </p:nvGrpSpPr>
            <p:grpSpPr bwMode="auto">
              <a:xfrm>
                <a:off x="2814" y="0"/>
                <a:ext cx="1072" cy="518"/>
                <a:chOff x="2814" y="0"/>
                <a:chExt cx="1072" cy="518"/>
              </a:xfrm>
            </p:grpSpPr>
            <p:sp>
              <p:nvSpPr>
                <p:cNvPr id="104528" name="Rectangle 114"/>
                <p:cNvSpPr>
                  <a:spLocks noChangeArrowheads="1"/>
                </p:cNvSpPr>
                <p:nvPr/>
              </p:nvSpPr>
              <p:spPr bwMode="auto">
                <a:xfrm>
                  <a:off x="2857" y="0"/>
                  <a:ext cx="986" cy="518"/>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Gia tăng </a:t>
                  </a:r>
                </a:p>
                <a:p>
                  <a:pPr algn="ctr" eaLnBrk="1" hangingPunct="1"/>
                  <a:r>
                    <a:rPr lang="en-US" altLang="zh-CN" sz="2400" b="1">
                      <a:solidFill>
                        <a:srgbClr val="FFFFFF"/>
                      </a:solidFill>
                      <a:ea typeface="宋体" charset="0"/>
                      <a:cs typeface="宋体" charset="0"/>
                    </a:rPr>
                    <a:t>(Giảm)</a:t>
                  </a:r>
                </a:p>
              </p:txBody>
            </p:sp>
            <p:sp>
              <p:nvSpPr>
                <p:cNvPr id="104529" name="Rectangle 179"/>
                <p:cNvSpPr>
                  <a:spLocks noChangeArrowheads="1"/>
                </p:cNvSpPr>
                <p:nvPr/>
              </p:nvSpPr>
              <p:spPr bwMode="auto">
                <a:xfrm>
                  <a:off x="2814" y="0"/>
                  <a:ext cx="107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grpSp>
      <p:grpSp>
        <p:nvGrpSpPr>
          <p:cNvPr id="104496" name="Group 201"/>
          <p:cNvGrpSpPr>
            <a:grpSpLocks/>
          </p:cNvGrpSpPr>
          <p:nvPr/>
        </p:nvGrpSpPr>
        <p:grpSpPr bwMode="auto">
          <a:xfrm>
            <a:off x="-76200" y="6049963"/>
            <a:ext cx="9144000" cy="808037"/>
            <a:chOff x="0" y="3850"/>
            <a:chExt cx="5760" cy="470"/>
          </a:xfrm>
        </p:grpSpPr>
        <p:grpSp>
          <p:nvGrpSpPr>
            <p:cNvPr id="104498" name="Group 184"/>
            <p:cNvGrpSpPr>
              <a:grpSpLocks/>
            </p:cNvGrpSpPr>
            <p:nvPr/>
          </p:nvGrpSpPr>
          <p:grpSpPr bwMode="auto">
            <a:xfrm>
              <a:off x="0" y="3850"/>
              <a:ext cx="928" cy="235"/>
              <a:chOff x="0" y="4951"/>
              <a:chExt cx="626" cy="403"/>
            </a:xfrm>
          </p:grpSpPr>
          <p:sp>
            <p:nvSpPr>
              <p:cNvPr id="104520" name="Rectangle 159"/>
              <p:cNvSpPr>
                <a:spLocks noChangeArrowheads="1"/>
              </p:cNvSpPr>
              <p:nvPr/>
            </p:nvSpPr>
            <p:spPr bwMode="auto">
              <a:xfrm>
                <a:off x="43" y="4951"/>
                <a:ext cx="54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Nép-ta-li</a:t>
                </a:r>
              </a:p>
            </p:txBody>
          </p:sp>
          <p:sp>
            <p:nvSpPr>
              <p:cNvPr id="104521" name="Rectangle 183"/>
              <p:cNvSpPr>
                <a:spLocks noChangeArrowheads="1"/>
              </p:cNvSpPr>
              <p:nvPr/>
            </p:nvSpPr>
            <p:spPr bwMode="auto">
              <a:xfrm>
                <a:off x="0" y="4951"/>
                <a:ext cx="62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04499" name="Group 186"/>
            <p:cNvGrpSpPr>
              <a:grpSpLocks/>
            </p:cNvGrpSpPr>
            <p:nvPr/>
          </p:nvGrpSpPr>
          <p:grpSpPr bwMode="auto">
            <a:xfrm>
              <a:off x="928" y="3850"/>
              <a:ext cx="1621" cy="235"/>
              <a:chOff x="626" y="4951"/>
              <a:chExt cx="1094" cy="403"/>
            </a:xfrm>
          </p:grpSpPr>
          <p:sp>
            <p:nvSpPr>
              <p:cNvPr id="104518" name="Rectangle 160"/>
              <p:cNvSpPr>
                <a:spLocks noChangeArrowheads="1"/>
              </p:cNvSpPr>
              <p:nvPr/>
            </p:nvSpPr>
            <p:spPr bwMode="auto">
              <a:xfrm>
                <a:off x="669" y="4951"/>
                <a:ext cx="100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53,400</a:t>
                </a:r>
              </a:p>
            </p:txBody>
          </p:sp>
          <p:sp>
            <p:nvSpPr>
              <p:cNvPr id="104519" name="Rectangle 185"/>
              <p:cNvSpPr>
                <a:spLocks noChangeArrowheads="1"/>
              </p:cNvSpPr>
              <p:nvPr/>
            </p:nvSpPr>
            <p:spPr bwMode="auto">
              <a:xfrm>
                <a:off x="626" y="4951"/>
                <a:ext cx="109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04500" name="Group 188"/>
            <p:cNvGrpSpPr>
              <a:grpSpLocks/>
            </p:cNvGrpSpPr>
            <p:nvPr/>
          </p:nvGrpSpPr>
          <p:grpSpPr bwMode="auto">
            <a:xfrm>
              <a:off x="2549" y="3850"/>
              <a:ext cx="1622" cy="235"/>
              <a:chOff x="1720" y="4951"/>
              <a:chExt cx="1094" cy="403"/>
            </a:xfrm>
          </p:grpSpPr>
          <p:sp>
            <p:nvSpPr>
              <p:cNvPr id="104516" name="Rectangle 161"/>
              <p:cNvSpPr>
                <a:spLocks noChangeArrowheads="1"/>
              </p:cNvSpPr>
              <p:nvPr/>
            </p:nvSpPr>
            <p:spPr bwMode="auto">
              <a:xfrm>
                <a:off x="1763" y="4951"/>
                <a:ext cx="100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45,400</a:t>
                </a:r>
              </a:p>
            </p:txBody>
          </p:sp>
          <p:sp>
            <p:nvSpPr>
              <p:cNvPr id="104517" name="Rectangle 187"/>
              <p:cNvSpPr>
                <a:spLocks noChangeArrowheads="1"/>
              </p:cNvSpPr>
              <p:nvPr/>
            </p:nvSpPr>
            <p:spPr bwMode="auto">
              <a:xfrm>
                <a:off x="1720" y="4951"/>
                <a:ext cx="109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04501" name="Group 190"/>
            <p:cNvGrpSpPr>
              <a:grpSpLocks/>
            </p:cNvGrpSpPr>
            <p:nvPr/>
          </p:nvGrpSpPr>
          <p:grpSpPr bwMode="auto">
            <a:xfrm>
              <a:off x="4171" y="3850"/>
              <a:ext cx="1589" cy="235"/>
              <a:chOff x="2814" y="4951"/>
              <a:chExt cx="1072" cy="403"/>
            </a:xfrm>
          </p:grpSpPr>
          <p:sp>
            <p:nvSpPr>
              <p:cNvPr id="104514" name="Rectangle 162"/>
              <p:cNvSpPr>
                <a:spLocks noChangeArrowheads="1"/>
              </p:cNvSpPr>
              <p:nvPr/>
            </p:nvSpPr>
            <p:spPr bwMode="auto">
              <a:xfrm>
                <a:off x="2857" y="4951"/>
                <a:ext cx="98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(8,000)</a:t>
                </a:r>
              </a:p>
            </p:txBody>
          </p:sp>
          <p:sp>
            <p:nvSpPr>
              <p:cNvPr id="104515" name="Rectangle 189"/>
              <p:cNvSpPr>
                <a:spLocks noChangeArrowheads="1"/>
              </p:cNvSpPr>
              <p:nvPr/>
            </p:nvSpPr>
            <p:spPr bwMode="auto">
              <a:xfrm>
                <a:off x="2814" y="4951"/>
                <a:ext cx="1072"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04502" name="Group 192"/>
            <p:cNvGrpSpPr>
              <a:grpSpLocks/>
            </p:cNvGrpSpPr>
            <p:nvPr/>
          </p:nvGrpSpPr>
          <p:grpSpPr bwMode="auto">
            <a:xfrm>
              <a:off x="0" y="4085"/>
              <a:ext cx="928" cy="235"/>
              <a:chOff x="0" y="5354"/>
              <a:chExt cx="626" cy="403"/>
            </a:xfrm>
          </p:grpSpPr>
          <p:sp>
            <p:nvSpPr>
              <p:cNvPr id="104512" name="Rectangle 163"/>
              <p:cNvSpPr>
                <a:spLocks noChangeArrowheads="1"/>
              </p:cNvSpPr>
              <p:nvPr/>
            </p:nvSpPr>
            <p:spPr bwMode="auto">
              <a:xfrm>
                <a:off x="43" y="5354"/>
                <a:ext cx="540" cy="403"/>
              </a:xfrm>
              <a:prstGeom prst="rect">
                <a:avLst/>
              </a:prstGeom>
              <a:solidFill>
                <a:srgbClr val="9900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rgbClr val="FFFFFF"/>
                    </a:solidFill>
                    <a:ea typeface="宋体" charset="0"/>
                    <a:cs typeface="宋体" charset="0"/>
                  </a:rPr>
                  <a:t>Tổng cộng</a:t>
                </a:r>
              </a:p>
            </p:txBody>
          </p:sp>
          <p:sp>
            <p:nvSpPr>
              <p:cNvPr id="104513" name="Rectangle 191"/>
              <p:cNvSpPr>
                <a:spLocks noChangeArrowheads="1"/>
              </p:cNvSpPr>
              <p:nvPr/>
            </p:nvSpPr>
            <p:spPr bwMode="auto">
              <a:xfrm>
                <a:off x="0" y="5354"/>
                <a:ext cx="62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04503" name="Group 194"/>
            <p:cNvGrpSpPr>
              <a:grpSpLocks/>
            </p:cNvGrpSpPr>
            <p:nvPr/>
          </p:nvGrpSpPr>
          <p:grpSpPr bwMode="auto">
            <a:xfrm>
              <a:off x="928" y="4085"/>
              <a:ext cx="1621" cy="235"/>
              <a:chOff x="626" y="5354"/>
              <a:chExt cx="1094" cy="403"/>
            </a:xfrm>
          </p:grpSpPr>
          <p:sp>
            <p:nvSpPr>
              <p:cNvPr id="104510" name="Rectangle 164"/>
              <p:cNvSpPr>
                <a:spLocks noChangeArrowheads="1"/>
              </p:cNvSpPr>
              <p:nvPr/>
            </p:nvSpPr>
            <p:spPr bwMode="auto">
              <a:xfrm>
                <a:off x="669" y="5354"/>
                <a:ext cx="1008" cy="403"/>
              </a:xfrm>
              <a:prstGeom prst="rect">
                <a:avLst/>
              </a:prstGeom>
              <a:solidFill>
                <a:srgbClr val="9900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603,550</a:t>
                </a:r>
              </a:p>
            </p:txBody>
          </p:sp>
          <p:sp>
            <p:nvSpPr>
              <p:cNvPr id="104511" name="Rectangle 193"/>
              <p:cNvSpPr>
                <a:spLocks noChangeArrowheads="1"/>
              </p:cNvSpPr>
              <p:nvPr/>
            </p:nvSpPr>
            <p:spPr bwMode="auto">
              <a:xfrm>
                <a:off x="626" y="5354"/>
                <a:ext cx="109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04504" name="Group 196"/>
            <p:cNvGrpSpPr>
              <a:grpSpLocks/>
            </p:cNvGrpSpPr>
            <p:nvPr/>
          </p:nvGrpSpPr>
          <p:grpSpPr bwMode="auto">
            <a:xfrm>
              <a:off x="2549" y="4085"/>
              <a:ext cx="1622" cy="235"/>
              <a:chOff x="1720" y="5354"/>
              <a:chExt cx="1094" cy="403"/>
            </a:xfrm>
          </p:grpSpPr>
          <p:sp>
            <p:nvSpPr>
              <p:cNvPr id="104508" name="Rectangle 165"/>
              <p:cNvSpPr>
                <a:spLocks noChangeArrowheads="1"/>
              </p:cNvSpPr>
              <p:nvPr/>
            </p:nvSpPr>
            <p:spPr bwMode="auto">
              <a:xfrm>
                <a:off x="1763" y="5354"/>
                <a:ext cx="1008" cy="403"/>
              </a:xfrm>
              <a:prstGeom prst="rect">
                <a:avLst/>
              </a:prstGeom>
              <a:solidFill>
                <a:srgbClr val="9900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601,730</a:t>
                </a:r>
              </a:p>
            </p:txBody>
          </p:sp>
          <p:sp>
            <p:nvSpPr>
              <p:cNvPr id="104509" name="Rectangle 195"/>
              <p:cNvSpPr>
                <a:spLocks noChangeArrowheads="1"/>
              </p:cNvSpPr>
              <p:nvPr/>
            </p:nvSpPr>
            <p:spPr bwMode="auto">
              <a:xfrm>
                <a:off x="1720" y="5354"/>
                <a:ext cx="109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04505" name="Group 198"/>
            <p:cNvGrpSpPr>
              <a:grpSpLocks/>
            </p:cNvGrpSpPr>
            <p:nvPr/>
          </p:nvGrpSpPr>
          <p:grpSpPr bwMode="auto">
            <a:xfrm>
              <a:off x="4171" y="4085"/>
              <a:ext cx="1589" cy="235"/>
              <a:chOff x="2814" y="5354"/>
              <a:chExt cx="1072" cy="403"/>
            </a:xfrm>
          </p:grpSpPr>
          <p:sp>
            <p:nvSpPr>
              <p:cNvPr id="104506" name="Rectangle 166"/>
              <p:cNvSpPr>
                <a:spLocks noChangeArrowheads="1"/>
              </p:cNvSpPr>
              <p:nvPr/>
            </p:nvSpPr>
            <p:spPr bwMode="auto">
              <a:xfrm>
                <a:off x="2857" y="5354"/>
                <a:ext cx="986" cy="403"/>
              </a:xfrm>
              <a:prstGeom prst="rect">
                <a:avLst/>
              </a:prstGeom>
              <a:solidFill>
                <a:srgbClr val="9900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(1,820)</a:t>
                </a:r>
              </a:p>
            </p:txBody>
          </p:sp>
          <p:sp>
            <p:nvSpPr>
              <p:cNvPr id="104507" name="Rectangle 197"/>
              <p:cNvSpPr>
                <a:spLocks noChangeArrowheads="1"/>
              </p:cNvSpPr>
              <p:nvPr/>
            </p:nvSpPr>
            <p:spPr bwMode="auto">
              <a:xfrm>
                <a:off x="2814" y="5354"/>
                <a:ext cx="1072"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sp>
        <p:nvSpPr>
          <p:cNvPr id="13519" name="Oval 207"/>
          <p:cNvSpPr>
            <a:spLocks noChangeArrowheads="1"/>
          </p:cNvSpPr>
          <p:nvPr/>
        </p:nvSpPr>
        <p:spPr bwMode="auto">
          <a:xfrm>
            <a:off x="1600200" y="6400800"/>
            <a:ext cx="2209800" cy="457200"/>
          </a:xfrm>
          <a:prstGeom prst="ellipse">
            <a:avLst/>
          </a:prstGeom>
          <a:noFill/>
          <a:ln w="57150" cap="sq">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519"/>
                                        </p:tgtEl>
                                        <p:attrNameLst>
                                          <p:attrName>style.visibility</p:attrName>
                                        </p:attrNameLst>
                                      </p:cBhvr>
                                      <p:to>
                                        <p:strVal val="visible"/>
                                      </p:to>
                                    </p:set>
                                    <p:animEffect transition="in" filter="fade">
                                      <p:cBhvr>
                                        <p:cTn id="7" dur="2000"/>
                                        <p:tgtEl>
                                          <p:spTgt spid="13519"/>
                                        </p:tgtEl>
                                      </p:cBhvr>
                                    </p:animEffect>
                                    <p:anim calcmode="lin" valueType="num">
                                      <p:cBhvr>
                                        <p:cTn id="8" dur="2000" fill="hold"/>
                                        <p:tgtEl>
                                          <p:spTgt spid="13519"/>
                                        </p:tgtEl>
                                        <p:attrNameLst>
                                          <p:attrName>style.rotation</p:attrName>
                                        </p:attrNameLst>
                                      </p:cBhvr>
                                      <p:tavLst>
                                        <p:tav tm="0">
                                          <p:val>
                                            <p:fltVal val="720"/>
                                          </p:val>
                                        </p:tav>
                                        <p:tav tm="100000">
                                          <p:val>
                                            <p:fltVal val="0"/>
                                          </p:val>
                                        </p:tav>
                                      </p:tavLst>
                                    </p:anim>
                                    <p:anim calcmode="lin" valueType="num">
                                      <p:cBhvr>
                                        <p:cTn id="9" dur="2000" fill="hold"/>
                                        <p:tgtEl>
                                          <p:spTgt spid="13519"/>
                                        </p:tgtEl>
                                        <p:attrNameLst>
                                          <p:attrName>ppt_h</p:attrName>
                                        </p:attrNameLst>
                                      </p:cBhvr>
                                      <p:tavLst>
                                        <p:tav tm="0">
                                          <p:val>
                                            <p:fltVal val="0"/>
                                          </p:val>
                                        </p:tav>
                                        <p:tav tm="100000">
                                          <p:val>
                                            <p:strVal val="#ppt_h"/>
                                          </p:val>
                                        </p:tav>
                                      </p:tavLst>
                                    </p:anim>
                                    <p:anim calcmode="lin" valueType="num">
                                      <p:cBhvr>
                                        <p:cTn id="10" dur="2000" fill="hold"/>
                                        <p:tgtEl>
                                          <p:spTgt spid="135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381000" y="457200"/>
            <a:ext cx="8610600" cy="609600"/>
          </a:xfrm>
        </p:spPr>
        <p:txBody>
          <a:bodyPr/>
          <a:lstStyle/>
          <a:p>
            <a:r>
              <a:rPr lang="en-US" sz="3600" b="1">
                <a:latin typeface="Times New Roman" charset="0"/>
              </a:rPr>
              <a:t>Chỗ nào đủ cho 2 triệu người Y-sơ-ra-ên?</a:t>
            </a:r>
          </a:p>
        </p:txBody>
      </p:sp>
      <p:sp>
        <p:nvSpPr>
          <p:cNvPr id="106498" name="Rectangle 3"/>
          <p:cNvSpPr>
            <a:spLocks noGrp="1" noChangeArrowheads="1"/>
          </p:cNvSpPr>
          <p:nvPr>
            <p:ph type="body" idx="1"/>
          </p:nvPr>
        </p:nvSpPr>
        <p:spPr/>
        <p:txBody>
          <a:bodyPr/>
          <a:lstStyle/>
          <a:p>
            <a:endParaRPr lang="en-US">
              <a:latin typeface="Times New Roman" charset="0"/>
            </a:endParaRPr>
          </a:p>
        </p:txBody>
      </p:sp>
      <p:pic>
        <p:nvPicPr>
          <p:cNvPr id="106499" name="Picture 4"/>
          <p:cNvPicPr>
            <a:picLocks noChangeAspect="1" noChangeArrowheads="1"/>
          </p:cNvPicPr>
          <p:nvPr/>
        </p:nvPicPr>
        <p:blipFill>
          <a:blip r:embed="rId3">
            <a:extLst>
              <a:ext uri="{28A0092B-C50C-407E-A947-70E740481C1C}">
                <a14:useLocalDpi xmlns:a14="http://schemas.microsoft.com/office/drawing/2010/main" val="0"/>
              </a:ext>
            </a:extLst>
          </a:blip>
          <a:srcRect t="6082"/>
          <a:stretch>
            <a:fillRect/>
          </a:stretch>
        </p:blipFill>
        <p:spPr bwMode="auto">
          <a:xfrm>
            <a:off x="0" y="1657350"/>
            <a:ext cx="9144000" cy="527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pic>
      <p:sp>
        <p:nvSpPr>
          <p:cNvPr id="106500" name="Text Box 5"/>
          <p:cNvSpPr txBox="1">
            <a:spLocks noChangeArrowheads="1"/>
          </p:cNvSpPr>
          <p:nvPr/>
        </p:nvSpPr>
        <p:spPr bwMode="auto">
          <a:xfrm>
            <a:off x="1981200" y="5807075"/>
            <a:ext cx="7162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indent="-914400">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Char char="§"/>
            </a:pPr>
            <a:r>
              <a:rPr lang="en-US" sz="2400" b="1">
                <a:solidFill>
                  <a:srgbClr val="FFFFFF"/>
                </a:solidFill>
                <a:latin typeface="Times" charset="0"/>
              </a:rPr>
              <a:t>Núi Si-nai có cánh đồng Ra-pha về phía bắc rộng đủ cho toàn dân Y-sơ-ra-ên cắm trại.</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descr="Stationery"/>
          <p:cNvSpPr>
            <a:spLocks noChangeArrowheads="1"/>
          </p:cNvSpPr>
          <p:nvPr/>
        </p:nvSpPr>
        <p:spPr bwMode="auto">
          <a:xfrm>
            <a:off x="-22860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08546" name="Group 3"/>
          <p:cNvGrpSpPr>
            <a:grpSpLocks/>
          </p:cNvGrpSpPr>
          <p:nvPr/>
        </p:nvGrpSpPr>
        <p:grpSpPr bwMode="auto">
          <a:xfrm rot="-2757484">
            <a:off x="2820988" y="2379663"/>
            <a:ext cx="3581400" cy="2838450"/>
            <a:chOff x="2256" y="1632"/>
            <a:chExt cx="1207" cy="972"/>
          </a:xfrm>
        </p:grpSpPr>
        <p:grpSp>
          <p:nvGrpSpPr>
            <p:cNvPr id="108568" name="Group 4"/>
            <p:cNvGrpSpPr>
              <a:grpSpLocks/>
            </p:cNvGrpSpPr>
            <p:nvPr/>
          </p:nvGrpSpPr>
          <p:grpSpPr bwMode="auto">
            <a:xfrm>
              <a:off x="2256" y="1704"/>
              <a:ext cx="1207" cy="900"/>
              <a:chOff x="2256" y="1704"/>
              <a:chExt cx="1207" cy="900"/>
            </a:xfrm>
          </p:grpSpPr>
          <p:pic>
            <p:nvPicPr>
              <p:cNvPr id="108570" name="Picture 5" descr="Mosaic Tab cut-out"/>
              <p:cNvPicPr>
                <a:picLocks noChangeAspect="1" noChangeArrowheads="1"/>
              </p:cNvPicPr>
              <p:nvPr/>
            </p:nvPicPr>
            <p:blipFill>
              <a:blip r:embed="rId4">
                <a:extLst>
                  <a:ext uri="{28A0092B-C50C-407E-A947-70E740481C1C}">
                    <a14:useLocalDpi xmlns:a14="http://schemas.microsoft.com/office/drawing/2010/main" val="0"/>
                  </a:ext>
                </a:extLst>
              </a:blip>
              <a:srcRect l="40730" t="40805" r="41573" b="39655"/>
              <a:stretch>
                <a:fillRect/>
              </a:stretch>
            </p:blipFill>
            <p:spPr bwMode="auto">
              <a:xfrm>
                <a:off x="2328" y="1704"/>
                <a:ext cx="1008" cy="81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08571" name="Group 6"/>
              <p:cNvGrpSpPr>
                <a:grpSpLocks/>
              </p:cNvGrpSpPr>
              <p:nvPr/>
            </p:nvGrpSpPr>
            <p:grpSpPr bwMode="auto">
              <a:xfrm>
                <a:off x="2256" y="1749"/>
                <a:ext cx="1207" cy="855"/>
                <a:chOff x="2256" y="1749"/>
                <a:chExt cx="1207" cy="855"/>
              </a:xfrm>
            </p:grpSpPr>
            <p:grpSp>
              <p:nvGrpSpPr>
                <p:cNvPr id="108572" name="Group 7"/>
                <p:cNvGrpSpPr>
                  <a:grpSpLocks/>
                </p:cNvGrpSpPr>
                <p:nvPr/>
              </p:nvGrpSpPr>
              <p:grpSpPr bwMode="auto">
                <a:xfrm>
                  <a:off x="2299" y="1749"/>
                  <a:ext cx="1164" cy="855"/>
                  <a:chOff x="2299" y="1749"/>
                  <a:chExt cx="1164" cy="855"/>
                </a:xfrm>
              </p:grpSpPr>
              <p:sp>
                <p:nvSpPr>
                  <p:cNvPr id="108574" name="AutoShape 8" descr="Stationery"/>
                  <p:cNvSpPr>
                    <a:spLocks noChangeArrowheads="1"/>
                  </p:cNvSpPr>
                  <p:nvPr/>
                </p:nvSpPr>
                <p:spPr bwMode="auto">
                  <a:xfrm rot="219627">
                    <a:off x="2332" y="1824"/>
                    <a:ext cx="624" cy="720"/>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575" name="AutoShape 9" descr="Stationery"/>
                  <p:cNvSpPr>
                    <a:spLocks noChangeArrowheads="1"/>
                  </p:cNvSpPr>
                  <p:nvPr/>
                </p:nvSpPr>
                <p:spPr bwMode="auto">
                  <a:xfrm rot="-3671072">
                    <a:off x="2808" y="2124"/>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576" name="AutoShape 10" descr="Stationery"/>
                  <p:cNvSpPr>
                    <a:spLocks noChangeArrowheads="1"/>
                  </p:cNvSpPr>
                  <p:nvPr/>
                </p:nvSpPr>
                <p:spPr bwMode="auto">
                  <a:xfrm rot="10647578">
                    <a:off x="2792" y="1752"/>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577" name="Freeform 11" descr="Stationery"/>
                  <p:cNvSpPr>
                    <a:spLocks/>
                  </p:cNvSpPr>
                  <p:nvPr/>
                </p:nvSpPr>
                <p:spPr bwMode="auto">
                  <a:xfrm>
                    <a:off x="2307" y="1749"/>
                    <a:ext cx="510" cy="251"/>
                  </a:xfrm>
                  <a:custGeom>
                    <a:avLst/>
                    <a:gdLst>
                      <a:gd name="T0" fmla="*/ 114 w 510"/>
                      <a:gd name="T1" fmla="*/ 134 h 251"/>
                      <a:gd name="T2" fmla="*/ 141 w 510"/>
                      <a:gd name="T3" fmla="*/ 131 h 251"/>
                      <a:gd name="T4" fmla="*/ 158 w 510"/>
                      <a:gd name="T5" fmla="*/ 125 h 251"/>
                      <a:gd name="T6" fmla="*/ 213 w 510"/>
                      <a:gd name="T7" fmla="*/ 116 h 251"/>
                      <a:gd name="T8" fmla="*/ 236 w 510"/>
                      <a:gd name="T9" fmla="*/ 110 h 251"/>
                      <a:gd name="T10" fmla="*/ 252 w 510"/>
                      <a:gd name="T11" fmla="*/ 104 h 251"/>
                      <a:gd name="T12" fmla="*/ 269 w 510"/>
                      <a:gd name="T13" fmla="*/ 98 h 251"/>
                      <a:gd name="T14" fmla="*/ 299 w 510"/>
                      <a:gd name="T15" fmla="*/ 89 h 251"/>
                      <a:gd name="T16" fmla="*/ 320 w 510"/>
                      <a:gd name="T17" fmla="*/ 84 h 251"/>
                      <a:gd name="T18" fmla="*/ 335 w 510"/>
                      <a:gd name="T19" fmla="*/ 66 h 251"/>
                      <a:gd name="T20" fmla="*/ 344 w 510"/>
                      <a:gd name="T21" fmla="*/ 47 h 251"/>
                      <a:gd name="T22" fmla="*/ 368 w 510"/>
                      <a:gd name="T23" fmla="*/ 32 h 251"/>
                      <a:gd name="T24" fmla="*/ 377 w 510"/>
                      <a:gd name="T25" fmla="*/ 36 h 251"/>
                      <a:gd name="T26" fmla="*/ 404 w 510"/>
                      <a:gd name="T27" fmla="*/ 63 h 251"/>
                      <a:gd name="T28" fmla="*/ 422 w 510"/>
                      <a:gd name="T29" fmla="*/ 59 h 251"/>
                      <a:gd name="T30" fmla="*/ 440 w 510"/>
                      <a:gd name="T31" fmla="*/ 53 h 251"/>
                      <a:gd name="T32" fmla="*/ 471 w 510"/>
                      <a:gd name="T33" fmla="*/ 47 h 251"/>
                      <a:gd name="T34" fmla="*/ 491 w 510"/>
                      <a:gd name="T35" fmla="*/ 41 h 251"/>
                      <a:gd name="T36" fmla="*/ 450 w 510"/>
                      <a:gd name="T37" fmla="*/ 12 h 251"/>
                      <a:gd name="T38" fmla="*/ 332 w 510"/>
                      <a:gd name="T39" fmla="*/ 9 h 251"/>
                      <a:gd name="T40" fmla="*/ 18 w 510"/>
                      <a:gd name="T41" fmla="*/ 18 h 251"/>
                      <a:gd name="T42" fmla="*/ 6 w 510"/>
                      <a:gd name="T43" fmla="*/ 29 h 251"/>
                      <a:gd name="T44" fmla="*/ 0 w 510"/>
                      <a:gd name="T45" fmla="*/ 59 h 251"/>
                      <a:gd name="T46" fmla="*/ 3 w 510"/>
                      <a:gd name="T47" fmla="*/ 183 h 251"/>
                      <a:gd name="T48" fmla="*/ 12 w 510"/>
                      <a:gd name="T49" fmla="*/ 251 h 251"/>
                      <a:gd name="T50" fmla="*/ 32 w 510"/>
                      <a:gd name="T51" fmla="*/ 245 h 251"/>
                      <a:gd name="T52" fmla="*/ 50 w 510"/>
                      <a:gd name="T53" fmla="*/ 156 h 251"/>
                      <a:gd name="T54" fmla="*/ 59 w 510"/>
                      <a:gd name="T55" fmla="*/ 81 h 251"/>
                      <a:gd name="T56" fmla="*/ 74 w 510"/>
                      <a:gd name="T57" fmla="*/ 98 h 251"/>
                      <a:gd name="T58" fmla="*/ 80 w 510"/>
                      <a:gd name="T59" fmla="*/ 110 h 251"/>
                      <a:gd name="T60" fmla="*/ 114 w 510"/>
                      <a:gd name="T61" fmla="*/ 134 h 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0"/>
                      <a:gd name="T94" fmla="*/ 0 h 251"/>
                      <a:gd name="T95" fmla="*/ 510 w 510"/>
                      <a:gd name="T96" fmla="*/ 251 h 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0" h="251">
                        <a:moveTo>
                          <a:pt x="114" y="134"/>
                        </a:moveTo>
                        <a:cubicBezTo>
                          <a:pt x="134" y="129"/>
                          <a:pt x="107" y="135"/>
                          <a:pt x="141" y="131"/>
                        </a:cubicBezTo>
                        <a:cubicBezTo>
                          <a:pt x="148" y="130"/>
                          <a:pt x="151" y="126"/>
                          <a:pt x="158" y="125"/>
                        </a:cubicBezTo>
                        <a:cubicBezTo>
                          <a:pt x="175" y="119"/>
                          <a:pt x="196" y="118"/>
                          <a:pt x="213" y="116"/>
                        </a:cubicBezTo>
                        <a:cubicBezTo>
                          <a:pt x="220" y="114"/>
                          <a:pt x="228" y="111"/>
                          <a:pt x="236" y="110"/>
                        </a:cubicBezTo>
                        <a:cubicBezTo>
                          <a:pt x="242" y="107"/>
                          <a:pt x="245" y="105"/>
                          <a:pt x="252" y="104"/>
                        </a:cubicBezTo>
                        <a:cubicBezTo>
                          <a:pt x="258" y="102"/>
                          <a:pt x="263" y="99"/>
                          <a:pt x="269" y="98"/>
                        </a:cubicBezTo>
                        <a:cubicBezTo>
                          <a:pt x="278" y="93"/>
                          <a:pt x="289" y="91"/>
                          <a:pt x="299" y="89"/>
                        </a:cubicBezTo>
                        <a:cubicBezTo>
                          <a:pt x="306" y="86"/>
                          <a:pt x="313" y="86"/>
                          <a:pt x="320" y="84"/>
                        </a:cubicBezTo>
                        <a:cubicBezTo>
                          <a:pt x="326" y="79"/>
                          <a:pt x="331" y="73"/>
                          <a:pt x="335" y="66"/>
                        </a:cubicBezTo>
                        <a:cubicBezTo>
                          <a:pt x="336" y="59"/>
                          <a:pt x="340" y="53"/>
                          <a:pt x="344" y="47"/>
                        </a:cubicBezTo>
                        <a:cubicBezTo>
                          <a:pt x="346" y="37"/>
                          <a:pt x="359" y="33"/>
                          <a:pt x="368" y="32"/>
                        </a:cubicBezTo>
                        <a:cubicBezTo>
                          <a:pt x="371" y="34"/>
                          <a:pt x="374" y="34"/>
                          <a:pt x="377" y="36"/>
                        </a:cubicBezTo>
                        <a:cubicBezTo>
                          <a:pt x="388" y="45"/>
                          <a:pt x="387" y="60"/>
                          <a:pt x="404" y="63"/>
                        </a:cubicBezTo>
                        <a:cubicBezTo>
                          <a:pt x="411" y="62"/>
                          <a:pt x="415" y="60"/>
                          <a:pt x="422" y="59"/>
                        </a:cubicBezTo>
                        <a:cubicBezTo>
                          <a:pt x="428" y="56"/>
                          <a:pt x="434" y="54"/>
                          <a:pt x="440" y="53"/>
                        </a:cubicBezTo>
                        <a:cubicBezTo>
                          <a:pt x="449" y="48"/>
                          <a:pt x="461" y="48"/>
                          <a:pt x="471" y="47"/>
                        </a:cubicBezTo>
                        <a:cubicBezTo>
                          <a:pt x="478" y="45"/>
                          <a:pt x="484" y="42"/>
                          <a:pt x="491" y="41"/>
                        </a:cubicBezTo>
                        <a:cubicBezTo>
                          <a:pt x="510" y="26"/>
                          <a:pt x="457" y="12"/>
                          <a:pt x="450" y="12"/>
                        </a:cubicBezTo>
                        <a:cubicBezTo>
                          <a:pt x="411" y="11"/>
                          <a:pt x="371" y="10"/>
                          <a:pt x="332" y="9"/>
                        </a:cubicBezTo>
                        <a:cubicBezTo>
                          <a:pt x="125" y="10"/>
                          <a:pt x="129" y="0"/>
                          <a:pt x="18" y="18"/>
                        </a:cubicBezTo>
                        <a:cubicBezTo>
                          <a:pt x="13" y="22"/>
                          <a:pt x="9" y="23"/>
                          <a:pt x="6" y="29"/>
                        </a:cubicBezTo>
                        <a:cubicBezTo>
                          <a:pt x="4" y="39"/>
                          <a:pt x="1" y="48"/>
                          <a:pt x="0" y="59"/>
                        </a:cubicBezTo>
                        <a:cubicBezTo>
                          <a:pt x="1" y="100"/>
                          <a:pt x="1" y="142"/>
                          <a:pt x="3" y="183"/>
                        </a:cubicBezTo>
                        <a:cubicBezTo>
                          <a:pt x="4" y="197"/>
                          <a:pt x="3" y="245"/>
                          <a:pt x="12" y="251"/>
                        </a:cubicBezTo>
                        <a:cubicBezTo>
                          <a:pt x="18" y="248"/>
                          <a:pt x="25" y="246"/>
                          <a:pt x="32" y="245"/>
                        </a:cubicBezTo>
                        <a:cubicBezTo>
                          <a:pt x="49" y="223"/>
                          <a:pt x="39" y="183"/>
                          <a:pt x="50" y="156"/>
                        </a:cubicBezTo>
                        <a:cubicBezTo>
                          <a:pt x="54" y="131"/>
                          <a:pt x="53" y="106"/>
                          <a:pt x="59" y="81"/>
                        </a:cubicBezTo>
                        <a:cubicBezTo>
                          <a:pt x="67" y="83"/>
                          <a:pt x="70" y="90"/>
                          <a:pt x="74" y="98"/>
                        </a:cubicBezTo>
                        <a:cubicBezTo>
                          <a:pt x="76" y="102"/>
                          <a:pt x="80" y="110"/>
                          <a:pt x="80" y="110"/>
                        </a:cubicBezTo>
                        <a:cubicBezTo>
                          <a:pt x="82" y="120"/>
                          <a:pt x="101" y="137"/>
                          <a:pt x="114" y="134"/>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578" name="Freeform 12" descr="Stationery"/>
                  <p:cNvSpPr>
                    <a:spLocks/>
                  </p:cNvSpPr>
                  <p:nvPr/>
                </p:nvSpPr>
                <p:spPr bwMode="auto">
                  <a:xfrm>
                    <a:off x="3168" y="2304"/>
                    <a:ext cx="258" cy="264"/>
                  </a:xfrm>
                  <a:custGeom>
                    <a:avLst/>
                    <a:gdLst>
                      <a:gd name="T0" fmla="*/ 137 w 230"/>
                      <a:gd name="T1" fmla="*/ 6 h 264"/>
                      <a:gd name="T2" fmla="*/ 102 w 230"/>
                      <a:gd name="T3" fmla="*/ 77 h 264"/>
                      <a:gd name="T4" fmla="*/ 76 w 230"/>
                      <a:gd name="T5" fmla="*/ 140 h 264"/>
                      <a:gd name="T6" fmla="*/ 46 w 230"/>
                      <a:gd name="T7" fmla="*/ 171 h 264"/>
                      <a:gd name="T8" fmla="*/ 26 w 230"/>
                      <a:gd name="T9" fmla="*/ 192 h 264"/>
                      <a:gd name="T10" fmla="*/ 21 w 230"/>
                      <a:gd name="T11" fmla="*/ 197 h 264"/>
                      <a:gd name="T12" fmla="*/ 149 w 230"/>
                      <a:gd name="T13" fmla="*/ 258 h 264"/>
                      <a:gd name="T14" fmla="*/ 233 w 230"/>
                      <a:gd name="T15" fmla="*/ 222 h 264"/>
                      <a:gd name="T16" fmla="*/ 241 w 230"/>
                      <a:gd name="T17" fmla="*/ 182 h 264"/>
                      <a:gd name="T18" fmla="*/ 224 w 230"/>
                      <a:gd name="T19" fmla="*/ 42 h 264"/>
                      <a:gd name="T20" fmla="*/ 154 w 230"/>
                      <a:gd name="T21" fmla="*/ 0 h 264"/>
                      <a:gd name="T22" fmla="*/ 137 w 230"/>
                      <a:gd name="T23" fmla="*/ 6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264"/>
                      <a:gd name="T38" fmla="*/ 230 w 230"/>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264">
                        <a:moveTo>
                          <a:pt x="122" y="6"/>
                        </a:moveTo>
                        <a:cubicBezTo>
                          <a:pt x="120" y="28"/>
                          <a:pt x="97" y="60"/>
                          <a:pt x="91" y="77"/>
                        </a:cubicBezTo>
                        <a:cubicBezTo>
                          <a:pt x="85" y="94"/>
                          <a:pt x="78" y="123"/>
                          <a:pt x="68" y="140"/>
                        </a:cubicBezTo>
                        <a:cubicBezTo>
                          <a:pt x="62" y="151"/>
                          <a:pt x="50" y="162"/>
                          <a:pt x="41" y="171"/>
                        </a:cubicBezTo>
                        <a:cubicBezTo>
                          <a:pt x="38" y="174"/>
                          <a:pt x="28" y="186"/>
                          <a:pt x="23" y="192"/>
                        </a:cubicBezTo>
                        <a:cubicBezTo>
                          <a:pt x="22" y="194"/>
                          <a:pt x="19" y="197"/>
                          <a:pt x="19" y="197"/>
                        </a:cubicBezTo>
                        <a:cubicBezTo>
                          <a:pt x="0" y="264"/>
                          <a:pt x="93" y="254"/>
                          <a:pt x="133" y="258"/>
                        </a:cubicBezTo>
                        <a:cubicBezTo>
                          <a:pt x="168" y="257"/>
                          <a:pt x="189" y="253"/>
                          <a:pt x="208" y="222"/>
                        </a:cubicBezTo>
                        <a:cubicBezTo>
                          <a:pt x="209" y="208"/>
                          <a:pt x="213" y="195"/>
                          <a:pt x="215" y="182"/>
                        </a:cubicBezTo>
                        <a:cubicBezTo>
                          <a:pt x="214" y="127"/>
                          <a:pt x="230" y="82"/>
                          <a:pt x="200" y="42"/>
                        </a:cubicBezTo>
                        <a:cubicBezTo>
                          <a:pt x="195" y="8"/>
                          <a:pt x="166" y="3"/>
                          <a:pt x="137" y="0"/>
                        </a:cubicBezTo>
                        <a:cubicBezTo>
                          <a:pt x="127" y="3"/>
                          <a:pt x="125" y="15"/>
                          <a:pt x="122" y="6"/>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579" name="Freeform 13" descr="Stationery"/>
                  <p:cNvSpPr>
                    <a:spLocks/>
                  </p:cNvSpPr>
                  <p:nvPr/>
                </p:nvSpPr>
                <p:spPr bwMode="auto">
                  <a:xfrm>
                    <a:off x="3300" y="1766"/>
                    <a:ext cx="163" cy="414"/>
                  </a:xfrm>
                  <a:custGeom>
                    <a:avLst/>
                    <a:gdLst>
                      <a:gd name="T0" fmla="*/ 0 w 163"/>
                      <a:gd name="T1" fmla="*/ 0 h 414"/>
                      <a:gd name="T2" fmla="*/ 12 w 163"/>
                      <a:gd name="T3" fmla="*/ 313 h 414"/>
                      <a:gd name="T4" fmla="*/ 36 w 163"/>
                      <a:gd name="T5" fmla="*/ 414 h 414"/>
                      <a:gd name="T6" fmla="*/ 135 w 163"/>
                      <a:gd name="T7" fmla="*/ 315 h 414"/>
                      <a:gd name="T8" fmla="*/ 143 w 163"/>
                      <a:gd name="T9" fmla="*/ 243 h 414"/>
                      <a:gd name="T10" fmla="*/ 80 w 163"/>
                      <a:gd name="T11" fmla="*/ 1 h 414"/>
                      <a:gd name="T12" fmla="*/ 0 w 163"/>
                      <a:gd name="T13" fmla="*/ 0 h 414"/>
                      <a:gd name="T14" fmla="*/ 0 60000 65536"/>
                      <a:gd name="T15" fmla="*/ 0 60000 65536"/>
                      <a:gd name="T16" fmla="*/ 0 60000 65536"/>
                      <a:gd name="T17" fmla="*/ 0 60000 65536"/>
                      <a:gd name="T18" fmla="*/ 0 60000 65536"/>
                      <a:gd name="T19" fmla="*/ 0 60000 65536"/>
                      <a:gd name="T20" fmla="*/ 0 60000 65536"/>
                      <a:gd name="T21" fmla="*/ 0 w 163"/>
                      <a:gd name="T22" fmla="*/ 0 h 414"/>
                      <a:gd name="T23" fmla="*/ 163 w 163"/>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414">
                        <a:moveTo>
                          <a:pt x="0" y="0"/>
                        </a:moveTo>
                        <a:cubicBezTo>
                          <a:pt x="8" y="180"/>
                          <a:pt x="4" y="76"/>
                          <a:pt x="12" y="313"/>
                        </a:cubicBezTo>
                        <a:cubicBezTo>
                          <a:pt x="13" y="354"/>
                          <a:pt x="3" y="389"/>
                          <a:pt x="36" y="414"/>
                        </a:cubicBezTo>
                        <a:cubicBezTo>
                          <a:pt x="87" y="408"/>
                          <a:pt x="120" y="363"/>
                          <a:pt x="135" y="315"/>
                        </a:cubicBezTo>
                        <a:cubicBezTo>
                          <a:pt x="137" y="298"/>
                          <a:pt x="143" y="254"/>
                          <a:pt x="143" y="243"/>
                        </a:cubicBezTo>
                        <a:cubicBezTo>
                          <a:pt x="143" y="214"/>
                          <a:pt x="163" y="14"/>
                          <a:pt x="80" y="1"/>
                        </a:cubicBezTo>
                        <a:cubicBezTo>
                          <a:pt x="53" y="2"/>
                          <a:pt x="16" y="21"/>
                          <a:pt x="0" y="0"/>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8580" name="Freeform 14" descr="Stationery"/>
                  <p:cNvSpPr>
                    <a:spLocks/>
                  </p:cNvSpPr>
                  <p:nvPr/>
                </p:nvSpPr>
                <p:spPr bwMode="auto">
                  <a:xfrm>
                    <a:off x="2299" y="1955"/>
                    <a:ext cx="78" cy="236"/>
                  </a:xfrm>
                  <a:custGeom>
                    <a:avLst/>
                    <a:gdLst>
                      <a:gd name="T0" fmla="*/ 10 w 78"/>
                      <a:gd name="T1" fmla="*/ 9 h 236"/>
                      <a:gd name="T2" fmla="*/ 16 w 78"/>
                      <a:gd name="T3" fmla="*/ 91 h 236"/>
                      <a:gd name="T4" fmla="*/ 35 w 78"/>
                      <a:gd name="T5" fmla="*/ 226 h 236"/>
                      <a:gd name="T6" fmla="*/ 71 w 78"/>
                      <a:gd name="T7" fmla="*/ 195 h 236"/>
                      <a:gd name="T8" fmla="*/ 71 w 78"/>
                      <a:gd name="T9" fmla="*/ 70 h 236"/>
                      <a:gd name="T10" fmla="*/ 47 w 78"/>
                      <a:gd name="T11" fmla="*/ 3 h 236"/>
                      <a:gd name="T12" fmla="*/ 10 w 78"/>
                      <a:gd name="T13" fmla="*/ 9 h 236"/>
                      <a:gd name="T14" fmla="*/ 0 60000 65536"/>
                      <a:gd name="T15" fmla="*/ 0 60000 65536"/>
                      <a:gd name="T16" fmla="*/ 0 60000 65536"/>
                      <a:gd name="T17" fmla="*/ 0 60000 65536"/>
                      <a:gd name="T18" fmla="*/ 0 60000 65536"/>
                      <a:gd name="T19" fmla="*/ 0 60000 65536"/>
                      <a:gd name="T20" fmla="*/ 0 60000 65536"/>
                      <a:gd name="T21" fmla="*/ 0 w 78"/>
                      <a:gd name="T22" fmla="*/ 0 h 236"/>
                      <a:gd name="T23" fmla="*/ 78 w 78"/>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36">
                        <a:moveTo>
                          <a:pt x="10" y="9"/>
                        </a:moveTo>
                        <a:cubicBezTo>
                          <a:pt x="21" y="36"/>
                          <a:pt x="17" y="60"/>
                          <a:pt x="16" y="91"/>
                        </a:cubicBezTo>
                        <a:cubicBezTo>
                          <a:pt x="16" y="94"/>
                          <a:pt x="0" y="206"/>
                          <a:pt x="35" y="226"/>
                        </a:cubicBezTo>
                        <a:cubicBezTo>
                          <a:pt x="65" y="225"/>
                          <a:pt x="65" y="223"/>
                          <a:pt x="71" y="195"/>
                        </a:cubicBezTo>
                        <a:cubicBezTo>
                          <a:pt x="68" y="31"/>
                          <a:pt x="71" y="236"/>
                          <a:pt x="71" y="70"/>
                        </a:cubicBezTo>
                        <a:cubicBezTo>
                          <a:pt x="71" y="29"/>
                          <a:pt x="78" y="20"/>
                          <a:pt x="47" y="3"/>
                        </a:cubicBezTo>
                        <a:cubicBezTo>
                          <a:pt x="17" y="4"/>
                          <a:pt x="1" y="0"/>
                          <a:pt x="10" y="9"/>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08573" name="Freeform 15" descr="Stationery"/>
                <p:cNvSpPr>
                  <a:spLocks/>
                </p:cNvSpPr>
                <p:nvPr/>
              </p:nvSpPr>
              <p:spPr bwMode="auto">
                <a:xfrm>
                  <a:off x="2256" y="2139"/>
                  <a:ext cx="146" cy="117"/>
                </a:xfrm>
                <a:custGeom>
                  <a:avLst/>
                  <a:gdLst>
                    <a:gd name="T0" fmla="*/ 27 w 98"/>
                    <a:gd name="T1" fmla="*/ 30 h 117"/>
                    <a:gd name="T2" fmla="*/ 52 w 98"/>
                    <a:gd name="T3" fmla="*/ 117 h 117"/>
                    <a:gd name="T4" fmla="*/ 146 w 98"/>
                    <a:gd name="T5" fmla="*/ 84 h 117"/>
                    <a:gd name="T6" fmla="*/ 27 w 98"/>
                    <a:gd name="T7" fmla="*/ 0 h 117"/>
                    <a:gd name="T8" fmla="*/ 3 w 98"/>
                    <a:gd name="T9" fmla="*/ 27 h 117"/>
                    <a:gd name="T10" fmla="*/ 30 w 98"/>
                    <a:gd name="T11" fmla="*/ 56 h 117"/>
                    <a:gd name="T12" fmla="*/ 45 w 98"/>
                    <a:gd name="T13" fmla="*/ 57 h 117"/>
                    <a:gd name="T14" fmla="*/ 72 w 98"/>
                    <a:gd name="T15" fmla="*/ 69 h 117"/>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17"/>
                    <a:gd name="T26" fmla="*/ 98 w 9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17">
                      <a:moveTo>
                        <a:pt x="18" y="30"/>
                      </a:moveTo>
                      <a:cubicBezTo>
                        <a:pt x="17" y="56"/>
                        <a:pt x="0" y="113"/>
                        <a:pt x="35" y="117"/>
                      </a:cubicBezTo>
                      <a:cubicBezTo>
                        <a:pt x="65" y="116"/>
                        <a:pt x="83" y="112"/>
                        <a:pt x="98" y="84"/>
                      </a:cubicBezTo>
                      <a:cubicBezTo>
                        <a:pt x="93" y="35"/>
                        <a:pt x="53" y="26"/>
                        <a:pt x="18" y="0"/>
                      </a:cubicBezTo>
                      <a:cubicBezTo>
                        <a:pt x="4" y="8"/>
                        <a:pt x="3" y="10"/>
                        <a:pt x="2" y="27"/>
                      </a:cubicBezTo>
                      <a:cubicBezTo>
                        <a:pt x="3" y="38"/>
                        <a:pt x="9" y="51"/>
                        <a:pt x="20" y="56"/>
                      </a:cubicBezTo>
                      <a:cubicBezTo>
                        <a:pt x="23" y="57"/>
                        <a:pt x="30" y="57"/>
                        <a:pt x="30" y="57"/>
                      </a:cubicBezTo>
                      <a:lnTo>
                        <a:pt x="48" y="69"/>
                      </a:ln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108569" name="Rectangle 16" descr="Stationery"/>
            <p:cNvSpPr>
              <a:spLocks noChangeArrowheads="1"/>
            </p:cNvSpPr>
            <p:nvPr/>
          </p:nvSpPr>
          <p:spPr bwMode="auto">
            <a:xfrm>
              <a:off x="2304" y="1632"/>
              <a:ext cx="107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108547" name="Group 17"/>
          <p:cNvGrpSpPr>
            <a:grpSpLocks/>
          </p:cNvGrpSpPr>
          <p:nvPr/>
        </p:nvGrpSpPr>
        <p:grpSpPr bwMode="auto">
          <a:xfrm rot="-98167">
            <a:off x="41275" y="1258888"/>
            <a:ext cx="2043113" cy="1676400"/>
            <a:chOff x="3297" y="-48"/>
            <a:chExt cx="1287" cy="1056"/>
          </a:xfrm>
        </p:grpSpPr>
        <p:sp>
          <p:nvSpPr>
            <p:cNvPr id="108563" name="AutoShape 18"/>
            <p:cNvSpPr>
              <a:spLocks noChangeArrowheads="1"/>
            </p:cNvSpPr>
            <p:nvPr/>
          </p:nvSpPr>
          <p:spPr bwMode="auto">
            <a:xfrm>
              <a:off x="3648" y="192"/>
              <a:ext cx="576" cy="576"/>
            </a:xfrm>
            <a:custGeom>
              <a:avLst/>
              <a:gdLst>
                <a:gd name="T0" fmla="*/ 15 w 21600"/>
                <a:gd name="T1" fmla="*/ 8 h 21600"/>
                <a:gd name="T2" fmla="*/ 8 w 21600"/>
                <a:gd name="T3" fmla="*/ 15 h 21600"/>
                <a:gd name="T4" fmla="*/ 0 w 21600"/>
                <a:gd name="T5" fmla="*/ 8 h 21600"/>
                <a:gd name="T6" fmla="*/ 8 w 21600"/>
                <a:gd name="T7" fmla="*/ 0 h 21600"/>
                <a:gd name="T8" fmla="*/ 0 60000 65536"/>
                <a:gd name="T9" fmla="*/ 5898240 60000 65536"/>
                <a:gd name="T10" fmla="*/ 11796480 60000 65536"/>
                <a:gd name="T11" fmla="*/ 17694720 60000 65536"/>
                <a:gd name="T12" fmla="*/ 2175 w 21600"/>
                <a:gd name="T13" fmla="*/ 8625 h 21600"/>
                <a:gd name="T14" fmla="*/ 19425 w 21600"/>
                <a:gd name="T15" fmla="*/ 12975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02419" name="Text Box 19"/>
            <p:cNvSpPr txBox="1">
              <a:spLocks noChangeArrowheads="1"/>
            </p:cNvSpPr>
            <p:nvPr/>
          </p:nvSpPr>
          <p:spPr bwMode="auto">
            <a:xfrm>
              <a:off x="4150" y="314"/>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l" eaLnBrk="1" hangingPunct="1">
                <a:spcBef>
                  <a:spcPct val="50000"/>
                </a:spcBef>
                <a:defRPr/>
              </a:pPr>
              <a:r>
                <a:rPr lang="en-US" sz="2800" b="1">
                  <a:solidFill>
                    <a:srgbClr val="00FFFF"/>
                  </a:solidFill>
                  <a:latin typeface="Times New Roman" pitchFamily="18" charset="0"/>
                  <a:ea typeface="+mn-ea"/>
                  <a:cs typeface="Times New Roman" pitchFamily="18" charset="0"/>
                </a:rPr>
                <a:t>Đ</a:t>
              </a:r>
            </a:p>
          </p:txBody>
        </p:sp>
        <p:sp>
          <p:nvSpPr>
            <p:cNvPr id="102420" name="Text Box 20"/>
            <p:cNvSpPr txBox="1">
              <a:spLocks noChangeArrowheads="1"/>
            </p:cNvSpPr>
            <p:nvPr/>
          </p:nvSpPr>
          <p:spPr bwMode="auto">
            <a:xfrm>
              <a:off x="3720" y="679"/>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N</a:t>
              </a:r>
            </a:p>
          </p:txBody>
        </p:sp>
        <p:sp>
          <p:nvSpPr>
            <p:cNvPr id="102421" name="Text Box 21"/>
            <p:cNvSpPr txBox="1">
              <a:spLocks noChangeArrowheads="1"/>
            </p:cNvSpPr>
            <p:nvPr/>
          </p:nvSpPr>
          <p:spPr bwMode="auto">
            <a:xfrm>
              <a:off x="3718" y="-48"/>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B</a:t>
              </a:r>
            </a:p>
          </p:txBody>
        </p:sp>
        <p:sp>
          <p:nvSpPr>
            <p:cNvPr id="102422" name="Text Box 22"/>
            <p:cNvSpPr txBox="1">
              <a:spLocks noChangeArrowheads="1"/>
            </p:cNvSpPr>
            <p:nvPr/>
          </p:nvSpPr>
          <p:spPr bwMode="auto">
            <a:xfrm>
              <a:off x="3297" y="31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2800" b="1">
                  <a:solidFill>
                    <a:srgbClr val="00FFFF"/>
                  </a:solidFill>
                  <a:latin typeface="Times New Roman" pitchFamily="18" charset="0"/>
                  <a:ea typeface="+mn-ea"/>
                  <a:cs typeface="Times New Roman" pitchFamily="18" charset="0"/>
                </a:rPr>
                <a:t>T</a:t>
              </a:r>
            </a:p>
          </p:txBody>
        </p:sp>
      </p:grpSp>
      <p:sp>
        <p:nvSpPr>
          <p:cNvPr id="108548" name="Text Box 23"/>
          <p:cNvSpPr txBox="1">
            <a:spLocks noChangeArrowheads="1"/>
          </p:cNvSpPr>
          <p:nvPr/>
        </p:nvSpPr>
        <p:spPr bwMode="auto">
          <a:xfrm rot="-1342081">
            <a:off x="1281113" y="23161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Ép-ra-im</a:t>
            </a:r>
          </a:p>
        </p:txBody>
      </p:sp>
      <p:sp>
        <p:nvSpPr>
          <p:cNvPr id="108549" name="Text Box 24"/>
          <p:cNvSpPr txBox="1">
            <a:spLocks noChangeArrowheads="1"/>
          </p:cNvSpPr>
          <p:nvPr/>
        </p:nvSpPr>
        <p:spPr bwMode="auto">
          <a:xfrm rot="-1342081">
            <a:off x="628650" y="31670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Ma-na-se</a:t>
            </a:r>
          </a:p>
        </p:txBody>
      </p:sp>
      <p:sp>
        <p:nvSpPr>
          <p:cNvPr id="108550" name="Text Box 25"/>
          <p:cNvSpPr txBox="1">
            <a:spLocks noChangeArrowheads="1"/>
          </p:cNvSpPr>
          <p:nvPr/>
        </p:nvSpPr>
        <p:spPr bwMode="auto">
          <a:xfrm rot="-1342081">
            <a:off x="554038" y="3836988"/>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Bên-gia-min</a:t>
            </a:r>
          </a:p>
        </p:txBody>
      </p:sp>
      <p:sp>
        <p:nvSpPr>
          <p:cNvPr id="108551" name="Text Box 26"/>
          <p:cNvSpPr txBox="1">
            <a:spLocks noChangeArrowheads="1"/>
          </p:cNvSpPr>
          <p:nvPr/>
        </p:nvSpPr>
        <p:spPr bwMode="auto">
          <a:xfrm rot="-1342013">
            <a:off x="6942138" y="2382838"/>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Giu-đa</a:t>
            </a:r>
          </a:p>
        </p:txBody>
      </p:sp>
      <p:sp>
        <p:nvSpPr>
          <p:cNvPr id="108552" name="Text Box 27"/>
          <p:cNvSpPr txBox="1">
            <a:spLocks noChangeArrowheads="1"/>
          </p:cNvSpPr>
          <p:nvPr/>
        </p:nvSpPr>
        <p:spPr bwMode="auto">
          <a:xfrm rot="-1342013">
            <a:off x="6340475" y="31797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Y-sa-ca</a:t>
            </a:r>
          </a:p>
        </p:txBody>
      </p:sp>
      <p:sp>
        <p:nvSpPr>
          <p:cNvPr id="108553" name="Text Box 28"/>
          <p:cNvSpPr txBox="1">
            <a:spLocks noChangeArrowheads="1"/>
          </p:cNvSpPr>
          <p:nvPr/>
        </p:nvSpPr>
        <p:spPr bwMode="auto">
          <a:xfrm rot="-1342013">
            <a:off x="5495925" y="4270375"/>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tx1"/>
                </a:solidFill>
                <a:latin typeface="Times New Roman" charset="0"/>
              </a:rPr>
              <a:t>Sa-bu-lôn</a:t>
            </a:r>
          </a:p>
        </p:txBody>
      </p:sp>
      <p:sp>
        <p:nvSpPr>
          <p:cNvPr id="108554" name="Text Box 29"/>
          <p:cNvSpPr txBox="1">
            <a:spLocks noChangeArrowheads="1"/>
          </p:cNvSpPr>
          <p:nvPr/>
        </p:nvSpPr>
        <p:spPr bwMode="auto">
          <a:xfrm rot="-2757484">
            <a:off x="1472407" y="5695156"/>
            <a:ext cx="13716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Gát</a:t>
            </a:r>
          </a:p>
        </p:txBody>
      </p:sp>
      <p:sp>
        <p:nvSpPr>
          <p:cNvPr id="108555" name="Text Box 30"/>
          <p:cNvSpPr txBox="1">
            <a:spLocks noChangeArrowheads="1"/>
          </p:cNvSpPr>
          <p:nvPr/>
        </p:nvSpPr>
        <p:spPr bwMode="auto">
          <a:xfrm rot="-2757484">
            <a:off x="1982788" y="5570538"/>
            <a:ext cx="2274887"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Si-mê-ôn</a:t>
            </a:r>
          </a:p>
        </p:txBody>
      </p:sp>
      <p:sp>
        <p:nvSpPr>
          <p:cNvPr id="108556" name="Text Box 31"/>
          <p:cNvSpPr txBox="1">
            <a:spLocks noChangeArrowheads="1"/>
          </p:cNvSpPr>
          <p:nvPr/>
        </p:nvSpPr>
        <p:spPr bwMode="auto">
          <a:xfrm rot="-2757484">
            <a:off x="2609057" y="5720556"/>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Ru-bên</a:t>
            </a:r>
          </a:p>
        </p:txBody>
      </p:sp>
      <p:sp>
        <p:nvSpPr>
          <p:cNvPr id="108557" name="Text Box 32"/>
          <p:cNvSpPr txBox="1">
            <a:spLocks noChangeArrowheads="1"/>
          </p:cNvSpPr>
          <p:nvPr/>
        </p:nvSpPr>
        <p:spPr bwMode="auto">
          <a:xfrm rot="-2757484">
            <a:off x="3883819" y="1235869"/>
            <a:ext cx="1371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Đan</a:t>
            </a:r>
          </a:p>
        </p:txBody>
      </p:sp>
      <p:sp>
        <p:nvSpPr>
          <p:cNvPr id="108558" name="Text Box 33"/>
          <p:cNvSpPr txBox="1">
            <a:spLocks noChangeArrowheads="1"/>
          </p:cNvSpPr>
          <p:nvPr/>
        </p:nvSpPr>
        <p:spPr bwMode="auto">
          <a:xfrm rot="-2757484">
            <a:off x="4490244" y="1251744"/>
            <a:ext cx="1600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A-se</a:t>
            </a:r>
          </a:p>
        </p:txBody>
      </p:sp>
      <p:sp>
        <p:nvSpPr>
          <p:cNvPr id="108559" name="Text Box 34"/>
          <p:cNvSpPr txBox="1">
            <a:spLocks noChangeArrowheads="1"/>
          </p:cNvSpPr>
          <p:nvPr/>
        </p:nvSpPr>
        <p:spPr bwMode="auto">
          <a:xfrm rot="-2757484">
            <a:off x="5449094" y="834231"/>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Nép-ta-li</a:t>
            </a:r>
          </a:p>
        </p:txBody>
      </p:sp>
      <p:sp>
        <p:nvSpPr>
          <p:cNvPr id="108560" name="Text Box 35"/>
          <p:cNvSpPr txBox="1">
            <a:spLocks noChangeArrowheads="1"/>
          </p:cNvSpPr>
          <p:nvPr/>
        </p:nvSpPr>
        <p:spPr bwMode="auto">
          <a:xfrm>
            <a:off x="6324600" y="6172200"/>
            <a:ext cx="2438400" cy="579438"/>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accent2"/>
                </a:solidFill>
                <a:latin typeface="Times New Roman" charset="0"/>
              </a:rPr>
              <a:t>Dân-số 2</a:t>
            </a:r>
          </a:p>
        </p:txBody>
      </p:sp>
      <p:sp>
        <p:nvSpPr>
          <p:cNvPr id="108561" name="Text Box 39"/>
          <p:cNvSpPr txBox="1">
            <a:spLocks noChangeArrowheads="1"/>
          </p:cNvSpPr>
          <p:nvPr/>
        </p:nvSpPr>
        <p:spPr bwMode="auto">
          <a:xfrm>
            <a:off x="8077200" y="1524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142</a:t>
            </a:r>
          </a:p>
        </p:txBody>
      </p:sp>
      <p:sp>
        <p:nvSpPr>
          <p:cNvPr id="108562" name="Rectangle 40"/>
          <p:cNvSpPr>
            <a:spLocks noGrp="1" noChangeArrowheads="1"/>
          </p:cNvSpPr>
          <p:nvPr>
            <p:ph type="title" idx="4294967295"/>
          </p:nvPr>
        </p:nvSpPr>
        <p:spPr>
          <a:xfrm>
            <a:off x="457200" y="0"/>
            <a:ext cx="7772400" cy="838200"/>
          </a:xfrm>
        </p:spPr>
        <p:txBody>
          <a:bodyPr/>
          <a:lstStyle/>
          <a:p>
            <a:pPr eaLnBrk="1" hangingPunct="1"/>
            <a:r>
              <a:rPr lang="en-US">
                <a:latin typeface="Times New Roman" charset="0"/>
              </a:rPr>
              <a:t>Các chi phái vây quanh Đền tạm</a:t>
            </a:r>
          </a:p>
        </p:txBody>
      </p:sp>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56322" name="Text Box 3"/>
          <p:cNvSpPr txBox="1">
            <a:spLocks noChangeArrowheads="1"/>
          </p:cNvSpPr>
          <p:nvPr/>
        </p:nvSpPr>
        <p:spPr bwMode="auto">
          <a:xfrm>
            <a:off x="457200" y="1736725"/>
            <a:ext cx="8077200" cy="1616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4000" b="1">
                <a:solidFill>
                  <a:schemeClr val="bg1"/>
                </a:solidFill>
                <a:latin typeface="Times New Roman" charset="0"/>
              </a:rPr>
              <a:t>Từ chìa khóa của Lê-vi Ký là gì?  </a:t>
            </a:r>
          </a:p>
          <a:p>
            <a:pPr algn="l" eaLnBrk="1" hangingPunct="1">
              <a:spcBef>
                <a:spcPct val="50000"/>
              </a:spcBef>
            </a:pPr>
            <a:r>
              <a:rPr lang="en-US" sz="4000" b="1">
                <a:solidFill>
                  <a:schemeClr val="bg1"/>
                </a:solidFill>
                <a:latin typeface="Times New Roman" charset="0"/>
              </a:rPr>
              <a:t>_______________</a:t>
            </a:r>
          </a:p>
        </p:txBody>
      </p:sp>
      <p:grpSp>
        <p:nvGrpSpPr>
          <p:cNvPr id="2" name="Group 4"/>
          <p:cNvGrpSpPr>
            <a:grpSpLocks/>
          </p:cNvGrpSpPr>
          <p:nvPr/>
        </p:nvGrpSpPr>
        <p:grpSpPr bwMode="auto">
          <a:xfrm>
            <a:off x="76200" y="4114800"/>
            <a:ext cx="8763000" cy="1828800"/>
            <a:chOff x="48" y="2592"/>
            <a:chExt cx="5520" cy="1152"/>
          </a:xfrm>
        </p:grpSpPr>
        <p:sp>
          <p:nvSpPr>
            <p:cNvPr id="92165" name="Rectangle 5"/>
            <p:cNvSpPr>
              <a:spLocks noChangeArrowheads="1"/>
            </p:cNvSpPr>
            <p:nvPr/>
          </p:nvSpPr>
          <p:spPr bwMode="auto">
            <a:xfrm>
              <a:off x="96" y="2592"/>
              <a:ext cx="5424" cy="1152"/>
            </a:xfrm>
            <a:prstGeom prst="rect">
              <a:avLst/>
            </a:prstGeom>
            <a:noFill/>
            <a:ln w="9525">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56329" name="Text Box 6"/>
            <p:cNvSpPr txBox="1">
              <a:spLocks noChangeArrowheads="1"/>
            </p:cNvSpPr>
            <p:nvPr/>
          </p:nvSpPr>
          <p:spPr bwMode="auto">
            <a:xfrm>
              <a:off x="48" y="2784"/>
              <a:ext cx="5520" cy="8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4813">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4000" b="1">
                  <a:solidFill>
                    <a:schemeClr val="bg1"/>
                  </a:solidFill>
                  <a:latin typeface="Times New Roman" charset="0"/>
                </a:rPr>
                <a:t>Gợi ý:  Các ngươi phải _________ , vì Ta là _______.</a:t>
              </a:r>
              <a:r>
                <a:rPr lang="ja-JP" altLang="en-US" sz="4000" b="1">
                  <a:solidFill>
                    <a:schemeClr val="bg1"/>
                  </a:solidFill>
                  <a:latin typeface="Times New Roman" charset="0"/>
                </a:rPr>
                <a:t>”</a:t>
              </a:r>
              <a:endParaRPr lang="en-US" sz="2400">
                <a:solidFill>
                  <a:schemeClr val="tx1"/>
                </a:solidFill>
                <a:latin typeface="Times New Roman" charset="0"/>
              </a:endParaRPr>
            </a:p>
          </p:txBody>
        </p:sp>
      </p:grpSp>
      <p:sp>
        <p:nvSpPr>
          <p:cNvPr id="92167" name="Text Box 7"/>
          <p:cNvSpPr txBox="1">
            <a:spLocks noChangeArrowheads="1"/>
          </p:cNvSpPr>
          <p:nvPr/>
        </p:nvSpPr>
        <p:spPr bwMode="auto">
          <a:xfrm>
            <a:off x="914400" y="2590800"/>
            <a:ext cx="2625725"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None/>
            </a:pPr>
            <a:r>
              <a:rPr lang="en-US" sz="4000" b="1">
                <a:solidFill>
                  <a:schemeClr val="bg1"/>
                </a:solidFill>
                <a:latin typeface="Times" charset="0"/>
              </a:rPr>
              <a:t>Nên Thánh</a:t>
            </a:r>
            <a:endParaRPr lang="en-US" sz="2400" b="1">
              <a:solidFill>
                <a:schemeClr val="tx1"/>
              </a:solidFill>
              <a:latin typeface="Times" charset="0"/>
            </a:endParaRPr>
          </a:p>
        </p:txBody>
      </p:sp>
      <p:sp>
        <p:nvSpPr>
          <p:cNvPr id="92168" name="Text Box 8"/>
          <p:cNvSpPr txBox="1">
            <a:spLocks noChangeArrowheads="1"/>
          </p:cNvSpPr>
          <p:nvPr/>
        </p:nvSpPr>
        <p:spPr bwMode="auto">
          <a:xfrm>
            <a:off x="5627688" y="4419600"/>
            <a:ext cx="2373312"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None/>
            </a:pPr>
            <a:r>
              <a:rPr lang="en-US" sz="4000" b="1">
                <a:solidFill>
                  <a:schemeClr val="bg1"/>
                </a:solidFill>
                <a:latin typeface="Times" charset="0"/>
              </a:rPr>
              <a:t>nên thánh</a:t>
            </a:r>
            <a:endParaRPr lang="en-US" sz="2400" b="1">
              <a:solidFill>
                <a:schemeClr val="tx1"/>
              </a:solidFill>
              <a:latin typeface="Times" charset="0"/>
            </a:endParaRPr>
          </a:p>
        </p:txBody>
      </p:sp>
      <p:sp>
        <p:nvSpPr>
          <p:cNvPr id="92169" name="Text Box 9"/>
          <p:cNvSpPr txBox="1">
            <a:spLocks noChangeArrowheads="1"/>
          </p:cNvSpPr>
          <p:nvPr/>
        </p:nvSpPr>
        <p:spPr bwMode="auto">
          <a:xfrm>
            <a:off x="2160588" y="5029200"/>
            <a:ext cx="1455737"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None/>
            </a:pPr>
            <a:r>
              <a:rPr lang="en-US" sz="4000" b="1">
                <a:solidFill>
                  <a:schemeClr val="bg1"/>
                </a:solidFill>
                <a:latin typeface="Times" charset="0"/>
              </a:rPr>
              <a:t>thánh</a:t>
            </a:r>
            <a:endParaRPr lang="en-US" sz="2400" b="1">
              <a:solidFill>
                <a:schemeClr val="tx1"/>
              </a:solidFill>
              <a:latin typeface="Times" charset="0"/>
            </a:endParaRPr>
          </a:p>
        </p:txBody>
      </p:sp>
      <p:sp>
        <p:nvSpPr>
          <p:cNvPr id="92170" name="Rectangle 10"/>
          <p:cNvSpPr>
            <a:spLocks noGrp="1" noChangeArrowheads="1"/>
          </p:cNvSpPr>
          <p:nvPr>
            <p:ph type="title" idx="4294967295"/>
          </p:nvPr>
        </p:nvSpPr>
        <p:spPr>
          <a:xfrm>
            <a:off x="457200" y="685800"/>
            <a:ext cx="7772400" cy="701675"/>
          </a:xfrm>
          <a:effectLst>
            <a:outerShdw blurRad="63500" dist="35921" dir="2700000" algn="ctr" rotWithShape="0">
              <a:schemeClr val="tx1">
                <a:alpha val="74997"/>
              </a:schemeClr>
            </a:outerShdw>
          </a:effectLst>
        </p:spPr>
        <p:txBody>
          <a:bodyPr anchor="t">
            <a:spAutoFit/>
          </a:bodyPr>
          <a:lstStyle/>
          <a:p>
            <a:pPr algn="l" eaLnBrk="1" hangingPunct="1">
              <a:spcBef>
                <a:spcPct val="50000"/>
              </a:spcBef>
              <a:defRPr/>
            </a:pPr>
            <a:r>
              <a:rPr lang="en-US" sz="4000" b="1">
                <a:solidFill>
                  <a:schemeClr val="bg1"/>
                </a:solidFill>
                <a:latin typeface="Times New Roman" charset="0"/>
                <a:cs typeface="Times New Roman" charset="0"/>
              </a:rPr>
              <a:t>Câu hỏi thêm:</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92168"/>
                                        </p:tgtEl>
                                        <p:attrNameLst>
                                          <p:attrName>style.visibility</p:attrName>
                                        </p:attrNameLst>
                                      </p:cBhvr>
                                      <p:to>
                                        <p:strVal val="visible"/>
                                      </p:to>
                                    </p:set>
                                    <p:anim calcmode="lin" valueType="num">
                                      <p:cBhvr>
                                        <p:cTn id="12" dur="1000" fill="hold"/>
                                        <p:tgtEl>
                                          <p:spTgt spid="92168"/>
                                        </p:tgtEl>
                                        <p:attrNameLst>
                                          <p:attrName>ppt_w</p:attrName>
                                        </p:attrNameLst>
                                      </p:cBhvr>
                                      <p:tavLst>
                                        <p:tav tm="0">
                                          <p:val>
                                            <p:fltVal val="0"/>
                                          </p:val>
                                        </p:tav>
                                        <p:tav tm="100000">
                                          <p:val>
                                            <p:strVal val="#ppt_w"/>
                                          </p:val>
                                        </p:tav>
                                      </p:tavLst>
                                    </p:anim>
                                    <p:anim calcmode="lin" valueType="num">
                                      <p:cBhvr>
                                        <p:cTn id="13" dur="1000" fill="hold"/>
                                        <p:tgtEl>
                                          <p:spTgt spid="92168"/>
                                        </p:tgtEl>
                                        <p:attrNameLst>
                                          <p:attrName>ppt_h</p:attrName>
                                        </p:attrNameLst>
                                      </p:cBhvr>
                                      <p:tavLst>
                                        <p:tav tm="0">
                                          <p:val>
                                            <p:fltVal val="0"/>
                                          </p:val>
                                        </p:tav>
                                        <p:tav tm="100000">
                                          <p:val>
                                            <p:strVal val="#ppt_h"/>
                                          </p:val>
                                        </p:tav>
                                      </p:tavLst>
                                    </p:anim>
                                    <p:anim calcmode="lin" valueType="num">
                                      <p:cBhvr>
                                        <p:cTn id="14" dur="1000" fill="hold"/>
                                        <p:tgtEl>
                                          <p:spTgt spid="9216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21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92169"/>
                                        </p:tgtEl>
                                        <p:attrNameLst>
                                          <p:attrName>style.visibility</p:attrName>
                                        </p:attrNameLst>
                                      </p:cBhvr>
                                      <p:to>
                                        <p:strVal val="visible"/>
                                      </p:to>
                                    </p:set>
                                    <p:anim calcmode="lin" valueType="num">
                                      <p:cBhvr>
                                        <p:cTn id="20" dur="1000" fill="hold"/>
                                        <p:tgtEl>
                                          <p:spTgt spid="92169"/>
                                        </p:tgtEl>
                                        <p:attrNameLst>
                                          <p:attrName>ppt_w</p:attrName>
                                        </p:attrNameLst>
                                      </p:cBhvr>
                                      <p:tavLst>
                                        <p:tav tm="0">
                                          <p:val>
                                            <p:fltVal val="0"/>
                                          </p:val>
                                        </p:tav>
                                        <p:tav tm="100000">
                                          <p:val>
                                            <p:strVal val="#ppt_w"/>
                                          </p:val>
                                        </p:tav>
                                      </p:tavLst>
                                    </p:anim>
                                    <p:anim calcmode="lin" valueType="num">
                                      <p:cBhvr>
                                        <p:cTn id="21" dur="1000" fill="hold"/>
                                        <p:tgtEl>
                                          <p:spTgt spid="92169"/>
                                        </p:tgtEl>
                                        <p:attrNameLst>
                                          <p:attrName>ppt_h</p:attrName>
                                        </p:attrNameLst>
                                      </p:cBhvr>
                                      <p:tavLst>
                                        <p:tav tm="0">
                                          <p:val>
                                            <p:fltVal val="0"/>
                                          </p:val>
                                        </p:tav>
                                        <p:tav tm="100000">
                                          <p:val>
                                            <p:strVal val="#ppt_h"/>
                                          </p:val>
                                        </p:tav>
                                      </p:tavLst>
                                    </p:anim>
                                    <p:anim calcmode="lin" valueType="num">
                                      <p:cBhvr>
                                        <p:cTn id="22" dur="1000" fill="hold"/>
                                        <p:tgtEl>
                                          <p:spTgt spid="9216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21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92167"/>
                                        </p:tgtEl>
                                        <p:attrNameLst>
                                          <p:attrName>style.visibility</p:attrName>
                                        </p:attrNameLst>
                                      </p:cBhvr>
                                      <p:to>
                                        <p:strVal val="visible"/>
                                      </p:to>
                                    </p:set>
                                    <p:anim calcmode="lin" valueType="num">
                                      <p:cBhvr>
                                        <p:cTn id="28" dur="1000" fill="hold"/>
                                        <p:tgtEl>
                                          <p:spTgt spid="92167"/>
                                        </p:tgtEl>
                                        <p:attrNameLst>
                                          <p:attrName>ppt_w</p:attrName>
                                        </p:attrNameLst>
                                      </p:cBhvr>
                                      <p:tavLst>
                                        <p:tav tm="0">
                                          <p:val>
                                            <p:fltVal val="0"/>
                                          </p:val>
                                        </p:tav>
                                        <p:tav tm="100000">
                                          <p:val>
                                            <p:strVal val="#ppt_w"/>
                                          </p:val>
                                        </p:tav>
                                      </p:tavLst>
                                    </p:anim>
                                    <p:anim calcmode="lin" valueType="num">
                                      <p:cBhvr>
                                        <p:cTn id="29" dur="1000" fill="hold"/>
                                        <p:tgtEl>
                                          <p:spTgt spid="92167"/>
                                        </p:tgtEl>
                                        <p:attrNameLst>
                                          <p:attrName>ppt_h</p:attrName>
                                        </p:attrNameLst>
                                      </p:cBhvr>
                                      <p:tavLst>
                                        <p:tav tm="0">
                                          <p:val>
                                            <p:fltVal val="0"/>
                                          </p:val>
                                        </p:tav>
                                        <p:tav tm="100000">
                                          <p:val>
                                            <p:strVal val="#ppt_h"/>
                                          </p:val>
                                        </p:tav>
                                      </p:tavLst>
                                    </p:anim>
                                    <p:anim calcmode="lin" valueType="num">
                                      <p:cBhvr>
                                        <p:cTn id="30" dur="1000" fill="hold"/>
                                        <p:tgtEl>
                                          <p:spTgt spid="9216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21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p:bldP spid="92168" grpId="0"/>
      <p:bldP spid="9216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descr="Stationery"/>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10594" name="AutoShape 3"/>
          <p:cNvSpPr>
            <a:spLocks noChangeArrowheads="1"/>
          </p:cNvSpPr>
          <p:nvPr/>
        </p:nvSpPr>
        <p:spPr bwMode="auto">
          <a:xfrm>
            <a:off x="4495800" y="1143000"/>
            <a:ext cx="2171700" cy="1952625"/>
          </a:xfrm>
          <a:prstGeom prst="rtTriangle">
            <a:avLst/>
          </a:prstGeom>
          <a:solidFill>
            <a:srgbClr val="DDDDDD"/>
          </a:solidFill>
          <a:ln w="57150">
            <a:solidFill>
              <a:schemeClr val="tx1"/>
            </a:solidFill>
            <a:miter lim="800000"/>
            <a:headEnd/>
            <a:tailEnd/>
          </a:ln>
        </p:spPr>
        <p:txBody>
          <a:bodyPr wrap="none" anchor="ctr"/>
          <a:lstStyle/>
          <a:p>
            <a:endParaRPr lang="en-US"/>
          </a:p>
        </p:txBody>
      </p:sp>
      <p:sp>
        <p:nvSpPr>
          <p:cNvPr id="110595" name="Text Box 4"/>
          <p:cNvSpPr txBox="1">
            <a:spLocks noChangeArrowheads="1"/>
          </p:cNvSpPr>
          <p:nvPr/>
        </p:nvSpPr>
        <p:spPr bwMode="auto">
          <a:xfrm>
            <a:off x="6629400" y="533400"/>
            <a:ext cx="2514600" cy="218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Đan       </a:t>
            </a:r>
          </a:p>
          <a:p>
            <a:pPr algn="l" eaLnBrk="1" hangingPunct="1">
              <a:lnSpc>
                <a:spcPct val="60000"/>
              </a:lnSpc>
              <a:spcBef>
                <a:spcPct val="50000"/>
              </a:spcBef>
            </a:pPr>
            <a:r>
              <a:rPr lang="en-US" sz="3200" b="1">
                <a:solidFill>
                  <a:schemeClr val="tx1"/>
                </a:solidFill>
                <a:latin typeface="Times New Roman" charset="0"/>
              </a:rPr>
              <a:t>A-se </a:t>
            </a:r>
          </a:p>
          <a:p>
            <a:pPr algn="l" eaLnBrk="1" hangingPunct="1">
              <a:lnSpc>
                <a:spcPct val="60000"/>
              </a:lnSpc>
              <a:spcBef>
                <a:spcPct val="50000"/>
              </a:spcBef>
            </a:pPr>
            <a:r>
              <a:rPr lang="en-US" sz="3200" b="1">
                <a:solidFill>
                  <a:schemeClr val="tx1"/>
                </a:solidFill>
                <a:latin typeface="Times New Roman" charset="0"/>
              </a:rPr>
              <a:t>Nép-ta-li </a:t>
            </a:r>
          </a:p>
          <a:p>
            <a:pPr algn="l" eaLnBrk="1" hangingPunct="1">
              <a:lnSpc>
                <a:spcPct val="60000"/>
              </a:lnSpc>
              <a:spcBef>
                <a:spcPct val="50000"/>
              </a:spcBef>
            </a:pPr>
            <a:r>
              <a:rPr lang="en-US" sz="3200" b="1">
                <a:solidFill>
                  <a:schemeClr val="tx1"/>
                </a:solidFill>
                <a:latin typeface="Times New Roman" charset="0"/>
              </a:rPr>
              <a:t>157,400</a:t>
            </a:r>
          </a:p>
        </p:txBody>
      </p:sp>
      <p:sp>
        <p:nvSpPr>
          <p:cNvPr id="110596" name="AutoShape 5"/>
          <p:cNvSpPr>
            <a:spLocks noChangeArrowheads="1"/>
          </p:cNvSpPr>
          <p:nvPr/>
        </p:nvSpPr>
        <p:spPr bwMode="auto">
          <a:xfrm rot="-5400000">
            <a:off x="2838450" y="1438275"/>
            <a:ext cx="1600200" cy="1714500"/>
          </a:xfrm>
          <a:prstGeom prst="rtTriangle">
            <a:avLst/>
          </a:prstGeom>
          <a:solidFill>
            <a:srgbClr val="FFFF00"/>
          </a:solidFill>
          <a:ln w="57150">
            <a:solidFill>
              <a:schemeClr val="tx1"/>
            </a:solidFill>
            <a:miter lim="800000"/>
            <a:headEnd/>
            <a:tailEnd/>
          </a:ln>
        </p:spPr>
        <p:txBody>
          <a:bodyPr wrap="none" anchor="ctr"/>
          <a:lstStyle/>
          <a:p>
            <a:endParaRPr lang="en-US"/>
          </a:p>
        </p:txBody>
      </p:sp>
      <p:sp>
        <p:nvSpPr>
          <p:cNvPr id="110597" name="AutoShape 6"/>
          <p:cNvSpPr>
            <a:spLocks noChangeArrowheads="1"/>
          </p:cNvSpPr>
          <p:nvPr/>
        </p:nvSpPr>
        <p:spPr bwMode="auto">
          <a:xfrm rot="5400000">
            <a:off x="4533900" y="3162300"/>
            <a:ext cx="2743200" cy="2667000"/>
          </a:xfrm>
          <a:prstGeom prst="rtTriangle">
            <a:avLst/>
          </a:prstGeom>
          <a:solidFill>
            <a:srgbClr val="CC3300"/>
          </a:solidFill>
          <a:ln w="57150">
            <a:solidFill>
              <a:schemeClr val="tx1"/>
            </a:solidFill>
            <a:miter lim="800000"/>
            <a:headEnd/>
            <a:tailEnd/>
          </a:ln>
        </p:spPr>
        <p:txBody>
          <a:bodyPr wrap="none" anchor="ctr"/>
          <a:lstStyle/>
          <a:p>
            <a:endParaRPr lang="en-US"/>
          </a:p>
        </p:txBody>
      </p:sp>
      <p:sp>
        <p:nvSpPr>
          <p:cNvPr id="110598" name="AutoShape 7"/>
          <p:cNvSpPr>
            <a:spLocks noChangeArrowheads="1"/>
          </p:cNvSpPr>
          <p:nvPr/>
        </p:nvSpPr>
        <p:spPr bwMode="auto">
          <a:xfrm rot="10800000">
            <a:off x="2362200" y="3124200"/>
            <a:ext cx="2209800" cy="1981200"/>
          </a:xfrm>
          <a:prstGeom prst="rtTriangle">
            <a:avLst/>
          </a:prstGeom>
          <a:solidFill>
            <a:schemeClr val="accent1"/>
          </a:solidFill>
          <a:ln w="57150">
            <a:solidFill>
              <a:schemeClr val="tx1"/>
            </a:solidFill>
            <a:miter lim="800000"/>
            <a:headEnd/>
            <a:tailEnd/>
          </a:ln>
        </p:spPr>
        <p:txBody>
          <a:bodyPr wrap="none" anchor="ctr"/>
          <a:lstStyle/>
          <a:p>
            <a:endParaRPr lang="en-US"/>
          </a:p>
        </p:txBody>
      </p:sp>
      <p:pic>
        <p:nvPicPr>
          <p:cNvPr id="110599" name="Picture 8" descr="Mosaic Tab cut-out"/>
          <p:cNvPicPr>
            <a:picLocks noChangeAspect="1" noChangeArrowheads="1"/>
          </p:cNvPicPr>
          <p:nvPr/>
        </p:nvPicPr>
        <p:blipFill>
          <a:blip r:embed="rId4">
            <a:extLst>
              <a:ext uri="{28A0092B-C50C-407E-A947-70E740481C1C}">
                <a14:useLocalDpi xmlns:a14="http://schemas.microsoft.com/office/drawing/2010/main" val="0"/>
              </a:ext>
            </a:extLst>
          </a:blip>
          <a:srcRect l="40730" t="40805" r="41573" b="39655"/>
          <a:stretch>
            <a:fillRect/>
          </a:stretch>
        </p:blipFill>
        <p:spPr bwMode="auto">
          <a:xfrm>
            <a:off x="4298950" y="2852738"/>
            <a:ext cx="446088" cy="576262"/>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10600" name="Group 9"/>
          <p:cNvGrpSpPr>
            <a:grpSpLocks/>
          </p:cNvGrpSpPr>
          <p:nvPr/>
        </p:nvGrpSpPr>
        <p:grpSpPr bwMode="auto">
          <a:xfrm rot="2600808">
            <a:off x="0" y="2514600"/>
            <a:ext cx="2043113" cy="1676400"/>
            <a:chOff x="3297" y="-48"/>
            <a:chExt cx="1287" cy="1056"/>
          </a:xfrm>
        </p:grpSpPr>
        <p:sp>
          <p:nvSpPr>
            <p:cNvPr id="110607" name="AutoShape 10"/>
            <p:cNvSpPr>
              <a:spLocks noChangeArrowheads="1"/>
            </p:cNvSpPr>
            <p:nvPr/>
          </p:nvSpPr>
          <p:spPr bwMode="auto">
            <a:xfrm>
              <a:off x="3648" y="192"/>
              <a:ext cx="576" cy="576"/>
            </a:xfrm>
            <a:custGeom>
              <a:avLst/>
              <a:gdLst>
                <a:gd name="T0" fmla="*/ 15 w 21600"/>
                <a:gd name="T1" fmla="*/ 8 h 21600"/>
                <a:gd name="T2" fmla="*/ 8 w 21600"/>
                <a:gd name="T3" fmla="*/ 15 h 21600"/>
                <a:gd name="T4" fmla="*/ 0 w 21600"/>
                <a:gd name="T5" fmla="*/ 8 h 21600"/>
                <a:gd name="T6" fmla="*/ 8 w 21600"/>
                <a:gd name="T7" fmla="*/ 0 h 21600"/>
                <a:gd name="T8" fmla="*/ 0 60000 65536"/>
                <a:gd name="T9" fmla="*/ 5898240 60000 65536"/>
                <a:gd name="T10" fmla="*/ 11796480 60000 65536"/>
                <a:gd name="T11" fmla="*/ 17694720 60000 65536"/>
                <a:gd name="T12" fmla="*/ 2175 w 21600"/>
                <a:gd name="T13" fmla="*/ 8625 h 21600"/>
                <a:gd name="T14" fmla="*/ 19425 w 21600"/>
                <a:gd name="T15" fmla="*/ 12975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04459" name="Text Box 11"/>
            <p:cNvSpPr txBox="1">
              <a:spLocks noChangeArrowheads="1"/>
            </p:cNvSpPr>
            <p:nvPr/>
          </p:nvSpPr>
          <p:spPr bwMode="auto">
            <a:xfrm>
              <a:off x="4150" y="31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l" eaLnBrk="1" hangingPunct="1">
                <a:spcBef>
                  <a:spcPct val="50000"/>
                </a:spcBef>
                <a:defRPr/>
              </a:pPr>
              <a:r>
                <a:rPr lang="en-US" sz="2800" b="1">
                  <a:solidFill>
                    <a:srgbClr val="00FFFF"/>
                  </a:solidFill>
                  <a:latin typeface="Times New Roman" pitchFamily="18" charset="0"/>
                  <a:ea typeface="+mn-ea"/>
                  <a:cs typeface="Times New Roman" pitchFamily="18" charset="0"/>
                </a:rPr>
                <a:t>Đ</a:t>
              </a:r>
            </a:p>
          </p:txBody>
        </p:sp>
        <p:sp>
          <p:nvSpPr>
            <p:cNvPr id="104460" name="Text Box 12"/>
            <p:cNvSpPr txBox="1">
              <a:spLocks noChangeArrowheads="1"/>
            </p:cNvSpPr>
            <p:nvPr/>
          </p:nvSpPr>
          <p:spPr bwMode="auto">
            <a:xfrm>
              <a:off x="3718" y="681"/>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N</a:t>
              </a:r>
            </a:p>
          </p:txBody>
        </p:sp>
        <p:sp>
          <p:nvSpPr>
            <p:cNvPr id="104461" name="Text Box 13"/>
            <p:cNvSpPr txBox="1">
              <a:spLocks noChangeArrowheads="1"/>
            </p:cNvSpPr>
            <p:nvPr/>
          </p:nvSpPr>
          <p:spPr bwMode="auto">
            <a:xfrm>
              <a:off x="3718" y="-49"/>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B</a:t>
              </a:r>
            </a:p>
          </p:txBody>
        </p:sp>
        <p:sp>
          <p:nvSpPr>
            <p:cNvPr id="104462" name="Text Box 14"/>
            <p:cNvSpPr txBox="1">
              <a:spLocks noChangeArrowheads="1"/>
            </p:cNvSpPr>
            <p:nvPr/>
          </p:nvSpPr>
          <p:spPr bwMode="auto">
            <a:xfrm>
              <a:off x="3295" y="315"/>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2800" b="1">
                  <a:solidFill>
                    <a:srgbClr val="00FFFF"/>
                  </a:solidFill>
                  <a:latin typeface="Times New Roman" pitchFamily="18" charset="0"/>
                  <a:ea typeface="+mn-ea"/>
                  <a:cs typeface="Times New Roman" pitchFamily="18" charset="0"/>
                </a:rPr>
                <a:t>T</a:t>
              </a:r>
            </a:p>
          </p:txBody>
        </p:sp>
      </p:grpSp>
      <p:sp>
        <p:nvSpPr>
          <p:cNvPr id="110601" name="Text Box 15"/>
          <p:cNvSpPr txBox="1">
            <a:spLocks noChangeArrowheads="1"/>
          </p:cNvSpPr>
          <p:nvPr/>
        </p:nvSpPr>
        <p:spPr bwMode="auto">
          <a:xfrm>
            <a:off x="6629400" y="4191000"/>
            <a:ext cx="2514600" cy="218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Giu-đa  </a:t>
            </a:r>
          </a:p>
          <a:p>
            <a:pPr algn="l" eaLnBrk="1" hangingPunct="1">
              <a:lnSpc>
                <a:spcPct val="60000"/>
              </a:lnSpc>
              <a:spcBef>
                <a:spcPct val="50000"/>
              </a:spcBef>
            </a:pPr>
            <a:r>
              <a:rPr lang="en-US" sz="3200" b="1">
                <a:solidFill>
                  <a:schemeClr val="tx1"/>
                </a:solidFill>
                <a:latin typeface="Times New Roman" charset="0"/>
              </a:rPr>
              <a:t>Y-sa-ca</a:t>
            </a:r>
          </a:p>
          <a:p>
            <a:pPr algn="l" eaLnBrk="1" hangingPunct="1">
              <a:lnSpc>
                <a:spcPct val="60000"/>
              </a:lnSpc>
              <a:spcBef>
                <a:spcPct val="50000"/>
              </a:spcBef>
            </a:pPr>
            <a:r>
              <a:rPr lang="en-US" sz="3200" b="1">
                <a:solidFill>
                  <a:schemeClr val="tx1"/>
                </a:solidFill>
                <a:latin typeface="Times New Roman" charset="0"/>
              </a:rPr>
              <a:t>Sa-bu-lôn</a:t>
            </a:r>
          </a:p>
          <a:p>
            <a:pPr algn="l" eaLnBrk="1" hangingPunct="1">
              <a:lnSpc>
                <a:spcPct val="60000"/>
              </a:lnSpc>
              <a:spcBef>
                <a:spcPct val="50000"/>
              </a:spcBef>
            </a:pPr>
            <a:r>
              <a:rPr lang="en-US" sz="3200" b="1">
                <a:solidFill>
                  <a:schemeClr val="tx1"/>
                </a:solidFill>
                <a:latin typeface="Times New Roman" charset="0"/>
              </a:rPr>
              <a:t>186,400</a:t>
            </a:r>
          </a:p>
        </p:txBody>
      </p:sp>
      <p:sp>
        <p:nvSpPr>
          <p:cNvPr id="110602" name="Text Box 16"/>
          <p:cNvSpPr txBox="1">
            <a:spLocks noChangeArrowheads="1"/>
          </p:cNvSpPr>
          <p:nvPr/>
        </p:nvSpPr>
        <p:spPr bwMode="auto">
          <a:xfrm>
            <a:off x="533400" y="3962400"/>
            <a:ext cx="2514600" cy="218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tx1"/>
                </a:solidFill>
                <a:latin typeface="Times New Roman" charset="0"/>
              </a:rPr>
              <a:t>Gát   </a:t>
            </a:r>
          </a:p>
          <a:p>
            <a:pPr eaLnBrk="1" hangingPunct="1">
              <a:lnSpc>
                <a:spcPct val="60000"/>
              </a:lnSpc>
              <a:spcBef>
                <a:spcPct val="50000"/>
              </a:spcBef>
            </a:pPr>
            <a:r>
              <a:rPr lang="en-US" sz="3200" b="1">
                <a:solidFill>
                  <a:schemeClr val="tx1"/>
                </a:solidFill>
                <a:latin typeface="Times New Roman" charset="0"/>
              </a:rPr>
              <a:t>Si-mê-ôn </a:t>
            </a:r>
          </a:p>
          <a:p>
            <a:pPr eaLnBrk="1" hangingPunct="1">
              <a:lnSpc>
                <a:spcPct val="60000"/>
              </a:lnSpc>
              <a:spcBef>
                <a:spcPct val="50000"/>
              </a:spcBef>
            </a:pPr>
            <a:r>
              <a:rPr lang="en-US" sz="3200" b="1">
                <a:solidFill>
                  <a:schemeClr val="tx1"/>
                </a:solidFill>
                <a:latin typeface="Times New Roman" charset="0"/>
              </a:rPr>
              <a:t>Ru-bên</a:t>
            </a:r>
          </a:p>
          <a:p>
            <a:pPr eaLnBrk="1" hangingPunct="1">
              <a:lnSpc>
                <a:spcPct val="60000"/>
              </a:lnSpc>
              <a:spcBef>
                <a:spcPct val="50000"/>
              </a:spcBef>
            </a:pPr>
            <a:r>
              <a:rPr lang="en-US" sz="3200" b="1">
                <a:solidFill>
                  <a:schemeClr val="tx1"/>
                </a:solidFill>
                <a:latin typeface="Times New Roman" charset="0"/>
              </a:rPr>
              <a:t> 151,450</a:t>
            </a:r>
          </a:p>
        </p:txBody>
      </p:sp>
      <p:sp>
        <p:nvSpPr>
          <p:cNvPr id="110603" name="Text Box 17"/>
          <p:cNvSpPr txBox="1">
            <a:spLocks noChangeArrowheads="1"/>
          </p:cNvSpPr>
          <p:nvPr/>
        </p:nvSpPr>
        <p:spPr bwMode="auto">
          <a:xfrm>
            <a:off x="685800" y="452438"/>
            <a:ext cx="2514600" cy="184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lnSpc>
                <a:spcPct val="80000"/>
              </a:lnSpc>
              <a:spcBef>
                <a:spcPct val="50000"/>
              </a:spcBef>
            </a:pPr>
            <a:r>
              <a:rPr lang="en-US" sz="2800" b="1">
                <a:solidFill>
                  <a:schemeClr val="tx1"/>
                </a:solidFill>
                <a:latin typeface="Times New Roman" charset="0"/>
              </a:rPr>
              <a:t>Ép-ra-im  </a:t>
            </a:r>
          </a:p>
          <a:p>
            <a:pPr eaLnBrk="1" hangingPunct="1">
              <a:lnSpc>
                <a:spcPct val="60000"/>
              </a:lnSpc>
              <a:spcBef>
                <a:spcPct val="50000"/>
              </a:spcBef>
            </a:pPr>
            <a:r>
              <a:rPr lang="en-US" sz="2800" b="1">
                <a:solidFill>
                  <a:schemeClr val="tx1"/>
                </a:solidFill>
                <a:latin typeface="Times New Roman" charset="0"/>
              </a:rPr>
              <a:t>Ma-na-se  </a:t>
            </a:r>
          </a:p>
          <a:p>
            <a:pPr eaLnBrk="1" hangingPunct="1">
              <a:lnSpc>
                <a:spcPct val="60000"/>
              </a:lnSpc>
              <a:spcBef>
                <a:spcPct val="50000"/>
              </a:spcBef>
            </a:pPr>
            <a:r>
              <a:rPr lang="en-US" sz="2800" b="1">
                <a:solidFill>
                  <a:schemeClr val="tx1"/>
                </a:solidFill>
                <a:latin typeface="Times New Roman" charset="0"/>
              </a:rPr>
              <a:t>Bên-gia-min</a:t>
            </a:r>
          </a:p>
          <a:p>
            <a:pPr eaLnBrk="1" hangingPunct="1">
              <a:lnSpc>
                <a:spcPct val="60000"/>
              </a:lnSpc>
              <a:spcBef>
                <a:spcPct val="50000"/>
              </a:spcBef>
            </a:pPr>
            <a:r>
              <a:rPr lang="en-US" sz="2800" b="1">
                <a:solidFill>
                  <a:schemeClr val="tx1"/>
                </a:solidFill>
                <a:latin typeface="Times New Roman" charset="0"/>
              </a:rPr>
              <a:t> 108,100</a:t>
            </a:r>
          </a:p>
        </p:txBody>
      </p:sp>
      <p:sp>
        <p:nvSpPr>
          <p:cNvPr id="110604" name="Text Box 18"/>
          <p:cNvSpPr txBox="1">
            <a:spLocks noChangeArrowheads="1"/>
          </p:cNvSpPr>
          <p:nvPr/>
        </p:nvSpPr>
        <p:spPr bwMode="auto">
          <a:xfrm>
            <a:off x="228600" y="6126163"/>
            <a:ext cx="2438400" cy="579437"/>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accent2"/>
                </a:solidFill>
                <a:latin typeface="Times New Roman" charset="0"/>
              </a:rPr>
              <a:t>Dân-số 2</a:t>
            </a:r>
          </a:p>
        </p:txBody>
      </p:sp>
      <p:sp>
        <p:nvSpPr>
          <p:cNvPr id="110605" name="Text Box 19"/>
          <p:cNvSpPr txBox="1">
            <a:spLocks noChangeArrowheads="1"/>
          </p:cNvSpPr>
          <p:nvPr/>
        </p:nvSpPr>
        <p:spPr bwMode="auto">
          <a:xfrm>
            <a:off x="8374063"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142</a:t>
            </a:r>
          </a:p>
        </p:txBody>
      </p:sp>
      <p:sp>
        <p:nvSpPr>
          <p:cNvPr id="110606" name="Rectangle 20"/>
          <p:cNvSpPr>
            <a:spLocks noGrp="1" noChangeArrowheads="1"/>
          </p:cNvSpPr>
          <p:nvPr>
            <p:ph type="title" idx="4294967295"/>
          </p:nvPr>
        </p:nvSpPr>
        <p:spPr>
          <a:xfrm>
            <a:off x="990600" y="0"/>
            <a:ext cx="7772400" cy="1143000"/>
          </a:xfrm>
        </p:spPr>
        <p:txBody>
          <a:bodyPr/>
          <a:lstStyle/>
          <a:p>
            <a:pPr eaLnBrk="1" hangingPunct="1"/>
            <a:r>
              <a:rPr lang="en-US">
                <a:latin typeface="Times New Roman" charset="0"/>
              </a:rPr>
              <a:t>Dân số</a:t>
            </a:r>
          </a:p>
        </p:txBody>
      </p:sp>
    </p:spTree>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descr="Stationery"/>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12642" name="Group 3"/>
          <p:cNvGrpSpPr>
            <a:grpSpLocks/>
          </p:cNvGrpSpPr>
          <p:nvPr/>
        </p:nvGrpSpPr>
        <p:grpSpPr bwMode="auto">
          <a:xfrm>
            <a:off x="4267200" y="2819400"/>
            <a:ext cx="533400" cy="685800"/>
            <a:chOff x="2256" y="1632"/>
            <a:chExt cx="1207" cy="972"/>
          </a:xfrm>
        </p:grpSpPr>
        <p:grpSp>
          <p:nvGrpSpPr>
            <p:cNvPr id="112660" name="Group 4"/>
            <p:cNvGrpSpPr>
              <a:grpSpLocks/>
            </p:cNvGrpSpPr>
            <p:nvPr/>
          </p:nvGrpSpPr>
          <p:grpSpPr bwMode="auto">
            <a:xfrm>
              <a:off x="2256" y="1704"/>
              <a:ext cx="1207" cy="900"/>
              <a:chOff x="2256" y="1704"/>
              <a:chExt cx="1207" cy="900"/>
            </a:xfrm>
          </p:grpSpPr>
          <p:pic>
            <p:nvPicPr>
              <p:cNvPr id="112662" name="Picture 5" descr="Mosaic Tab cut-out"/>
              <p:cNvPicPr>
                <a:picLocks noChangeAspect="1" noChangeArrowheads="1"/>
              </p:cNvPicPr>
              <p:nvPr/>
            </p:nvPicPr>
            <p:blipFill>
              <a:blip r:embed="rId4">
                <a:extLst>
                  <a:ext uri="{28A0092B-C50C-407E-A947-70E740481C1C}">
                    <a14:useLocalDpi xmlns:a14="http://schemas.microsoft.com/office/drawing/2010/main" val="0"/>
                  </a:ext>
                </a:extLst>
              </a:blip>
              <a:srcRect l="40730" t="40805" r="41573" b="39655"/>
              <a:stretch>
                <a:fillRect/>
              </a:stretch>
            </p:blipFill>
            <p:spPr bwMode="auto">
              <a:xfrm>
                <a:off x="2328" y="1704"/>
                <a:ext cx="1008" cy="81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12663" name="Group 6"/>
              <p:cNvGrpSpPr>
                <a:grpSpLocks/>
              </p:cNvGrpSpPr>
              <p:nvPr/>
            </p:nvGrpSpPr>
            <p:grpSpPr bwMode="auto">
              <a:xfrm>
                <a:off x="2256" y="1749"/>
                <a:ext cx="1207" cy="855"/>
                <a:chOff x="2256" y="1749"/>
                <a:chExt cx="1207" cy="855"/>
              </a:xfrm>
            </p:grpSpPr>
            <p:grpSp>
              <p:nvGrpSpPr>
                <p:cNvPr id="112664" name="Group 7"/>
                <p:cNvGrpSpPr>
                  <a:grpSpLocks/>
                </p:cNvGrpSpPr>
                <p:nvPr/>
              </p:nvGrpSpPr>
              <p:grpSpPr bwMode="auto">
                <a:xfrm>
                  <a:off x="2299" y="1749"/>
                  <a:ext cx="1164" cy="855"/>
                  <a:chOff x="2299" y="1749"/>
                  <a:chExt cx="1164" cy="855"/>
                </a:xfrm>
              </p:grpSpPr>
              <p:sp>
                <p:nvSpPr>
                  <p:cNvPr id="112666" name="AutoShape 8" descr="Stationery"/>
                  <p:cNvSpPr>
                    <a:spLocks noChangeArrowheads="1"/>
                  </p:cNvSpPr>
                  <p:nvPr/>
                </p:nvSpPr>
                <p:spPr bwMode="auto">
                  <a:xfrm rot="219627">
                    <a:off x="2332" y="1824"/>
                    <a:ext cx="624" cy="720"/>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667" name="AutoShape 9" descr="Stationery"/>
                  <p:cNvSpPr>
                    <a:spLocks noChangeArrowheads="1"/>
                  </p:cNvSpPr>
                  <p:nvPr/>
                </p:nvSpPr>
                <p:spPr bwMode="auto">
                  <a:xfrm rot="-3671072">
                    <a:off x="2808" y="2124"/>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668" name="AutoShape 10" descr="Stationery"/>
                  <p:cNvSpPr>
                    <a:spLocks noChangeArrowheads="1"/>
                  </p:cNvSpPr>
                  <p:nvPr/>
                </p:nvSpPr>
                <p:spPr bwMode="auto">
                  <a:xfrm rot="10647578">
                    <a:off x="2792" y="1752"/>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2669" name="Freeform 11" descr="Stationery"/>
                  <p:cNvSpPr>
                    <a:spLocks/>
                  </p:cNvSpPr>
                  <p:nvPr/>
                </p:nvSpPr>
                <p:spPr bwMode="auto">
                  <a:xfrm>
                    <a:off x="2307" y="1749"/>
                    <a:ext cx="510" cy="251"/>
                  </a:xfrm>
                  <a:custGeom>
                    <a:avLst/>
                    <a:gdLst>
                      <a:gd name="T0" fmla="*/ 114 w 510"/>
                      <a:gd name="T1" fmla="*/ 134 h 251"/>
                      <a:gd name="T2" fmla="*/ 141 w 510"/>
                      <a:gd name="T3" fmla="*/ 131 h 251"/>
                      <a:gd name="T4" fmla="*/ 158 w 510"/>
                      <a:gd name="T5" fmla="*/ 125 h 251"/>
                      <a:gd name="T6" fmla="*/ 213 w 510"/>
                      <a:gd name="T7" fmla="*/ 116 h 251"/>
                      <a:gd name="T8" fmla="*/ 236 w 510"/>
                      <a:gd name="T9" fmla="*/ 110 h 251"/>
                      <a:gd name="T10" fmla="*/ 252 w 510"/>
                      <a:gd name="T11" fmla="*/ 104 h 251"/>
                      <a:gd name="T12" fmla="*/ 269 w 510"/>
                      <a:gd name="T13" fmla="*/ 98 h 251"/>
                      <a:gd name="T14" fmla="*/ 299 w 510"/>
                      <a:gd name="T15" fmla="*/ 89 h 251"/>
                      <a:gd name="T16" fmla="*/ 320 w 510"/>
                      <a:gd name="T17" fmla="*/ 84 h 251"/>
                      <a:gd name="T18" fmla="*/ 335 w 510"/>
                      <a:gd name="T19" fmla="*/ 66 h 251"/>
                      <a:gd name="T20" fmla="*/ 344 w 510"/>
                      <a:gd name="T21" fmla="*/ 47 h 251"/>
                      <a:gd name="T22" fmla="*/ 368 w 510"/>
                      <a:gd name="T23" fmla="*/ 32 h 251"/>
                      <a:gd name="T24" fmla="*/ 377 w 510"/>
                      <a:gd name="T25" fmla="*/ 36 h 251"/>
                      <a:gd name="T26" fmla="*/ 404 w 510"/>
                      <a:gd name="T27" fmla="*/ 63 h 251"/>
                      <a:gd name="T28" fmla="*/ 422 w 510"/>
                      <a:gd name="T29" fmla="*/ 59 h 251"/>
                      <a:gd name="T30" fmla="*/ 440 w 510"/>
                      <a:gd name="T31" fmla="*/ 53 h 251"/>
                      <a:gd name="T32" fmla="*/ 471 w 510"/>
                      <a:gd name="T33" fmla="*/ 47 h 251"/>
                      <a:gd name="T34" fmla="*/ 491 w 510"/>
                      <a:gd name="T35" fmla="*/ 41 h 251"/>
                      <a:gd name="T36" fmla="*/ 450 w 510"/>
                      <a:gd name="T37" fmla="*/ 12 h 251"/>
                      <a:gd name="T38" fmla="*/ 332 w 510"/>
                      <a:gd name="T39" fmla="*/ 9 h 251"/>
                      <a:gd name="T40" fmla="*/ 18 w 510"/>
                      <a:gd name="T41" fmla="*/ 18 h 251"/>
                      <a:gd name="T42" fmla="*/ 6 w 510"/>
                      <a:gd name="T43" fmla="*/ 29 h 251"/>
                      <a:gd name="T44" fmla="*/ 0 w 510"/>
                      <a:gd name="T45" fmla="*/ 59 h 251"/>
                      <a:gd name="T46" fmla="*/ 3 w 510"/>
                      <a:gd name="T47" fmla="*/ 183 h 251"/>
                      <a:gd name="T48" fmla="*/ 12 w 510"/>
                      <a:gd name="T49" fmla="*/ 251 h 251"/>
                      <a:gd name="T50" fmla="*/ 32 w 510"/>
                      <a:gd name="T51" fmla="*/ 245 h 251"/>
                      <a:gd name="T52" fmla="*/ 50 w 510"/>
                      <a:gd name="T53" fmla="*/ 156 h 251"/>
                      <a:gd name="T54" fmla="*/ 59 w 510"/>
                      <a:gd name="T55" fmla="*/ 81 h 251"/>
                      <a:gd name="T56" fmla="*/ 74 w 510"/>
                      <a:gd name="T57" fmla="*/ 98 h 251"/>
                      <a:gd name="T58" fmla="*/ 80 w 510"/>
                      <a:gd name="T59" fmla="*/ 110 h 251"/>
                      <a:gd name="T60" fmla="*/ 114 w 510"/>
                      <a:gd name="T61" fmla="*/ 134 h 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0"/>
                      <a:gd name="T94" fmla="*/ 0 h 251"/>
                      <a:gd name="T95" fmla="*/ 510 w 510"/>
                      <a:gd name="T96" fmla="*/ 251 h 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0" h="251">
                        <a:moveTo>
                          <a:pt x="114" y="134"/>
                        </a:moveTo>
                        <a:cubicBezTo>
                          <a:pt x="134" y="129"/>
                          <a:pt x="107" y="135"/>
                          <a:pt x="141" y="131"/>
                        </a:cubicBezTo>
                        <a:cubicBezTo>
                          <a:pt x="148" y="130"/>
                          <a:pt x="151" y="126"/>
                          <a:pt x="158" y="125"/>
                        </a:cubicBezTo>
                        <a:cubicBezTo>
                          <a:pt x="175" y="119"/>
                          <a:pt x="196" y="118"/>
                          <a:pt x="213" y="116"/>
                        </a:cubicBezTo>
                        <a:cubicBezTo>
                          <a:pt x="220" y="114"/>
                          <a:pt x="228" y="111"/>
                          <a:pt x="236" y="110"/>
                        </a:cubicBezTo>
                        <a:cubicBezTo>
                          <a:pt x="242" y="107"/>
                          <a:pt x="245" y="105"/>
                          <a:pt x="252" y="104"/>
                        </a:cubicBezTo>
                        <a:cubicBezTo>
                          <a:pt x="258" y="102"/>
                          <a:pt x="263" y="99"/>
                          <a:pt x="269" y="98"/>
                        </a:cubicBezTo>
                        <a:cubicBezTo>
                          <a:pt x="278" y="93"/>
                          <a:pt x="289" y="91"/>
                          <a:pt x="299" y="89"/>
                        </a:cubicBezTo>
                        <a:cubicBezTo>
                          <a:pt x="306" y="86"/>
                          <a:pt x="313" y="86"/>
                          <a:pt x="320" y="84"/>
                        </a:cubicBezTo>
                        <a:cubicBezTo>
                          <a:pt x="326" y="79"/>
                          <a:pt x="331" y="73"/>
                          <a:pt x="335" y="66"/>
                        </a:cubicBezTo>
                        <a:cubicBezTo>
                          <a:pt x="336" y="59"/>
                          <a:pt x="340" y="53"/>
                          <a:pt x="344" y="47"/>
                        </a:cubicBezTo>
                        <a:cubicBezTo>
                          <a:pt x="346" y="37"/>
                          <a:pt x="359" y="33"/>
                          <a:pt x="368" y="32"/>
                        </a:cubicBezTo>
                        <a:cubicBezTo>
                          <a:pt x="371" y="34"/>
                          <a:pt x="374" y="34"/>
                          <a:pt x="377" y="36"/>
                        </a:cubicBezTo>
                        <a:cubicBezTo>
                          <a:pt x="388" y="45"/>
                          <a:pt x="387" y="60"/>
                          <a:pt x="404" y="63"/>
                        </a:cubicBezTo>
                        <a:cubicBezTo>
                          <a:pt x="411" y="62"/>
                          <a:pt x="415" y="60"/>
                          <a:pt x="422" y="59"/>
                        </a:cubicBezTo>
                        <a:cubicBezTo>
                          <a:pt x="428" y="56"/>
                          <a:pt x="434" y="54"/>
                          <a:pt x="440" y="53"/>
                        </a:cubicBezTo>
                        <a:cubicBezTo>
                          <a:pt x="449" y="48"/>
                          <a:pt x="461" y="48"/>
                          <a:pt x="471" y="47"/>
                        </a:cubicBezTo>
                        <a:cubicBezTo>
                          <a:pt x="478" y="45"/>
                          <a:pt x="484" y="42"/>
                          <a:pt x="491" y="41"/>
                        </a:cubicBezTo>
                        <a:cubicBezTo>
                          <a:pt x="510" y="26"/>
                          <a:pt x="457" y="12"/>
                          <a:pt x="450" y="12"/>
                        </a:cubicBezTo>
                        <a:cubicBezTo>
                          <a:pt x="411" y="11"/>
                          <a:pt x="371" y="10"/>
                          <a:pt x="332" y="9"/>
                        </a:cubicBezTo>
                        <a:cubicBezTo>
                          <a:pt x="125" y="10"/>
                          <a:pt x="129" y="0"/>
                          <a:pt x="18" y="18"/>
                        </a:cubicBezTo>
                        <a:cubicBezTo>
                          <a:pt x="13" y="22"/>
                          <a:pt x="9" y="23"/>
                          <a:pt x="6" y="29"/>
                        </a:cubicBezTo>
                        <a:cubicBezTo>
                          <a:pt x="4" y="39"/>
                          <a:pt x="1" y="48"/>
                          <a:pt x="0" y="59"/>
                        </a:cubicBezTo>
                        <a:cubicBezTo>
                          <a:pt x="1" y="100"/>
                          <a:pt x="1" y="142"/>
                          <a:pt x="3" y="183"/>
                        </a:cubicBezTo>
                        <a:cubicBezTo>
                          <a:pt x="4" y="197"/>
                          <a:pt x="3" y="245"/>
                          <a:pt x="12" y="251"/>
                        </a:cubicBezTo>
                        <a:cubicBezTo>
                          <a:pt x="18" y="248"/>
                          <a:pt x="25" y="246"/>
                          <a:pt x="32" y="245"/>
                        </a:cubicBezTo>
                        <a:cubicBezTo>
                          <a:pt x="49" y="223"/>
                          <a:pt x="39" y="183"/>
                          <a:pt x="50" y="156"/>
                        </a:cubicBezTo>
                        <a:cubicBezTo>
                          <a:pt x="54" y="131"/>
                          <a:pt x="53" y="106"/>
                          <a:pt x="59" y="81"/>
                        </a:cubicBezTo>
                        <a:cubicBezTo>
                          <a:pt x="67" y="83"/>
                          <a:pt x="70" y="90"/>
                          <a:pt x="74" y="98"/>
                        </a:cubicBezTo>
                        <a:cubicBezTo>
                          <a:pt x="76" y="102"/>
                          <a:pt x="80" y="110"/>
                          <a:pt x="80" y="110"/>
                        </a:cubicBezTo>
                        <a:cubicBezTo>
                          <a:pt x="82" y="120"/>
                          <a:pt x="101" y="137"/>
                          <a:pt x="114" y="134"/>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670" name="Freeform 12" descr="Stationery"/>
                  <p:cNvSpPr>
                    <a:spLocks/>
                  </p:cNvSpPr>
                  <p:nvPr/>
                </p:nvSpPr>
                <p:spPr bwMode="auto">
                  <a:xfrm>
                    <a:off x="3168" y="2304"/>
                    <a:ext cx="258" cy="264"/>
                  </a:xfrm>
                  <a:custGeom>
                    <a:avLst/>
                    <a:gdLst>
                      <a:gd name="T0" fmla="*/ 137 w 230"/>
                      <a:gd name="T1" fmla="*/ 6 h 264"/>
                      <a:gd name="T2" fmla="*/ 102 w 230"/>
                      <a:gd name="T3" fmla="*/ 77 h 264"/>
                      <a:gd name="T4" fmla="*/ 76 w 230"/>
                      <a:gd name="T5" fmla="*/ 140 h 264"/>
                      <a:gd name="T6" fmla="*/ 46 w 230"/>
                      <a:gd name="T7" fmla="*/ 171 h 264"/>
                      <a:gd name="T8" fmla="*/ 26 w 230"/>
                      <a:gd name="T9" fmla="*/ 192 h 264"/>
                      <a:gd name="T10" fmla="*/ 21 w 230"/>
                      <a:gd name="T11" fmla="*/ 197 h 264"/>
                      <a:gd name="T12" fmla="*/ 149 w 230"/>
                      <a:gd name="T13" fmla="*/ 258 h 264"/>
                      <a:gd name="T14" fmla="*/ 233 w 230"/>
                      <a:gd name="T15" fmla="*/ 222 h 264"/>
                      <a:gd name="T16" fmla="*/ 241 w 230"/>
                      <a:gd name="T17" fmla="*/ 182 h 264"/>
                      <a:gd name="T18" fmla="*/ 224 w 230"/>
                      <a:gd name="T19" fmla="*/ 42 h 264"/>
                      <a:gd name="T20" fmla="*/ 154 w 230"/>
                      <a:gd name="T21" fmla="*/ 0 h 264"/>
                      <a:gd name="T22" fmla="*/ 137 w 230"/>
                      <a:gd name="T23" fmla="*/ 6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264"/>
                      <a:gd name="T38" fmla="*/ 230 w 230"/>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264">
                        <a:moveTo>
                          <a:pt x="122" y="6"/>
                        </a:moveTo>
                        <a:cubicBezTo>
                          <a:pt x="120" y="28"/>
                          <a:pt x="97" y="60"/>
                          <a:pt x="91" y="77"/>
                        </a:cubicBezTo>
                        <a:cubicBezTo>
                          <a:pt x="85" y="94"/>
                          <a:pt x="78" y="123"/>
                          <a:pt x="68" y="140"/>
                        </a:cubicBezTo>
                        <a:cubicBezTo>
                          <a:pt x="62" y="151"/>
                          <a:pt x="50" y="162"/>
                          <a:pt x="41" y="171"/>
                        </a:cubicBezTo>
                        <a:cubicBezTo>
                          <a:pt x="38" y="174"/>
                          <a:pt x="28" y="186"/>
                          <a:pt x="23" y="192"/>
                        </a:cubicBezTo>
                        <a:cubicBezTo>
                          <a:pt x="22" y="194"/>
                          <a:pt x="19" y="197"/>
                          <a:pt x="19" y="197"/>
                        </a:cubicBezTo>
                        <a:cubicBezTo>
                          <a:pt x="0" y="264"/>
                          <a:pt x="93" y="254"/>
                          <a:pt x="133" y="258"/>
                        </a:cubicBezTo>
                        <a:cubicBezTo>
                          <a:pt x="168" y="257"/>
                          <a:pt x="189" y="253"/>
                          <a:pt x="208" y="222"/>
                        </a:cubicBezTo>
                        <a:cubicBezTo>
                          <a:pt x="209" y="208"/>
                          <a:pt x="213" y="195"/>
                          <a:pt x="215" y="182"/>
                        </a:cubicBezTo>
                        <a:cubicBezTo>
                          <a:pt x="214" y="127"/>
                          <a:pt x="230" y="82"/>
                          <a:pt x="200" y="42"/>
                        </a:cubicBezTo>
                        <a:cubicBezTo>
                          <a:pt x="195" y="8"/>
                          <a:pt x="166" y="3"/>
                          <a:pt x="137" y="0"/>
                        </a:cubicBezTo>
                        <a:cubicBezTo>
                          <a:pt x="127" y="3"/>
                          <a:pt x="125" y="15"/>
                          <a:pt x="122" y="6"/>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671" name="Freeform 13" descr="Stationery"/>
                  <p:cNvSpPr>
                    <a:spLocks/>
                  </p:cNvSpPr>
                  <p:nvPr/>
                </p:nvSpPr>
                <p:spPr bwMode="auto">
                  <a:xfrm>
                    <a:off x="3300" y="1766"/>
                    <a:ext cx="163" cy="414"/>
                  </a:xfrm>
                  <a:custGeom>
                    <a:avLst/>
                    <a:gdLst>
                      <a:gd name="T0" fmla="*/ 0 w 163"/>
                      <a:gd name="T1" fmla="*/ 0 h 414"/>
                      <a:gd name="T2" fmla="*/ 12 w 163"/>
                      <a:gd name="T3" fmla="*/ 313 h 414"/>
                      <a:gd name="T4" fmla="*/ 36 w 163"/>
                      <a:gd name="T5" fmla="*/ 414 h 414"/>
                      <a:gd name="T6" fmla="*/ 135 w 163"/>
                      <a:gd name="T7" fmla="*/ 315 h 414"/>
                      <a:gd name="T8" fmla="*/ 143 w 163"/>
                      <a:gd name="T9" fmla="*/ 243 h 414"/>
                      <a:gd name="T10" fmla="*/ 80 w 163"/>
                      <a:gd name="T11" fmla="*/ 1 h 414"/>
                      <a:gd name="T12" fmla="*/ 0 w 163"/>
                      <a:gd name="T13" fmla="*/ 0 h 414"/>
                      <a:gd name="T14" fmla="*/ 0 60000 65536"/>
                      <a:gd name="T15" fmla="*/ 0 60000 65536"/>
                      <a:gd name="T16" fmla="*/ 0 60000 65536"/>
                      <a:gd name="T17" fmla="*/ 0 60000 65536"/>
                      <a:gd name="T18" fmla="*/ 0 60000 65536"/>
                      <a:gd name="T19" fmla="*/ 0 60000 65536"/>
                      <a:gd name="T20" fmla="*/ 0 60000 65536"/>
                      <a:gd name="T21" fmla="*/ 0 w 163"/>
                      <a:gd name="T22" fmla="*/ 0 h 414"/>
                      <a:gd name="T23" fmla="*/ 163 w 163"/>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414">
                        <a:moveTo>
                          <a:pt x="0" y="0"/>
                        </a:moveTo>
                        <a:cubicBezTo>
                          <a:pt x="8" y="180"/>
                          <a:pt x="4" y="76"/>
                          <a:pt x="12" y="313"/>
                        </a:cubicBezTo>
                        <a:cubicBezTo>
                          <a:pt x="13" y="354"/>
                          <a:pt x="3" y="389"/>
                          <a:pt x="36" y="414"/>
                        </a:cubicBezTo>
                        <a:cubicBezTo>
                          <a:pt x="87" y="408"/>
                          <a:pt x="120" y="363"/>
                          <a:pt x="135" y="315"/>
                        </a:cubicBezTo>
                        <a:cubicBezTo>
                          <a:pt x="137" y="298"/>
                          <a:pt x="143" y="254"/>
                          <a:pt x="143" y="243"/>
                        </a:cubicBezTo>
                        <a:cubicBezTo>
                          <a:pt x="143" y="214"/>
                          <a:pt x="163" y="14"/>
                          <a:pt x="80" y="1"/>
                        </a:cubicBezTo>
                        <a:cubicBezTo>
                          <a:pt x="53" y="2"/>
                          <a:pt x="16" y="21"/>
                          <a:pt x="0" y="0"/>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2672" name="Freeform 14" descr="Stationery"/>
                  <p:cNvSpPr>
                    <a:spLocks/>
                  </p:cNvSpPr>
                  <p:nvPr/>
                </p:nvSpPr>
                <p:spPr bwMode="auto">
                  <a:xfrm>
                    <a:off x="2299" y="1955"/>
                    <a:ext cx="78" cy="236"/>
                  </a:xfrm>
                  <a:custGeom>
                    <a:avLst/>
                    <a:gdLst>
                      <a:gd name="T0" fmla="*/ 10 w 78"/>
                      <a:gd name="T1" fmla="*/ 9 h 236"/>
                      <a:gd name="T2" fmla="*/ 16 w 78"/>
                      <a:gd name="T3" fmla="*/ 91 h 236"/>
                      <a:gd name="T4" fmla="*/ 35 w 78"/>
                      <a:gd name="T5" fmla="*/ 226 h 236"/>
                      <a:gd name="T6" fmla="*/ 71 w 78"/>
                      <a:gd name="T7" fmla="*/ 195 h 236"/>
                      <a:gd name="T8" fmla="*/ 71 w 78"/>
                      <a:gd name="T9" fmla="*/ 70 h 236"/>
                      <a:gd name="T10" fmla="*/ 47 w 78"/>
                      <a:gd name="T11" fmla="*/ 3 h 236"/>
                      <a:gd name="T12" fmla="*/ 10 w 78"/>
                      <a:gd name="T13" fmla="*/ 9 h 236"/>
                      <a:gd name="T14" fmla="*/ 0 60000 65536"/>
                      <a:gd name="T15" fmla="*/ 0 60000 65536"/>
                      <a:gd name="T16" fmla="*/ 0 60000 65536"/>
                      <a:gd name="T17" fmla="*/ 0 60000 65536"/>
                      <a:gd name="T18" fmla="*/ 0 60000 65536"/>
                      <a:gd name="T19" fmla="*/ 0 60000 65536"/>
                      <a:gd name="T20" fmla="*/ 0 60000 65536"/>
                      <a:gd name="T21" fmla="*/ 0 w 78"/>
                      <a:gd name="T22" fmla="*/ 0 h 236"/>
                      <a:gd name="T23" fmla="*/ 78 w 78"/>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36">
                        <a:moveTo>
                          <a:pt x="10" y="9"/>
                        </a:moveTo>
                        <a:cubicBezTo>
                          <a:pt x="21" y="36"/>
                          <a:pt x="17" y="60"/>
                          <a:pt x="16" y="91"/>
                        </a:cubicBezTo>
                        <a:cubicBezTo>
                          <a:pt x="16" y="94"/>
                          <a:pt x="0" y="206"/>
                          <a:pt x="35" y="226"/>
                        </a:cubicBezTo>
                        <a:cubicBezTo>
                          <a:pt x="65" y="225"/>
                          <a:pt x="65" y="223"/>
                          <a:pt x="71" y="195"/>
                        </a:cubicBezTo>
                        <a:cubicBezTo>
                          <a:pt x="68" y="31"/>
                          <a:pt x="71" y="236"/>
                          <a:pt x="71" y="70"/>
                        </a:cubicBezTo>
                        <a:cubicBezTo>
                          <a:pt x="71" y="29"/>
                          <a:pt x="78" y="20"/>
                          <a:pt x="47" y="3"/>
                        </a:cubicBezTo>
                        <a:cubicBezTo>
                          <a:pt x="17" y="4"/>
                          <a:pt x="1" y="0"/>
                          <a:pt x="10" y="9"/>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12665" name="Freeform 15" descr="Stationery"/>
                <p:cNvSpPr>
                  <a:spLocks/>
                </p:cNvSpPr>
                <p:nvPr/>
              </p:nvSpPr>
              <p:spPr bwMode="auto">
                <a:xfrm>
                  <a:off x="2256" y="2139"/>
                  <a:ext cx="146" cy="117"/>
                </a:xfrm>
                <a:custGeom>
                  <a:avLst/>
                  <a:gdLst>
                    <a:gd name="T0" fmla="*/ 27 w 98"/>
                    <a:gd name="T1" fmla="*/ 30 h 117"/>
                    <a:gd name="T2" fmla="*/ 52 w 98"/>
                    <a:gd name="T3" fmla="*/ 117 h 117"/>
                    <a:gd name="T4" fmla="*/ 146 w 98"/>
                    <a:gd name="T5" fmla="*/ 84 h 117"/>
                    <a:gd name="T6" fmla="*/ 27 w 98"/>
                    <a:gd name="T7" fmla="*/ 0 h 117"/>
                    <a:gd name="T8" fmla="*/ 3 w 98"/>
                    <a:gd name="T9" fmla="*/ 27 h 117"/>
                    <a:gd name="T10" fmla="*/ 30 w 98"/>
                    <a:gd name="T11" fmla="*/ 56 h 117"/>
                    <a:gd name="T12" fmla="*/ 45 w 98"/>
                    <a:gd name="T13" fmla="*/ 57 h 117"/>
                    <a:gd name="T14" fmla="*/ 72 w 98"/>
                    <a:gd name="T15" fmla="*/ 69 h 117"/>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17"/>
                    <a:gd name="T26" fmla="*/ 98 w 9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17">
                      <a:moveTo>
                        <a:pt x="18" y="30"/>
                      </a:moveTo>
                      <a:cubicBezTo>
                        <a:pt x="17" y="56"/>
                        <a:pt x="0" y="113"/>
                        <a:pt x="35" y="117"/>
                      </a:cubicBezTo>
                      <a:cubicBezTo>
                        <a:pt x="65" y="116"/>
                        <a:pt x="83" y="112"/>
                        <a:pt x="98" y="84"/>
                      </a:cubicBezTo>
                      <a:cubicBezTo>
                        <a:pt x="93" y="35"/>
                        <a:pt x="53" y="26"/>
                        <a:pt x="18" y="0"/>
                      </a:cubicBezTo>
                      <a:cubicBezTo>
                        <a:pt x="4" y="8"/>
                        <a:pt x="3" y="10"/>
                        <a:pt x="2" y="27"/>
                      </a:cubicBezTo>
                      <a:cubicBezTo>
                        <a:pt x="3" y="38"/>
                        <a:pt x="9" y="51"/>
                        <a:pt x="20" y="56"/>
                      </a:cubicBezTo>
                      <a:cubicBezTo>
                        <a:pt x="23" y="57"/>
                        <a:pt x="30" y="57"/>
                        <a:pt x="30" y="57"/>
                      </a:cubicBezTo>
                      <a:lnTo>
                        <a:pt x="48" y="69"/>
                      </a:ln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112661" name="Rectangle 16" descr="Stationery"/>
            <p:cNvSpPr>
              <a:spLocks noChangeArrowheads="1"/>
            </p:cNvSpPr>
            <p:nvPr/>
          </p:nvSpPr>
          <p:spPr bwMode="auto">
            <a:xfrm>
              <a:off x="2304" y="1632"/>
              <a:ext cx="107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112643" name="Group 17"/>
          <p:cNvGrpSpPr>
            <a:grpSpLocks/>
          </p:cNvGrpSpPr>
          <p:nvPr/>
        </p:nvGrpSpPr>
        <p:grpSpPr bwMode="auto">
          <a:xfrm rot="5403570">
            <a:off x="6796882" y="426244"/>
            <a:ext cx="2043112" cy="1676400"/>
            <a:chOff x="3297" y="-48"/>
            <a:chExt cx="1287" cy="1056"/>
          </a:xfrm>
        </p:grpSpPr>
        <p:sp>
          <p:nvSpPr>
            <p:cNvPr id="112655" name="AutoShape 18"/>
            <p:cNvSpPr>
              <a:spLocks noChangeArrowheads="1"/>
            </p:cNvSpPr>
            <p:nvPr/>
          </p:nvSpPr>
          <p:spPr bwMode="auto">
            <a:xfrm>
              <a:off x="3648" y="192"/>
              <a:ext cx="576" cy="576"/>
            </a:xfrm>
            <a:custGeom>
              <a:avLst/>
              <a:gdLst>
                <a:gd name="T0" fmla="*/ 15 w 21600"/>
                <a:gd name="T1" fmla="*/ 8 h 21600"/>
                <a:gd name="T2" fmla="*/ 8 w 21600"/>
                <a:gd name="T3" fmla="*/ 15 h 21600"/>
                <a:gd name="T4" fmla="*/ 0 w 21600"/>
                <a:gd name="T5" fmla="*/ 8 h 21600"/>
                <a:gd name="T6" fmla="*/ 8 w 21600"/>
                <a:gd name="T7" fmla="*/ 0 h 21600"/>
                <a:gd name="T8" fmla="*/ 0 60000 65536"/>
                <a:gd name="T9" fmla="*/ 5898240 60000 65536"/>
                <a:gd name="T10" fmla="*/ 11796480 60000 65536"/>
                <a:gd name="T11" fmla="*/ 17694720 60000 65536"/>
                <a:gd name="T12" fmla="*/ 2175 w 21600"/>
                <a:gd name="T13" fmla="*/ 8625 h 21600"/>
                <a:gd name="T14" fmla="*/ 19425 w 21600"/>
                <a:gd name="T15" fmla="*/ 12975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03443" name="Text Box 19"/>
            <p:cNvSpPr txBox="1">
              <a:spLocks noChangeArrowheads="1"/>
            </p:cNvSpPr>
            <p:nvPr/>
          </p:nvSpPr>
          <p:spPr bwMode="auto">
            <a:xfrm>
              <a:off x="4150" y="320"/>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l" eaLnBrk="1" hangingPunct="1">
                <a:spcBef>
                  <a:spcPct val="50000"/>
                </a:spcBef>
                <a:defRPr/>
              </a:pPr>
              <a:r>
                <a:rPr lang="en-US" sz="2800" b="1">
                  <a:solidFill>
                    <a:srgbClr val="00FFFF"/>
                  </a:solidFill>
                  <a:latin typeface="Times New Roman" pitchFamily="18" charset="0"/>
                  <a:ea typeface="+mn-ea"/>
                  <a:cs typeface="Times New Roman" pitchFamily="18" charset="0"/>
                </a:rPr>
                <a:t>Đ</a:t>
              </a:r>
            </a:p>
          </p:txBody>
        </p:sp>
        <p:sp>
          <p:nvSpPr>
            <p:cNvPr id="103444" name="Text Box 20"/>
            <p:cNvSpPr txBox="1">
              <a:spLocks noChangeArrowheads="1"/>
            </p:cNvSpPr>
            <p:nvPr/>
          </p:nvSpPr>
          <p:spPr bwMode="auto">
            <a:xfrm>
              <a:off x="3718" y="683"/>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N</a:t>
              </a:r>
            </a:p>
          </p:txBody>
        </p:sp>
        <p:sp>
          <p:nvSpPr>
            <p:cNvPr id="103445" name="Text Box 21"/>
            <p:cNvSpPr txBox="1">
              <a:spLocks noChangeArrowheads="1"/>
            </p:cNvSpPr>
            <p:nvPr/>
          </p:nvSpPr>
          <p:spPr bwMode="auto">
            <a:xfrm>
              <a:off x="3720" y="-4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B</a:t>
              </a:r>
            </a:p>
          </p:txBody>
        </p:sp>
        <p:sp>
          <p:nvSpPr>
            <p:cNvPr id="103446" name="Text Box 22"/>
            <p:cNvSpPr txBox="1">
              <a:spLocks noChangeArrowheads="1"/>
            </p:cNvSpPr>
            <p:nvPr/>
          </p:nvSpPr>
          <p:spPr bwMode="auto">
            <a:xfrm>
              <a:off x="3296" y="318"/>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2800" b="1">
                  <a:solidFill>
                    <a:srgbClr val="00FFFF"/>
                  </a:solidFill>
                  <a:latin typeface="Times New Roman" pitchFamily="18" charset="0"/>
                  <a:ea typeface="+mn-ea"/>
                  <a:cs typeface="Times New Roman" pitchFamily="18" charset="0"/>
                </a:rPr>
                <a:t>T</a:t>
              </a:r>
            </a:p>
          </p:txBody>
        </p:sp>
      </p:grpSp>
      <p:sp>
        <p:nvSpPr>
          <p:cNvPr id="103447" name="Rectangle 23" descr="75%"/>
          <p:cNvSpPr>
            <a:spLocks noChangeArrowheads="1"/>
          </p:cNvSpPr>
          <p:nvPr/>
        </p:nvSpPr>
        <p:spPr bwMode="auto">
          <a:xfrm>
            <a:off x="4230688" y="3429000"/>
            <a:ext cx="530225" cy="3276600"/>
          </a:xfrm>
          <a:prstGeom prst="rect">
            <a:avLst/>
          </a:prstGeom>
          <a:pattFill prst="pct75">
            <a:fgClr>
              <a:srgbClr val="9999FF"/>
            </a:fgClr>
            <a:bgClr>
              <a:srgbClr val="FFFFFF"/>
            </a:bgClr>
          </a:pattFill>
          <a:ln w="23813">
            <a:solidFill>
              <a:srgbClr val="000000"/>
            </a:solidFill>
            <a:miter lim="800000"/>
            <a:headEnd/>
            <a:tailEnd/>
          </a:ln>
        </p:spPr>
        <p:txBody>
          <a:bodyPr/>
          <a:lstStyle/>
          <a:p>
            <a:endParaRPr lang="en-US"/>
          </a:p>
        </p:txBody>
      </p:sp>
      <p:sp>
        <p:nvSpPr>
          <p:cNvPr id="103448" name="Rectangle 24" descr="75%"/>
          <p:cNvSpPr>
            <a:spLocks noChangeArrowheads="1"/>
          </p:cNvSpPr>
          <p:nvPr/>
        </p:nvSpPr>
        <p:spPr bwMode="auto">
          <a:xfrm rot="5400000">
            <a:off x="2877344" y="2075656"/>
            <a:ext cx="530225" cy="2170113"/>
          </a:xfrm>
          <a:prstGeom prst="rect">
            <a:avLst/>
          </a:prstGeom>
          <a:pattFill prst="pct75">
            <a:fgClr>
              <a:srgbClr val="9999FF"/>
            </a:fgClr>
            <a:bgClr>
              <a:srgbClr val="FFFFFF"/>
            </a:bgClr>
          </a:pattFill>
          <a:ln w="23813">
            <a:solidFill>
              <a:srgbClr val="000000"/>
            </a:solidFill>
            <a:miter lim="800000"/>
            <a:headEnd/>
            <a:tailEnd/>
          </a:ln>
        </p:spPr>
        <p:txBody>
          <a:bodyPr/>
          <a:lstStyle/>
          <a:p>
            <a:endParaRPr lang="en-US"/>
          </a:p>
        </p:txBody>
      </p:sp>
      <p:sp>
        <p:nvSpPr>
          <p:cNvPr id="103449" name="Rectangle 25" descr="75%"/>
          <p:cNvSpPr>
            <a:spLocks noChangeArrowheads="1"/>
          </p:cNvSpPr>
          <p:nvPr/>
        </p:nvSpPr>
        <p:spPr bwMode="auto">
          <a:xfrm rot="-5400000">
            <a:off x="5621337" y="2036763"/>
            <a:ext cx="530225" cy="2247900"/>
          </a:xfrm>
          <a:prstGeom prst="rect">
            <a:avLst/>
          </a:prstGeom>
          <a:pattFill prst="pct75">
            <a:fgClr>
              <a:srgbClr val="9999FF"/>
            </a:fgClr>
            <a:bgClr>
              <a:srgbClr val="FFFFFF"/>
            </a:bgClr>
          </a:pattFill>
          <a:ln w="23813">
            <a:solidFill>
              <a:srgbClr val="000000"/>
            </a:solidFill>
            <a:miter lim="800000"/>
            <a:headEnd/>
            <a:tailEnd/>
          </a:ln>
        </p:spPr>
        <p:txBody>
          <a:bodyPr/>
          <a:lstStyle/>
          <a:p>
            <a:endParaRPr lang="en-US"/>
          </a:p>
        </p:txBody>
      </p:sp>
      <p:sp>
        <p:nvSpPr>
          <p:cNvPr id="103450" name="Rectangle 26" descr="75%"/>
          <p:cNvSpPr>
            <a:spLocks noChangeArrowheads="1"/>
          </p:cNvSpPr>
          <p:nvPr/>
        </p:nvSpPr>
        <p:spPr bwMode="auto">
          <a:xfrm>
            <a:off x="4230688" y="1352550"/>
            <a:ext cx="530225" cy="1543050"/>
          </a:xfrm>
          <a:prstGeom prst="rect">
            <a:avLst/>
          </a:prstGeom>
          <a:pattFill prst="pct75">
            <a:fgClr>
              <a:srgbClr val="9999FF"/>
            </a:fgClr>
            <a:bgClr>
              <a:srgbClr val="FFFFFF"/>
            </a:bgClr>
          </a:pattFill>
          <a:ln w="23813">
            <a:solidFill>
              <a:srgbClr val="000000"/>
            </a:solidFill>
            <a:miter lim="800000"/>
            <a:headEnd/>
            <a:tailEnd/>
          </a:ln>
        </p:spPr>
        <p:txBody>
          <a:bodyPr/>
          <a:lstStyle/>
          <a:p>
            <a:endParaRPr lang="en-US"/>
          </a:p>
        </p:txBody>
      </p:sp>
      <p:sp>
        <p:nvSpPr>
          <p:cNvPr id="103451" name="Text Box 27"/>
          <p:cNvSpPr txBox="1">
            <a:spLocks noChangeArrowheads="1"/>
          </p:cNvSpPr>
          <p:nvPr/>
        </p:nvSpPr>
        <p:spPr bwMode="auto">
          <a:xfrm>
            <a:off x="4953000" y="3886200"/>
            <a:ext cx="1905000"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r>
              <a:rPr lang="en-US" sz="3200" b="1">
                <a:solidFill>
                  <a:schemeClr val="tx1"/>
                </a:solidFill>
              </a:rPr>
              <a:t>Giu-đa  </a:t>
            </a:r>
          </a:p>
          <a:p>
            <a:r>
              <a:rPr lang="en-US" sz="3200" b="1">
                <a:solidFill>
                  <a:schemeClr val="tx1"/>
                </a:solidFill>
              </a:rPr>
              <a:t>Y-sa-ca</a:t>
            </a:r>
          </a:p>
          <a:p>
            <a:r>
              <a:rPr lang="en-US" sz="3200" b="1">
                <a:solidFill>
                  <a:schemeClr val="tx1"/>
                </a:solidFill>
              </a:rPr>
              <a:t>Sa-bu-lôn</a:t>
            </a:r>
          </a:p>
          <a:p>
            <a:r>
              <a:rPr lang="en-US" sz="3200" b="1">
                <a:solidFill>
                  <a:schemeClr val="tx1"/>
                </a:solidFill>
              </a:rPr>
              <a:t>186,400</a:t>
            </a:r>
          </a:p>
        </p:txBody>
      </p:sp>
      <p:sp>
        <p:nvSpPr>
          <p:cNvPr id="103452" name="Text Box 28"/>
          <p:cNvSpPr txBox="1">
            <a:spLocks noChangeArrowheads="1"/>
          </p:cNvSpPr>
          <p:nvPr/>
        </p:nvSpPr>
        <p:spPr bwMode="auto">
          <a:xfrm>
            <a:off x="7162800" y="2286000"/>
            <a:ext cx="1676400"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r>
              <a:rPr lang="en-US" sz="3200" b="1">
                <a:solidFill>
                  <a:schemeClr val="tx1"/>
                </a:solidFill>
              </a:rPr>
              <a:t>Đan       </a:t>
            </a:r>
          </a:p>
          <a:p>
            <a:r>
              <a:rPr lang="en-US" sz="3200" b="1">
                <a:solidFill>
                  <a:schemeClr val="tx1"/>
                </a:solidFill>
              </a:rPr>
              <a:t>A-se </a:t>
            </a:r>
          </a:p>
          <a:p>
            <a:r>
              <a:rPr lang="en-US" sz="3200" b="1">
                <a:solidFill>
                  <a:schemeClr val="tx1"/>
                </a:solidFill>
              </a:rPr>
              <a:t>Nép-ta-li </a:t>
            </a:r>
          </a:p>
          <a:p>
            <a:r>
              <a:rPr lang="en-US" sz="3200" b="1">
                <a:solidFill>
                  <a:schemeClr val="tx1"/>
                </a:solidFill>
              </a:rPr>
              <a:t>157,400</a:t>
            </a:r>
          </a:p>
        </p:txBody>
      </p:sp>
      <p:sp>
        <p:nvSpPr>
          <p:cNvPr id="103453" name="Text Box 29"/>
          <p:cNvSpPr txBox="1">
            <a:spLocks noChangeArrowheads="1"/>
          </p:cNvSpPr>
          <p:nvPr/>
        </p:nvSpPr>
        <p:spPr bwMode="auto">
          <a:xfrm>
            <a:off x="-76200" y="2286000"/>
            <a:ext cx="2057400"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r>
              <a:rPr lang="en-US" sz="3200" b="1">
                <a:solidFill>
                  <a:schemeClr val="tx1"/>
                </a:solidFill>
              </a:rPr>
              <a:t>Gát   </a:t>
            </a:r>
          </a:p>
          <a:p>
            <a:r>
              <a:rPr lang="en-US" sz="3200" b="1">
                <a:solidFill>
                  <a:schemeClr val="tx1"/>
                </a:solidFill>
              </a:rPr>
              <a:t>Si-mê-ôn </a:t>
            </a:r>
          </a:p>
          <a:p>
            <a:r>
              <a:rPr lang="en-US" sz="3200" b="1">
                <a:solidFill>
                  <a:schemeClr val="tx1"/>
                </a:solidFill>
              </a:rPr>
              <a:t>Ru-bên</a:t>
            </a:r>
          </a:p>
          <a:p>
            <a:r>
              <a:rPr lang="en-US" sz="3200" b="1">
                <a:solidFill>
                  <a:schemeClr val="tx1"/>
                </a:solidFill>
              </a:rPr>
              <a:t> 151,450</a:t>
            </a:r>
            <a:endParaRPr lang="en-US" sz="6000" b="1">
              <a:solidFill>
                <a:schemeClr val="tx1"/>
              </a:solidFill>
              <a:latin typeface="Times New Roman" charset="0"/>
            </a:endParaRPr>
          </a:p>
        </p:txBody>
      </p:sp>
      <p:sp>
        <p:nvSpPr>
          <p:cNvPr id="103454" name="Text Box 30"/>
          <p:cNvSpPr txBox="1">
            <a:spLocks noChangeArrowheads="1"/>
          </p:cNvSpPr>
          <p:nvPr/>
        </p:nvSpPr>
        <p:spPr bwMode="auto">
          <a:xfrm>
            <a:off x="1600200" y="457200"/>
            <a:ext cx="2514600"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r>
              <a:rPr lang="en-US" sz="3200" b="1">
                <a:solidFill>
                  <a:schemeClr val="tx1"/>
                </a:solidFill>
              </a:rPr>
              <a:t>Ép-ra-im  </a:t>
            </a:r>
          </a:p>
          <a:p>
            <a:r>
              <a:rPr lang="en-US" sz="3200" b="1">
                <a:solidFill>
                  <a:schemeClr val="tx1"/>
                </a:solidFill>
              </a:rPr>
              <a:t>Ma-na-se  </a:t>
            </a:r>
          </a:p>
          <a:p>
            <a:r>
              <a:rPr lang="en-US" sz="3200" b="1">
                <a:solidFill>
                  <a:schemeClr val="tx1"/>
                </a:solidFill>
              </a:rPr>
              <a:t>Bên-gia-min</a:t>
            </a:r>
          </a:p>
          <a:p>
            <a:r>
              <a:rPr lang="en-US" sz="3200" b="1">
                <a:solidFill>
                  <a:schemeClr val="tx1"/>
                </a:solidFill>
              </a:rPr>
              <a:t> 108,100</a:t>
            </a:r>
          </a:p>
        </p:txBody>
      </p:sp>
      <p:sp>
        <p:nvSpPr>
          <p:cNvPr id="103455" name="Text Box 31"/>
          <p:cNvSpPr txBox="1">
            <a:spLocks noChangeArrowheads="1"/>
          </p:cNvSpPr>
          <p:nvPr/>
        </p:nvSpPr>
        <p:spPr bwMode="auto">
          <a:xfrm>
            <a:off x="228600" y="5943600"/>
            <a:ext cx="2438400" cy="579438"/>
          </a:xfrm>
          <a:prstGeom prst="rect">
            <a:avLst/>
          </a:prstGeom>
          <a:noFill/>
          <a:ln w="9525">
            <a:noFill/>
            <a:miter lim="800000"/>
            <a:headEnd/>
            <a:tailEnd/>
          </a:ln>
          <a:effectLst>
            <a:outerShdw dist="35921" dir="2700000" algn="ctr" rotWithShape="0">
              <a:schemeClr val="accent1"/>
            </a:outerShdw>
          </a:effectLst>
        </p:spPr>
        <p:txBody>
          <a:bodyPr>
            <a:spAutoFit/>
          </a:bodyPr>
          <a:lstStyle/>
          <a:p>
            <a:pPr algn="ctr" eaLnBrk="1" hangingPunct="1">
              <a:spcBef>
                <a:spcPct val="50000"/>
              </a:spcBef>
              <a:defRPr/>
            </a:pPr>
            <a:r>
              <a:rPr lang="en-US" sz="3200" b="1">
                <a:solidFill>
                  <a:schemeClr val="accent2"/>
                </a:solidFill>
                <a:latin typeface="Times New Roman" pitchFamily="18" charset="0"/>
                <a:ea typeface="+mn-ea"/>
                <a:cs typeface="Times New Roman" pitchFamily="18" charset="0"/>
              </a:rPr>
              <a:t>Numbers 2</a:t>
            </a:r>
          </a:p>
        </p:txBody>
      </p:sp>
      <p:sp>
        <p:nvSpPr>
          <p:cNvPr id="112653" name="Text Box 32"/>
          <p:cNvSpPr txBox="1">
            <a:spLocks noChangeArrowheads="1"/>
          </p:cNvSpPr>
          <p:nvPr/>
        </p:nvSpPr>
        <p:spPr bwMode="auto">
          <a:xfrm>
            <a:off x="8374063"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142</a:t>
            </a:r>
          </a:p>
        </p:txBody>
      </p:sp>
      <p:sp>
        <p:nvSpPr>
          <p:cNvPr id="112654" name="Rectangle 33"/>
          <p:cNvSpPr>
            <a:spLocks noGrp="1" noChangeArrowheads="1"/>
          </p:cNvSpPr>
          <p:nvPr>
            <p:ph type="title" idx="4294967295"/>
          </p:nvPr>
        </p:nvSpPr>
        <p:spPr>
          <a:xfrm>
            <a:off x="4495800" y="838200"/>
            <a:ext cx="3124200" cy="2133600"/>
          </a:xfrm>
        </p:spPr>
        <p:txBody>
          <a:bodyPr/>
          <a:lstStyle/>
          <a:p>
            <a:pPr eaLnBrk="1" hangingPunct="1"/>
            <a:r>
              <a:rPr lang="en-US" sz="3600" b="1">
                <a:latin typeface="Times New Roman" charset="0"/>
              </a:rPr>
              <a:t>Bố trí hình thập tự giá!</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103451"/>
                                        </p:tgtEl>
                                        <p:attrNameLst>
                                          <p:attrName>style.visibility</p:attrName>
                                        </p:attrNameLst>
                                      </p:cBhvr>
                                      <p:to>
                                        <p:strVal val="visible"/>
                                      </p:to>
                                    </p:set>
                                    <p:animEffect transition="in" filter="dissolve">
                                      <p:cBhvr>
                                        <p:cTn id="7" dur="500"/>
                                        <p:tgtEl>
                                          <p:spTgt spid="103451"/>
                                        </p:tgtEl>
                                      </p:cBhvr>
                                    </p:animEffect>
                                  </p:childTnLst>
                                </p:cTn>
                              </p:par>
                            </p:childTnLst>
                          </p:cTn>
                        </p:par>
                        <p:par>
                          <p:cTn id="8" fill="hold" nodeType="afterGroup">
                            <p:stCondLst>
                              <p:cond delay="2500"/>
                            </p:stCondLst>
                            <p:childTnLst>
                              <p:par>
                                <p:cTn id="9" presetID="22" presetClass="entr" presetSubtype="1" fill="hold" grpId="0" nodeType="afterEffect">
                                  <p:stCondLst>
                                    <p:cond delay="3000"/>
                                  </p:stCondLst>
                                  <p:childTnLst>
                                    <p:set>
                                      <p:cBhvr>
                                        <p:cTn id="10" dur="1" fill="hold">
                                          <p:stCondLst>
                                            <p:cond delay="0"/>
                                          </p:stCondLst>
                                        </p:cTn>
                                        <p:tgtEl>
                                          <p:spTgt spid="103447"/>
                                        </p:tgtEl>
                                        <p:attrNameLst>
                                          <p:attrName>style.visibility</p:attrName>
                                        </p:attrNameLst>
                                      </p:cBhvr>
                                      <p:to>
                                        <p:strVal val="visible"/>
                                      </p:to>
                                    </p:set>
                                    <p:animEffect transition="in" filter="wipe(up)">
                                      <p:cBhvr>
                                        <p:cTn id="11" dur="500"/>
                                        <p:tgtEl>
                                          <p:spTgt spid="103447"/>
                                        </p:tgtEl>
                                      </p:cBhvr>
                                    </p:animEffect>
                                  </p:childTnLst>
                                </p:cTn>
                              </p:par>
                            </p:childTnLst>
                          </p:cTn>
                        </p:par>
                        <p:par>
                          <p:cTn id="12" fill="hold" nodeType="afterGroup">
                            <p:stCondLst>
                              <p:cond delay="6000"/>
                            </p:stCondLst>
                            <p:childTnLst>
                              <p:par>
                                <p:cTn id="13" presetID="9" presetClass="entr" presetSubtype="0" fill="hold" grpId="0" nodeType="afterEffect">
                                  <p:stCondLst>
                                    <p:cond delay="3000"/>
                                  </p:stCondLst>
                                  <p:childTnLst>
                                    <p:set>
                                      <p:cBhvr>
                                        <p:cTn id="14" dur="1" fill="hold">
                                          <p:stCondLst>
                                            <p:cond delay="0"/>
                                          </p:stCondLst>
                                        </p:cTn>
                                        <p:tgtEl>
                                          <p:spTgt spid="103453"/>
                                        </p:tgtEl>
                                        <p:attrNameLst>
                                          <p:attrName>style.visibility</p:attrName>
                                        </p:attrNameLst>
                                      </p:cBhvr>
                                      <p:to>
                                        <p:strVal val="visible"/>
                                      </p:to>
                                    </p:set>
                                    <p:animEffect transition="in" filter="dissolve">
                                      <p:cBhvr>
                                        <p:cTn id="15" dur="500"/>
                                        <p:tgtEl>
                                          <p:spTgt spid="103453"/>
                                        </p:tgtEl>
                                      </p:cBhvr>
                                    </p:animEffect>
                                  </p:childTnLst>
                                </p:cTn>
                              </p:par>
                            </p:childTnLst>
                          </p:cTn>
                        </p:par>
                        <p:par>
                          <p:cTn id="16" fill="hold" nodeType="afterGroup">
                            <p:stCondLst>
                              <p:cond delay="9500"/>
                            </p:stCondLst>
                            <p:childTnLst>
                              <p:par>
                                <p:cTn id="17" presetID="22" presetClass="entr" presetSubtype="2" fill="hold" grpId="0" nodeType="afterEffect">
                                  <p:stCondLst>
                                    <p:cond delay="3000"/>
                                  </p:stCondLst>
                                  <p:childTnLst>
                                    <p:set>
                                      <p:cBhvr>
                                        <p:cTn id="18" dur="1" fill="hold">
                                          <p:stCondLst>
                                            <p:cond delay="0"/>
                                          </p:stCondLst>
                                        </p:cTn>
                                        <p:tgtEl>
                                          <p:spTgt spid="103448"/>
                                        </p:tgtEl>
                                        <p:attrNameLst>
                                          <p:attrName>style.visibility</p:attrName>
                                        </p:attrNameLst>
                                      </p:cBhvr>
                                      <p:to>
                                        <p:strVal val="visible"/>
                                      </p:to>
                                    </p:set>
                                    <p:animEffect transition="in" filter="wipe(right)">
                                      <p:cBhvr>
                                        <p:cTn id="19" dur="500"/>
                                        <p:tgtEl>
                                          <p:spTgt spid="103448"/>
                                        </p:tgtEl>
                                      </p:cBhvr>
                                    </p:animEffect>
                                  </p:childTnLst>
                                </p:cTn>
                              </p:par>
                            </p:childTnLst>
                          </p:cTn>
                        </p:par>
                        <p:par>
                          <p:cTn id="20" fill="hold" nodeType="afterGroup">
                            <p:stCondLst>
                              <p:cond delay="13000"/>
                            </p:stCondLst>
                            <p:childTnLst>
                              <p:par>
                                <p:cTn id="21" presetID="9" presetClass="entr" presetSubtype="0" fill="hold" grpId="0" nodeType="afterEffect">
                                  <p:stCondLst>
                                    <p:cond delay="3000"/>
                                  </p:stCondLst>
                                  <p:childTnLst>
                                    <p:set>
                                      <p:cBhvr>
                                        <p:cTn id="22" dur="1" fill="hold">
                                          <p:stCondLst>
                                            <p:cond delay="0"/>
                                          </p:stCondLst>
                                        </p:cTn>
                                        <p:tgtEl>
                                          <p:spTgt spid="103454"/>
                                        </p:tgtEl>
                                        <p:attrNameLst>
                                          <p:attrName>style.visibility</p:attrName>
                                        </p:attrNameLst>
                                      </p:cBhvr>
                                      <p:to>
                                        <p:strVal val="visible"/>
                                      </p:to>
                                    </p:set>
                                    <p:animEffect transition="in" filter="dissolve">
                                      <p:cBhvr>
                                        <p:cTn id="23" dur="500"/>
                                        <p:tgtEl>
                                          <p:spTgt spid="103454"/>
                                        </p:tgtEl>
                                      </p:cBhvr>
                                    </p:animEffect>
                                  </p:childTnLst>
                                </p:cTn>
                              </p:par>
                            </p:childTnLst>
                          </p:cTn>
                        </p:par>
                        <p:par>
                          <p:cTn id="24" fill="hold" nodeType="afterGroup">
                            <p:stCondLst>
                              <p:cond delay="16500"/>
                            </p:stCondLst>
                            <p:childTnLst>
                              <p:par>
                                <p:cTn id="25" presetID="22" presetClass="entr" presetSubtype="4" fill="hold" grpId="0" nodeType="afterEffect">
                                  <p:stCondLst>
                                    <p:cond delay="3000"/>
                                  </p:stCondLst>
                                  <p:childTnLst>
                                    <p:set>
                                      <p:cBhvr>
                                        <p:cTn id="26" dur="1" fill="hold">
                                          <p:stCondLst>
                                            <p:cond delay="0"/>
                                          </p:stCondLst>
                                        </p:cTn>
                                        <p:tgtEl>
                                          <p:spTgt spid="103450"/>
                                        </p:tgtEl>
                                        <p:attrNameLst>
                                          <p:attrName>style.visibility</p:attrName>
                                        </p:attrNameLst>
                                      </p:cBhvr>
                                      <p:to>
                                        <p:strVal val="visible"/>
                                      </p:to>
                                    </p:set>
                                    <p:animEffect transition="in" filter="wipe(down)">
                                      <p:cBhvr>
                                        <p:cTn id="27" dur="500"/>
                                        <p:tgtEl>
                                          <p:spTgt spid="103450"/>
                                        </p:tgtEl>
                                      </p:cBhvr>
                                    </p:animEffect>
                                  </p:childTnLst>
                                </p:cTn>
                              </p:par>
                            </p:childTnLst>
                          </p:cTn>
                        </p:par>
                        <p:par>
                          <p:cTn id="28" fill="hold" nodeType="afterGroup">
                            <p:stCondLst>
                              <p:cond delay="20000"/>
                            </p:stCondLst>
                            <p:childTnLst>
                              <p:par>
                                <p:cTn id="29" presetID="9" presetClass="entr" presetSubtype="0" fill="hold" grpId="0" nodeType="afterEffect">
                                  <p:stCondLst>
                                    <p:cond delay="3000"/>
                                  </p:stCondLst>
                                  <p:childTnLst>
                                    <p:set>
                                      <p:cBhvr>
                                        <p:cTn id="30" dur="1" fill="hold">
                                          <p:stCondLst>
                                            <p:cond delay="0"/>
                                          </p:stCondLst>
                                        </p:cTn>
                                        <p:tgtEl>
                                          <p:spTgt spid="103452"/>
                                        </p:tgtEl>
                                        <p:attrNameLst>
                                          <p:attrName>style.visibility</p:attrName>
                                        </p:attrNameLst>
                                      </p:cBhvr>
                                      <p:to>
                                        <p:strVal val="visible"/>
                                      </p:to>
                                    </p:set>
                                    <p:animEffect transition="in" filter="dissolve">
                                      <p:cBhvr>
                                        <p:cTn id="31" dur="500"/>
                                        <p:tgtEl>
                                          <p:spTgt spid="103452"/>
                                        </p:tgtEl>
                                      </p:cBhvr>
                                    </p:animEffect>
                                  </p:childTnLst>
                                </p:cTn>
                              </p:par>
                            </p:childTnLst>
                          </p:cTn>
                        </p:par>
                        <p:par>
                          <p:cTn id="32" fill="hold" nodeType="afterGroup">
                            <p:stCondLst>
                              <p:cond delay="23500"/>
                            </p:stCondLst>
                            <p:childTnLst>
                              <p:par>
                                <p:cTn id="33" presetID="22" presetClass="entr" presetSubtype="8" fill="hold" grpId="0" nodeType="afterEffect">
                                  <p:stCondLst>
                                    <p:cond delay="3000"/>
                                  </p:stCondLst>
                                  <p:childTnLst>
                                    <p:set>
                                      <p:cBhvr>
                                        <p:cTn id="34" dur="1" fill="hold">
                                          <p:stCondLst>
                                            <p:cond delay="0"/>
                                          </p:stCondLst>
                                        </p:cTn>
                                        <p:tgtEl>
                                          <p:spTgt spid="103449"/>
                                        </p:tgtEl>
                                        <p:attrNameLst>
                                          <p:attrName>style.visibility</p:attrName>
                                        </p:attrNameLst>
                                      </p:cBhvr>
                                      <p:to>
                                        <p:strVal val="visible"/>
                                      </p:to>
                                    </p:set>
                                    <p:animEffect transition="in" filter="wipe(left)">
                                      <p:cBhvr>
                                        <p:cTn id="35" dur="500"/>
                                        <p:tgtEl>
                                          <p:spTgt spid="103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7" grpId="0" animBg="1"/>
      <p:bldP spid="103448" grpId="0" animBg="1"/>
      <p:bldP spid="103449" grpId="0" animBg="1"/>
      <p:bldP spid="103450" grpId="0" animBg="1"/>
      <p:bldP spid="103451" grpId="0" autoUpdateAnimBg="0"/>
      <p:bldP spid="103452" grpId="0" autoUpdateAnimBg="0"/>
      <p:bldP spid="103453" grpId="0" autoUpdateAnimBg="0"/>
      <p:bldP spid="10345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Mosaic Tabernacle ed"/>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l="35387" t="31609" r="30911" b="3390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75" name="Text Box 3"/>
          <p:cNvSpPr txBox="1">
            <a:spLocks noChangeArrowheads="1"/>
          </p:cNvSpPr>
          <p:nvPr/>
        </p:nvSpPr>
        <p:spPr bwMode="auto">
          <a:xfrm>
            <a:off x="6705600" y="5075238"/>
            <a:ext cx="243840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bg1"/>
                </a:solidFill>
                <a:latin typeface="Times New Roman" charset="0"/>
              </a:rPr>
              <a:t>Môi-se &amp; A-rôn và con trai</a:t>
            </a:r>
          </a:p>
        </p:txBody>
      </p:sp>
      <p:sp>
        <p:nvSpPr>
          <p:cNvPr id="105476" name="Text Box 4"/>
          <p:cNvSpPr txBox="1">
            <a:spLocks noChangeArrowheads="1"/>
          </p:cNvSpPr>
          <p:nvPr/>
        </p:nvSpPr>
        <p:spPr bwMode="auto">
          <a:xfrm>
            <a:off x="6019800" y="2057400"/>
            <a:ext cx="24384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3200" b="1">
                <a:solidFill>
                  <a:schemeClr val="bg1"/>
                </a:solidFill>
                <a:latin typeface="Times New Roman" pitchFamily="18" charset="0"/>
                <a:ea typeface="+mn-ea"/>
                <a:cs typeface="Times New Roman" pitchFamily="18" charset="0"/>
              </a:rPr>
              <a:t>Mê-ra-ri</a:t>
            </a:r>
          </a:p>
        </p:txBody>
      </p:sp>
      <p:sp>
        <p:nvSpPr>
          <p:cNvPr id="105477" name="Text Box 5"/>
          <p:cNvSpPr txBox="1">
            <a:spLocks noChangeArrowheads="1"/>
          </p:cNvSpPr>
          <p:nvPr/>
        </p:nvSpPr>
        <p:spPr bwMode="auto">
          <a:xfrm>
            <a:off x="1143000" y="0"/>
            <a:ext cx="24384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bg1"/>
                </a:solidFill>
                <a:latin typeface="Times New Roman" charset="0"/>
              </a:rPr>
              <a:t>Ghẹt-sôn</a:t>
            </a:r>
          </a:p>
        </p:txBody>
      </p:sp>
      <p:sp>
        <p:nvSpPr>
          <p:cNvPr id="105478" name="Text Box 6"/>
          <p:cNvSpPr txBox="1">
            <a:spLocks noChangeArrowheads="1"/>
          </p:cNvSpPr>
          <p:nvPr/>
        </p:nvSpPr>
        <p:spPr bwMode="auto">
          <a:xfrm>
            <a:off x="228600" y="4648200"/>
            <a:ext cx="24384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bg1"/>
                </a:solidFill>
                <a:latin typeface="Times New Roman" charset="0"/>
              </a:rPr>
              <a:t>Kê-hát</a:t>
            </a:r>
          </a:p>
        </p:txBody>
      </p:sp>
      <p:sp>
        <p:nvSpPr>
          <p:cNvPr id="105479" name="Text Box 7"/>
          <p:cNvSpPr txBox="1">
            <a:spLocks noChangeArrowheads="1"/>
          </p:cNvSpPr>
          <p:nvPr/>
        </p:nvSpPr>
        <p:spPr bwMode="auto">
          <a:xfrm>
            <a:off x="228600" y="5943600"/>
            <a:ext cx="2438400" cy="579438"/>
          </a:xfrm>
          <a:prstGeom prst="rect">
            <a:avLst/>
          </a:prstGeom>
          <a:noFill/>
          <a:ln w="9525">
            <a:noFill/>
            <a:miter lim="800000"/>
            <a:headEnd/>
            <a:tailEnd/>
          </a:ln>
          <a:effectLst>
            <a:outerShdw dist="35921" dir="2700000" algn="ctr" rotWithShape="0">
              <a:schemeClr val="accent1"/>
            </a:outerShdw>
          </a:effectLst>
        </p:spPr>
        <p:txBody>
          <a:bodyPr>
            <a:spAutoFit/>
          </a:bodyPr>
          <a:lstStyle/>
          <a:p>
            <a:pPr algn="ctr" eaLnBrk="1" hangingPunct="1">
              <a:spcBef>
                <a:spcPct val="50000"/>
              </a:spcBef>
              <a:defRPr/>
            </a:pPr>
            <a:r>
              <a:rPr lang="en-US" sz="3200" b="1">
                <a:solidFill>
                  <a:schemeClr val="accent2"/>
                </a:solidFill>
                <a:latin typeface="Times New Roman" pitchFamily="18" charset="0"/>
                <a:ea typeface="+mn-ea"/>
                <a:cs typeface="Times New Roman" pitchFamily="18" charset="0"/>
              </a:rPr>
              <a:t>Numbers 3</a:t>
            </a:r>
          </a:p>
        </p:txBody>
      </p:sp>
      <p:grpSp>
        <p:nvGrpSpPr>
          <p:cNvPr id="114695" name="Group 8"/>
          <p:cNvGrpSpPr>
            <a:grpSpLocks/>
          </p:cNvGrpSpPr>
          <p:nvPr/>
        </p:nvGrpSpPr>
        <p:grpSpPr bwMode="auto">
          <a:xfrm rot="2659317">
            <a:off x="6796088" y="228600"/>
            <a:ext cx="2043112" cy="1676400"/>
            <a:chOff x="3297" y="-48"/>
            <a:chExt cx="1287" cy="1056"/>
          </a:xfrm>
        </p:grpSpPr>
        <p:sp>
          <p:nvSpPr>
            <p:cNvPr id="114701" name="AutoShape 9"/>
            <p:cNvSpPr>
              <a:spLocks noChangeArrowheads="1"/>
            </p:cNvSpPr>
            <p:nvPr/>
          </p:nvSpPr>
          <p:spPr bwMode="auto">
            <a:xfrm>
              <a:off x="3648" y="192"/>
              <a:ext cx="576" cy="576"/>
            </a:xfrm>
            <a:custGeom>
              <a:avLst/>
              <a:gdLst>
                <a:gd name="T0" fmla="*/ 15 w 21600"/>
                <a:gd name="T1" fmla="*/ 8 h 21600"/>
                <a:gd name="T2" fmla="*/ 8 w 21600"/>
                <a:gd name="T3" fmla="*/ 15 h 21600"/>
                <a:gd name="T4" fmla="*/ 0 w 21600"/>
                <a:gd name="T5" fmla="*/ 8 h 21600"/>
                <a:gd name="T6" fmla="*/ 8 w 21600"/>
                <a:gd name="T7" fmla="*/ 0 h 21600"/>
                <a:gd name="T8" fmla="*/ 0 60000 65536"/>
                <a:gd name="T9" fmla="*/ 5898240 60000 65536"/>
                <a:gd name="T10" fmla="*/ 11796480 60000 65536"/>
                <a:gd name="T11" fmla="*/ 17694720 60000 65536"/>
                <a:gd name="T12" fmla="*/ 2175 w 21600"/>
                <a:gd name="T13" fmla="*/ 8625 h 21600"/>
                <a:gd name="T14" fmla="*/ 19425 w 21600"/>
                <a:gd name="T15" fmla="*/ 12975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05482" name="Text Box 10"/>
            <p:cNvSpPr txBox="1">
              <a:spLocks noChangeArrowheads="1"/>
            </p:cNvSpPr>
            <p:nvPr/>
          </p:nvSpPr>
          <p:spPr bwMode="auto">
            <a:xfrm>
              <a:off x="4150" y="31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l" eaLnBrk="1" hangingPunct="1">
                <a:spcBef>
                  <a:spcPct val="50000"/>
                </a:spcBef>
                <a:defRPr/>
              </a:pPr>
              <a:r>
                <a:rPr lang="en-US" sz="2800" b="1">
                  <a:solidFill>
                    <a:srgbClr val="00FFFF"/>
                  </a:solidFill>
                  <a:latin typeface="Times New Roman" pitchFamily="18" charset="0"/>
                  <a:ea typeface="+mn-ea"/>
                  <a:cs typeface="Times New Roman" pitchFamily="18" charset="0"/>
                </a:rPr>
                <a:t>Đ</a:t>
              </a:r>
            </a:p>
          </p:txBody>
        </p:sp>
        <p:sp>
          <p:nvSpPr>
            <p:cNvPr id="105483" name="Text Box 11"/>
            <p:cNvSpPr txBox="1">
              <a:spLocks noChangeArrowheads="1"/>
            </p:cNvSpPr>
            <p:nvPr/>
          </p:nvSpPr>
          <p:spPr bwMode="auto">
            <a:xfrm>
              <a:off x="3717" y="681"/>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N</a:t>
              </a:r>
            </a:p>
          </p:txBody>
        </p:sp>
        <p:sp>
          <p:nvSpPr>
            <p:cNvPr id="105484" name="Text Box 12"/>
            <p:cNvSpPr txBox="1">
              <a:spLocks noChangeArrowheads="1"/>
            </p:cNvSpPr>
            <p:nvPr/>
          </p:nvSpPr>
          <p:spPr bwMode="auto">
            <a:xfrm>
              <a:off x="3718" y="-48"/>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B</a:t>
              </a:r>
            </a:p>
          </p:txBody>
        </p:sp>
        <p:sp>
          <p:nvSpPr>
            <p:cNvPr id="105485" name="Text Box 13"/>
            <p:cNvSpPr txBox="1">
              <a:spLocks noChangeArrowheads="1"/>
            </p:cNvSpPr>
            <p:nvPr/>
          </p:nvSpPr>
          <p:spPr bwMode="auto">
            <a:xfrm>
              <a:off x="3294" y="31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2800" b="1">
                  <a:solidFill>
                    <a:srgbClr val="00FFFF"/>
                  </a:solidFill>
                  <a:latin typeface="Times New Roman" pitchFamily="18" charset="0"/>
                  <a:ea typeface="+mn-ea"/>
                  <a:cs typeface="Times New Roman" pitchFamily="18" charset="0"/>
                </a:rPr>
                <a:t>T</a:t>
              </a:r>
            </a:p>
          </p:txBody>
        </p:sp>
      </p:grpSp>
      <p:sp>
        <p:nvSpPr>
          <p:cNvPr id="114696" name="Text Box 15"/>
          <p:cNvSpPr txBox="1">
            <a:spLocks noChangeArrowheads="1"/>
          </p:cNvSpPr>
          <p:nvPr/>
        </p:nvSpPr>
        <p:spPr bwMode="auto">
          <a:xfrm>
            <a:off x="8374063"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142</a:t>
            </a:r>
          </a:p>
        </p:txBody>
      </p:sp>
      <p:sp>
        <p:nvSpPr>
          <p:cNvPr id="114697" name="Rectangle 16"/>
          <p:cNvSpPr>
            <a:spLocks noGrp="1" noChangeArrowheads="1"/>
          </p:cNvSpPr>
          <p:nvPr>
            <p:ph type="title" idx="4294967295"/>
          </p:nvPr>
        </p:nvSpPr>
        <p:spPr>
          <a:xfrm>
            <a:off x="3505200" y="0"/>
            <a:ext cx="3810000" cy="1752600"/>
          </a:xfrm>
        </p:spPr>
        <p:txBody>
          <a:bodyPr/>
          <a:lstStyle/>
          <a:p>
            <a:pPr eaLnBrk="1" hangingPunct="1"/>
            <a:r>
              <a:rPr lang="en-US" sz="3600" b="1">
                <a:latin typeface="Times New Roman" charset="0"/>
              </a:rPr>
              <a:t>Trại Lê-vi &amp; </a:t>
            </a:r>
            <a:br>
              <a:rPr lang="en-US" sz="3600" b="1">
                <a:latin typeface="Times New Roman" charset="0"/>
              </a:rPr>
            </a:br>
            <a:r>
              <a:rPr lang="en-US" sz="3600" b="1">
                <a:latin typeface="Times New Roman" charset="0"/>
              </a:rPr>
              <a:t>thầy tế lễ</a:t>
            </a:r>
          </a:p>
        </p:txBody>
      </p:sp>
      <p:sp>
        <p:nvSpPr>
          <p:cNvPr id="105489" name="Text Box 17"/>
          <p:cNvSpPr txBox="1">
            <a:spLocks noChangeArrowheads="1"/>
          </p:cNvSpPr>
          <p:nvPr/>
        </p:nvSpPr>
        <p:spPr bwMode="auto">
          <a:xfrm>
            <a:off x="1143000" y="533400"/>
            <a:ext cx="24384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3200" b="1">
                <a:solidFill>
                  <a:schemeClr val="bg1"/>
                </a:solidFill>
                <a:latin typeface="Times New Roman" pitchFamily="18" charset="0"/>
                <a:ea typeface="+mn-ea"/>
                <a:cs typeface="Times New Roman" pitchFamily="18" charset="0"/>
              </a:rPr>
              <a:t>7,500</a:t>
            </a:r>
          </a:p>
        </p:txBody>
      </p:sp>
      <p:sp>
        <p:nvSpPr>
          <p:cNvPr id="105490" name="Text Box 18"/>
          <p:cNvSpPr txBox="1">
            <a:spLocks noChangeArrowheads="1"/>
          </p:cNvSpPr>
          <p:nvPr/>
        </p:nvSpPr>
        <p:spPr bwMode="auto">
          <a:xfrm>
            <a:off x="6019800" y="2667000"/>
            <a:ext cx="24384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3200" b="1">
                <a:solidFill>
                  <a:schemeClr val="bg1"/>
                </a:solidFill>
                <a:latin typeface="Times New Roman" pitchFamily="18" charset="0"/>
                <a:ea typeface="+mn-ea"/>
                <a:cs typeface="Times New Roman" pitchFamily="18" charset="0"/>
              </a:rPr>
              <a:t>6,200</a:t>
            </a:r>
          </a:p>
        </p:txBody>
      </p:sp>
      <p:sp>
        <p:nvSpPr>
          <p:cNvPr id="105491" name="Text Box 19"/>
          <p:cNvSpPr txBox="1">
            <a:spLocks noChangeArrowheads="1"/>
          </p:cNvSpPr>
          <p:nvPr/>
        </p:nvSpPr>
        <p:spPr bwMode="auto">
          <a:xfrm>
            <a:off x="228600" y="5257800"/>
            <a:ext cx="24384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3200" b="1">
                <a:solidFill>
                  <a:schemeClr val="bg1"/>
                </a:solidFill>
                <a:latin typeface="Times New Roman" pitchFamily="18" charset="0"/>
                <a:ea typeface="+mn-ea"/>
                <a:cs typeface="Times New Roman" pitchFamily="18" charset="0"/>
              </a:rPr>
              <a:t>8,600</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05477"/>
                                        </p:tgtEl>
                                        <p:attrNameLst>
                                          <p:attrName>style.visibility</p:attrName>
                                        </p:attrNameLst>
                                      </p:cBhvr>
                                      <p:to>
                                        <p:strVal val="visible"/>
                                      </p:to>
                                    </p:set>
                                    <p:animEffect transition="in" filter="dissolve">
                                      <p:cBhvr>
                                        <p:cTn id="7" dur="500"/>
                                        <p:tgtEl>
                                          <p:spTgt spid="105477"/>
                                        </p:tgtEl>
                                      </p:cBhvr>
                                    </p:animEffect>
                                  </p:childTnLst>
                                </p:cTn>
                              </p:par>
                            </p:childTnLst>
                          </p:cTn>
                        </p:par>
                        <p:par>
                          <p:cTn id="8" fill="hold" nodeType="afterGroup">
                            <p:stCondLst>
                              <p:cond delay="5500"/>
                            </p:stCondLst>
                            <p:childTnLst>
                              <p:par>
                                <p:cTn id="9" presetID="9" presetClass="entr" presetSubtype="0" fill="hold" grpId="0" nodeType="afterEffect">
                                  <p:stCondLst>
                                    <p:cond delay="3000"/>
                                  </p:stCondLst>
                                  <p:childTnLst>
                                    <p:set>
                                      <p:cBhvr>
                                        <p:cTn id="10" dur="1" fill="hold">
                                          <p:stCondLst>
                                            <p:cond delay="0"/>
                                          </p:stCondLst>
                                        </p:cTn>
                                        <p:tgtEl>
                                          <p:spTgt spid="105478"/>
                                        </p:tgtEl>
                                        <p:attrNameLst>
                                          <p:attrName>style.visibility</p:attrName>
                                        </p:attrNameLst>
                                      </p:cBhvr>
                                      <p:to>
                                        <p:strVal val="visible"/>
                                      </p:to>
                                    </p:set>
                                    <p:animEffect transition="in" filter="dissolve">
                                      <p:cBhvr>
                                        <p:cTn id="11" dur="500"/>
                                        <p:tgtEl>
                                          <p:spTgt spid="105478"/>
                                        </p:tgtEl>
                                      </p:cBhvr>
                                    </p:animEffect>
                                  </p:childTnLst>
                                </p:cTn>
                              </p:par>
                            </p:childTnLst>
                          </p:cTn>
                        </p:par>
                        <p:par>
                          <p:cTn id="12" fill="hold" nodeType="afterGroup">
                            <p:stCondLst>
                              <p:cond delay="9000"/>
                            </p:stCondLst>
                            <p:childTnLst>
                              <p:par>
                                <p:cTn id="13" presetID="9" presetClass="entr" presetSubtype="0" fill="hold" grpId="0" nodeType="afterEffect">
                                  <p:stCondLst>
                                    <p:cond delay="3000"/>
                                  </p:stCondLst>
                                  <p:childTnLst>
                                    <p:set>
                                      <p:cBhvr>
                                        <p:cTn id="14" dur="1" fill="hold">
                                          <p:stCondLst>
                                            <p:cond delay="0"/>
                                          </p:stCondLst>
                                        </p:cTn>
                                        <p:tgtEl>
                                          <p:spTgt spid="105476"/>
                                        </p:tgtEl>
                                        <p:attrNameLst>
                                          <p:attrName>style.visibility</p:attrName>
                                        </p:attrNameLst>
                                      </p:cBhvr>
                                      <p:to>
                                        <p:strVal val="visible"/>
                                      </p:to>
                                    </p:set>
                                    <p:animEffect transition="in" filter="dissolve">
                                      <p:cBhvr>
                                        <p:cTn id="15" dur="500"/>
                                        <p:tgtEl>
                                          <p:spTgt spid="105476"/>
                                        </p:tgtEl>
                                      </p:cBhvr>
                                    </p:animEffect>
                                  </p:childTnLst>
                                </p:cTn>
                              </p:par>
                            </p:childTnLst>
                          </p:cTn>
                        </p:par>
                        <p:par>
                          <p:cTn id="16" fill="hold" nodeType="afterGroup">
                            <p:stCondLst>
                              <p:cond delay="12500"/>
                            </p:stCondLst>
                            <p:childTnLst>
                              <p:par>
                                <p:cTn id="17" presetID="9" presetClass="entr" presetSubtype="0" fill="hold" grpId="0" nodeType="afterEffect">
                                  <p:stCondLst>
                                    <p:cond delay="3000"/>
                                  </p:stCondLst>
                                  <p:childTnLst>
                                    <p:set>
                                      <p:cBhvr>
                                        <p:cTn id="18" dur="1" fill="hold">
                                          <p:stCondLst>
                                            <p:cond delay="0"/>
                                          </p:stCondLst>
                                        </p:cTn>
                                        <p:tgtEl>
                                          <p:spTgt spid="105475"/>
                                        </p:tgtEl>
                                        <p:attrNameLst>
                                          <p:attrName>style.visibility</p:attrName>
                                        </p:attrNameLst>
                                      </p:cBhvr>
                                      <p:to>
                                        <p:strVal val="visible"/>
                                      </p:to>
                                    </p:set>
                                    <p:animEffect transition="in" filter="dissolve">
                                      <p:cBhvr>
                                        <p:cTn id="19" dur="500"/>
                                        <p:tgtEl>
                                          <p:spTgt spid="105475"/>
                                        </p:tgtEl>
                                      </p:cBhvr>
                                    </p:animEffect>
                                  </p:childTnLst>
                                </p:cTn>
                              </p:par>
                            </p:childTnLst>
                          </p:cTn>
                        </p:par>
                        <p:par>
                          <p:cTn id="20" fill="hold" nodeType="afterGroup">
                            <p:stCondLst>
                              <p:cond delay="16000"/>
                            </p:stCondLst>
                            <p:childTnLst>
                              <p:par>
                                <p:cTn id="21" presetID="9" presetClass="entr" presetSubtype="0" fill="hold" grpId="0" nodeType="afterEffect">
                                  <p:stCondLst>
                                    <p:cond delay="5000"/>
                                  </p:stCondLst>
                                  <p:childTnLst>
                                    <p:set>
                                      <p:cBhvr>
                                        <p:cTn id="22" dur="1" fill="hold">
                                          <p:stCondLst>
                                            <p:cond delay="0"/>
                                          </p:stCondLst>
                                        </p:cTn>
                                        <p:tgtEl>
                                          <p:spTgt spid="105489"/>
                                        </p:tgtEl>
                                        <p:attrNameLst>
                                          <p:attrName>style.visibility</p:attrName>
                                        </p:attrNameLst>
                                      </p:cBhvr>
                                      <p:to>
                                        <p:strVal val="visible"/>
                                      </p:to>
                                    </p:set>
                                    <p:animEffect transition="in" filter="dissolve">
                                      <p:cBhvr>
                                        <p:cTn id="23" dur="500"/>
                                        <p:tgtEl>
                                          <p:spTgt spid="105489"/>
                                        </p:tgtEl>
                                      </p:cBhvr>
                                    </p:animEffect>
                                  </p:childTnLst>
                                </p:cTn>
                              </p:par>
                            </p:childTnLst>
                          </p:cTn>
                        </p:par>
                        <p:par>
                          <p:cTn id="24" fill="hold" nodeType="afterGroup">
                            <p:stCondLst>
                              <p:cond delay="21500"/>
                            </p:stCondLst>
                            <p:childTnLst>
                              <p:par>
                                <p:cTn id="25" presetID="9" presetClass="entr" presetSubtype="0" fill="hold" grpId="0" nodeType="afterEffect">
                                  <p:stCondLst>
                                    <p:cond delay="3000"/>
                                  </p:stCondLst>
                                  <p:childTnLst>
                                    <p:set>
                                      <p:cBhvr>
                                        <p:cTn id="26" dur="1" fill="hold">
                                          <p:stCondLst>
                                            <p:cond delay="0"/>
                                          </p:stCondLst>
                                        </p:cTn>
                                        <p:tgtEl>
                                          <p:spTgt spid="105490"/>
                                        </p:tgtEl>
                                        <p:attrNameLst>
                                          <p:attrName>style.visibility</p:attrName>
                                        </p:attrNameLst>
                                      </p:cBhvr>
                                      <p:to>
                                        <p:strVal val="visible"/>
                                      </p:to>
                                    </p:set>
                                    <p:animEffect transition="in" filter="dissolve">
                                      <p:cBhvr>
                                        <p:cTn id="27" dur="500"/>
                                        <p:tgtEl>
                                          <p:spTgt spid="105490"/>
                                        </p:tgtEl>
                                      </p:cBhvr>
                                    </p:animEffect>
                                  </p:childTnLst>
                                </p:cTn>
                              </p:par>
                            </p:childTnLst>
                          </p:cTn>
                        </p:par>
                        <p:par>
                          <p:cTn id="28" fill="hold" nodeType="afterGroup">
                            <p:stCondLst>
                              <p:cond delay="25000"/>
                            </p:stCondLst>
                            <p:childTnLst>
                              <p:par>
                                <p:cTn id="29" presetID="9" presetClass="entr" presetSubtype="0" fill="hold" grpId="0" nodeType="afterEffect">
                                  <p:stCondLst>
                                    <p:cond delay="3000"/>
                                  </p:stCondLst>
                                  <p:childTnLst>
                                    <p:set>
                                      <p:cBhvr>
                                        <p:cTn id="30" dur="1" fill="hold">
                                          <p:stCondLst>
                                            <p:cond delay="0"/>
                                          </p:stCondLst>
                                        </p:cTn>
                                        <p:tgtEl>
                                          <p:spTgt spid="105491"/>
                                        </p:tgtEl>
                                        <p:attrNameLst>
                                          <p:attrName>style.visibility</p:attrName>
                                        </p:attrNameLst>
                                      </p:cBhvr>
                                      <p:to>
                                        <p:strVal val="visible"/>
                                      </p:to>
                                    </p:set>
                                    <p:animEffect transition="in" filter="dissolve">
                                      <p:cBhvr>
                                        <p:cTn id="31" dur="500"/>
                                        <p:tgtEl>
                                          <p:spTgt spid="105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autoUpdateAnimBg="0"/>
      <p:bldP spid="105476" grpId="0" autoUpdateAnimBg="0"/>
      <p:bldP spid="105477" grpId="0" autoUpdateAnimBg="0"/>
      <p:bldP spid="105478" grpId="0" autoUpdateAnimBg="0"/>
      <p:bldP spid="105489" grpId="0" autoUpdateAnimBg="0"/>
      <p:bldP spid="105490" grpId="0" autoUpdateAnimBg="0"/>
      <p:bldP spid="10549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descr="Stationery"/>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16738" name="Group 3"/>
          <p:cNvGrpSpPr>
            <a:grpSpLocks/>
          </p:cNvGrpSpPr>
          <p:nvPr/>
        </p:nvGrpSpPr>
        <p:grpSpPr bwMode="auto">
          <a:xfrm>
            <a:off x="2705100" y="1933575"/>
            <a:ext cx="3581400" cy="2838450"/>
            <a:chOff x="2256" y="1632"/>
            <a:chExt cx="1207" cy="972"/>
          </a:xfrm>
        </p:grpSpPr>
        <p:grpSp>
          <p:nvGrpSpPr>
            <p:cNvPr id="116765" name="Group 4"/>
            <p:cNvGrpSpPr>
              <a:grpSpLocks/>
            </p:cNvGrpSpPr>
            <p:nvPr/>
          </p:nvGrpSpPr>
          <p:grpSpPr bwMode="auto">
            <a:xfrm>
              <a:off x="2256" y="1704"/>
              <a:ext cx="1207" cy="900"/>
              <a:chOff x="2256" y="1704"/>
              <a:chExt cx="1207" cy="900"/>
            </a:xfrm>
          </p:grpSpPr>
          <p:pic>
            <p:nvPicPr>
              <p:cNvPr id="116767" name="Picture 5" descr="Mosaic Tab cut-out"/>
              <p:cNvPicPr>
                <a:picLocks noChangeAspect="1" noChangeArrowheads="1"/>
              </p:cNvPicPr>
              <p:nvPr/>
            </p:nvPicPr>
            <p:blipFill>
              <a:blip r:embed="rId4">
                <a:extLst>
                  <a:ext uri="{28A0092B-C50C-407E-A947-70E740481C1C}">
                    <a14:useLocalDpi xmlns:a14="http://schemas.microsoft.com/office/drawing/2010/main" val="0"/>
                  </a:ext>
                </a:extLst>
              </a:blip>
              <a:srcRect l="40730" t="40805" r="41573" b="39655"/>
              <a:stretch>
                <a:fillRect/>
              </a:stretch>
            </p:blipFill>
            <p:spPr bwMode="auto">
              <a:xfrm>
                <a:off x="2328" y="1704"/>
                <a:ext cx="1008" cy="81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16768" name="Group 6"/>
              <p:cNvGrpSpPr>
                <a:grpSpLocks/>
              </p:cNvGrpSpPr>
              <p:nvPr/>
            </p:nvGrpSpPr>
            <p:grpSpPr bwMode="auto">
              <a:xfrm>
                <a:off x="2256" y="1749"/>
                <a:ext cx="1207" cy="855"/>
                <a:chOff x="2256" y="1749"/>
                <a:chExt cx="1207" cy="855"/>
              </a:xfrm>
            </p:grpSpPr>
            <p:grpSp>
              <p:nvGrpSpPr>
                <p:cNvPr id="116769" name="Group 7"/>
                <p:cNvGrpSpPr>
                  <a:grpSpLocks/>
                </p:cNvGrpSpPr>
                <p:nvPr/>
              </p:nvGrpSpPr>
              <p:grpSpPr bwMode="auto">
                <a:xfrm>
                  <a:off x="2299" y="1749"/>
                  <a:ext cx="1164" cy="855"/>
                  <a:chOff x="2299" y="1749"/>
                  <a:chExt cx="1164" cy="855"/>
                </a:xfrm>
              </p:grpSpPr>
              <p:sp>
                <p:nvSpPr>
                  <p:cNvPr id="116771" name="AutoShape 8" descr="Stationery"/>
                  <p:cNvSpPr>
                    <a:spLocks noChangeArrowheads="1"/>
                  </p:cNvSpPr>
                  <p:nvPr/>
                </p:nvSpPr>
                <p:spPr bwMode="auto">
                  <a:xfrm rot="219627">
                    <a:off x="2332" y="1824"/>
                    <a:ext cx="624" cy="720"/>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6772" name="AutoShape 9" descr="Stationery"/>
                  <p:cNvSpPr>
                    <a:spLocks noChangeArrowheads="1"/>
                  </p:cNvSpPr>
                  <p:nvPr/>
                </p:nvSpPr>
                <p:spPr bwMode="auto">
                  <a:xfrm rot="-3671072">
                    <a:off x="2808" y="2124"/>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6773" name="AutoShape 10" descr="Stationery"/>
                  <p:cNvSpPr>
                    <a:spLocks noChangeArrowheads="1"/>
                  </p:cNvSpPr>
                  <p:nvPr/>
                </p:nvSpPr>
                <p:spPr bwMode="auto">
                  <a:xfrm rot="10647578">
                    <a:off x="2792" y="1752"/>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6774" name="Freeform 11" descr="Stationery"/>
                  <p:cNvSpPr>
                    <a:spLocks/>
                  </p:cNvSpPr>
                  <p:nvPr/>
                </p:nvSpPr>
                <p:spPr bwMode="auto">
                  <a:xfrm>
                    <a:off x="2307" y="1749"/>
                    <a:ext cx="510" cy="251"/>
                  </a:xfrm>
                  <a:custGeom>
                    <a:avLst/>
                    <a:gdLst>
                      <a:gd name="T0" fmla="*/ 114 w 510"/>
                      <a:gd name="T1" fmla="*/ 134 h 251"/>
                      <a:gd name="T2" fmla="*/ 141 w 510"/>
                      <a:gd name="T3" fmla="*/ 131 h 251"/>
                      <a:gd name="T4" fmla="*/ 158 w 510"/>
                      <a:gd name="T5" fmla="*/ 125 h 251"/>
                      <a:gd name="T6" fmla="*/ 213 w 510"/>
                      <a:gd name="T7" fmla="*/ 116 h 251"/>
                      <a:gd name="T8" fmla="*/ 236 w 510"/>
                      <a:gd name="T9" fmla="*/ 110 h 251"/>
                      <a:gd name="T10" fmla="*/ 252 w 510"/>
                      <a:gd name="T11" fmla="*/ 104 h 251"/>
                      <a:gd name="T12" fmla="*/ 269 w 510"/>
                      <a:gd name="T13" fmla="*/ 98 h 251"/>
                      <a:gd name="T14" fmla="*/ 299 w 510"/>
                      <a:gd name="T15" fmla="*/ 89 h 251"/>
                      <a:gd name="T16" fmla="*/ 320 w 510"/>
                      <a:gd name="T17" fmla="*/ 84 h 251"/>
                      <a:gd name="T18" fmla="*/ 335 w 510"/>
                      <a:gd name="T19" fmla="*/ 66 h 251"/>
                      <a:gd name="T20" fmla="*/ 344 w 510"/>
                      <a:gd name="T21" fmla="*/ 47 h 251"/>
                      <a:gd name="T22" fmla="*/ 368 w 510"/>
                      <a:gd name="T23" fmla="*/ 32 h 251"/>
                      <a:gd name="T24" fmla="*/ 377 w 510"/>
                      <a:gd name="T25" fmla="*/ 36 h 251"/>
                      <a:gd name="T26" fmla="*/ 404 w 510"/>
                      <a:gd name="T27" fmla="*/ 63 h 251"/>
                      <a:gd name="T28" fmla="*/ 422 w 510"/>
                      <a:gd name="T29" fmla="*/ 59 h 251"/>
                      <a:gd name="T30" fmla="*/ 440 w 510"/>
                      <a:gd name="T31" fmla="*/ 53 h 251"/>
                      <a:gd name="T32" fmla="*/ 471 w 510"/>
                      <a:gd name="T33" fmla="*/ 47 h 251"/>
                      <a:gd name="T34" fmla="*/ 491 w 510"/>
                      <a:gd name="T35" fmla="*/ 41 h 251"/>
                      <a:gd name="T36" fmla="*/ 450 w 510"/>
                      <a:gd name="T37" fmla="*/ 12 h 251"/>
                      <a:gd name="T38" fmla="*/ 332 w 510"/>
                      <a:gd name="T39" fmla="*/ 9 h 251"/>
                      <a:gd name="T40" fmla="*/ 18 w 510"/>
                      <a:gd name="T41" fmla="*/ 18 h 251"/>
                      <a:gd name="T42" fmla="*/ 6 w 510"/>
                      <a:gd name="T43" fmla="*/ 29 h 251"/>
                      <a:gd name="T44" fmla="*/ 0 w 510"/>
                      <a:gd name="T45" fmla="*/ 59 h 251"/>
                      <a:gd name="T46" fmla="*/ 3 w 510"/>
                      <a:gd name="T47" fmla="*/ 183 h 251"/>
                      <a:gd name="T48" fmla="*/ 12 w 510"/>
                      <a:gd name="T49" fmla="*/ 251 h 251"/>
                      <a:gd name="T50" fmla="*/ 32 w 510"/>
                      <a:gd name="T51" fmla="*/ 245 h 251"/>
                      <a:gd name="T52" fmla="*/ 50 w 510"/>
                      <a:gd name="T53" fmla="*/ 156 h 251"/>
                      <a:gd name="T54" fmla="*/ 59 w 510"/>
                      <a:gd name="T55" fmla="*/ 81 h 251"/>
                      <a:gd name="T56" fmla="*/ 74 w 510"/>
                      <a:gd name="T57" fmla="*/ 98 h 251"/>
                      <a:gd name="T58" fmla="*/ 80 w 510"/>
                      <a:gd name="T59" fmla="*/ 110 h 251"/>
                      <a:gd name="T60" fmla="*/ 114 w 510"/>
                      <a:gd name="T61" fmla="*/ 134 h 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0"/>
                      <a:gd name="T94" fmla="*/ 0 h 251"/>
                      <a:gd name="T95" fmla="*/ 510 w 510"/>
                      <a:gd name="T96" fmla="*/ 251 h 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0" h="251">
                        <a:moveTo>
                          <a:pt x="114" y="134"/>
                        </a:moveTo>
                        <a:cubicBezTo>
                          <a:pt x="134" y="129"/>
                          <a:pt x="107" y="135"/>
                          <a:pt x="141" y="131"/>
                        </a:cubicBezTo>
                        <a:cubicBezTo>
                          <a:pt x="148" y="130"/>
                          <a:pt x="151" y="126"/>
                          <a:pt x="158" y="125"/>
                        </a:cubicBezTo>
                        <a:cubicBezTo>
                          <a:pt x="175" y="119"/>
                          <a:pt x="196" y="118"/>
                          <a:pt x="213" y="116"/>
                        </a:cubicBezTo>
                        <a:cubicBezTo>
                          <a:pt x="220" y="114"/>
                          <a:pt x="228" y="111"/>
                          <a:pt x="236" y="110"/>
                        </a:cubicBezTo>
                        <a:cubicBezTo>
                          <a:pt x="242" y="107"/>
                          <a:pt x="245" y="105"/>
                          <a:pt x="252" y="104"/>
                        </a:cubicBezTo>
                        <a:cubicBezTo>
                          <a:pt x="258" y="102"/>
                          <a:pt x="263" y="99"/>
                          <a:pt x="269" y="98"/>
                        </a:cubicBezTo>
                        <a:cubicBezTo>
                          <a:pt x="278" y="93"/>
                          <a:pt x="289" y="91"/>
                          <a:pt x="299" y="89"/>
                        </a:cubicBezTo>
                        <a:cubicBezTo>
                          <a:pt x="306" y="86"/>
                          <a:pt x="313" y="86"/>
                          <a:pt x="320" y="84"/>
                        </a:cubicBezTo>
                        <a:cubicBezTo>
                          <a:pt x="326" y="79"/>
                          <a:pt x="331" y="73"/>
                          <a:pt x="335" y="66"/>
                        </a:cubicBezTo>
                        <a:cubicBezTo>
                          <a:pt x="336" y="59"/>
                          <a:pt x="340" y="53"/>
                          <a:pt x="344" y="47"/>
                        </a:cubicBezTo>
                        <a:cubicBezTo>
                          <a:pt x="346" y="37"/>
                          <a:pt x="359" y="33"/>
                          <a:pt x="368" y="32"/>
                        </a:cubicBezTo>
                        <a:cubicBezTo>
                          <a:pt x="371" y="34"/>
                          <a:pt x="374" y="34"/>
                          <a:pt x="377" y="36"/>
                        </a:cubicBezTo>
                        <a:cubicBezTo>
                          <a:pt x="388" y="45"/>
                          <a:pt x="387" y="60"/>
                          <a:pt x="404" y="63"/>
                        </a:cubicBezTo>
                        <a:cubicBezTo>
                          <a:pt x="411" y="62"/>
                          <a:pt x="415" y="60"/>
                          <a:pt x="422" y="59"/>
                        </a:cubicBezTo>
                        <a:cubicBezTo>
                          <a:pt x="428" y="56"/>
                          <a:pt x="434" y="54"/>
                          <a:pt x="440" y="53"/>
                        </a:cubicBezTo>
                        <a:cubicBezTo>
                          <a:pt x="449" y="48"/>
                          <a:pt x="461" y="48"/>
                          <a:pt x="471" y="47"/>
                        </a:cubicBezTo>
                        <a:cubicBezTo>
                          <a:pt x="478" y="45"/>
                          <a:pt x="484" y="42"/>
                          <a:pt x="491" y="41"/>
                        </a:cubicBezTo>
                        <a:cubicBezTo>
                          <a:pt x="510" y="26"/>
                          <a:pt x="457" y="12"/>
                          <a:pt x="450" y="12"/>
                        </a:cubicBezTo>
                        <a:cubicBezTo>
                          <a:pt x="411" y="11"/>
                          <a:pt x="371" y="10"/>
                          <a:pt x="332" y="9"/>
                        </a:cubicBezTo>
                        <a:cubicBezTo>
                          <a:pt x="125" y="10"/>
                          <a:pt x="129" y="0"/>
                          <a:pt x="18" y="18"/>
                        </a:cubicBezTo>
                        <a:cubicBezTo>
                          <a:pt x="13" y="22"/>
                          <a:pt x="9" y="23"/>
                          <a:pt x="6" y="29"/>
                        </a:cubicBezTo>
                        <a:cubicBezTo>
                          <a:pt x="4" y="39"/>
                          <a:pt x="1" y="48"/>
                          <a:pt x="0" y="59"/>
                        </a:cubicBezTo>
                        <a:cubicBezTo>
                          <a:pt x="1" y="100"/>
                          <a:pt x="1" y="142"/>
                          <a:pt x="3" y="183"/>
                        </a:cubicBezTo>
                        <a:cubicBezTo>
                          <a:pt x="4" y="197"/>
                          <a:pt x="3" y="245"/>
                          <a:pt x="12" y="251"/>
                        </a:cubicBezTo>
                        <a:cubicBezTo>
                          <a:pt x="18" y="248"/>
                          <a:pt x="25" y="246"/>
                          <a:pt x="32" y="245"/>
                        </a:cubicBezTo>
                        <a:cubicBezTo>
                          <a:pt x="49" y="223"/>
                          <a:pt x="39" y="183"/>
                          <a:pt x="50" y="156"/>
                        </a:cubicBezTo>
                        <a:cubicBezTo>
                          <a:pt x="54" y="131"/>
                          <a:pt x="53" y="106"/>
                          <a:pt x="59" y="81"/>
                        </a:cubicBezTo>
                        <a:cubicBezTo>
                          <a:pt x="67" y="83"/>
                          <a:pt x="70" y="90"/>
                          <a:pt x="74" y="98"/>
                        </a:cubicBezTo>
                        <a:cubicBezTo>
                          <a:pt x="76" y="102"/>
                          <a:pt x="80" y="110"/>
                          <a:pt x="80" y="110"/>
                        </a:cubicBezTo>
                        <a:cubicBezTo>
                          <a:pt x="82" y="120"/>
                          <a:pt x="101" y="137"/>
                          <a:pt x="114" y="134"/>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775" name="Freeform 12" descr="Stationery"/>
                  <p:cNvSpPr>
                    <a:spLocks/>
                  </p:cNvSpPr>
                  <p:nvPr/>
                </p:nvSpPr>
                <p:spPr bwMode="auto">
                  <a:xfrm>
                    <a:off x="3168" y="2304"/>
                    <a:ext cx="258" cy="264"/>
                  </a:xfrm>
                  <a:custGeom>
                    <a:avLst/>
                    <a:gdLst>
                      <a:gd name="T0" fmla="*/ 137 w 230"/>
                      <a:gd name="T1" fmla="*/ 6 h 264"/>
                      <a:gd name="T2" fmla="*/ 102 w 230"/>
                      <a:gd name="T3" fmla="*/ 77 h 264"/>
                      <a:gd name="T4" fmla="*/ 76 w 230"/>
                      <a:gd name="T5" fmla="*/ 140 h 264"/>
                      <a:gd name="T6" fmla="*/ 46 w 230"/>
                      <a:gd name="T7" fmla="*/ 171 h 264"/>
                      <a:gd name="T8" fmla="*/ 26 w 230"/>
                      <a:gd name="T9" fmla="*/ 192 h 264"/>
                      <a:gd name="T10" fmla="*/ 21 w 230"/>
                      <a:gd name="T11" fmla="*/ 197 h 264"/>
                      <a:gd name="T12" fmla="*/ 149 w 230"/>
                      <a:gd name="T13" fmla="*/ 258 h 264"/>
                      <a:gd name="T14" fmla="*/ 233 w 230"/>
                      <a:gd name="T15" fmla="*/ 222 h 264"/>
                      <a:gd name="T16" fmla="*/ 241 w 230"/>
                      <a:gd name="T17" fmla="*/ 182 h 264"/>
                      <a:gd name="T18" fmla="*/ 224 w 230"/>
                      <a:gd name="T19" fmla="*/ 42 h 264"/>
                      <a:gd name="T20" fmla="*/ 154 w 230"/>
                      <a:gd name="T21" fmla="*/ 0 h 264"/>
                      <a:gd name="T22" fmla="*/ 137 w 230"/>
                      <a:gd name="T23" fmla="*/ 6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264"/>
                      <a:gd name="T38" fmla="*/ 230 w 230"/>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264">
                        <a:moveTo>
                          <a:pt x="122" y="6"/>
                        </a:moveTo>
                        <a:cubicBezTo>
                          <a:pt x="120" y="28"/>
                          <a:pt x="97" y="60"/>
                          <a:pt x="91" y="77"/>
                        </a:cubicBezTo>
                        <a:cubicBezTo>
                          <a:pt x="85" y="94"/>
                          <a:pt x="78" y="123"/>
                          <a:pt x="68" y="140"/>
                        </a:cubicBezTo>
                        <a:cubicBezTo>
                          <a:pt x="62" y="151"/>
                          <a:pt x="50" y="162"/>
                          <a:pt x="41" y="171"/>
                        </a:cubicBezTo>
                        <a:cubicBezTo>
                          <a:pt x="38" y="174"/>
                          <a:pt x="28" y="186"/>
                          <a:pt x="23" y="192"/>
                        </a:cubicBezTo>
                        <a:cubicBezTo>
                          <a:pt x="22" y="194"/>
                          <a:pt x="19" y="197"/>
                          <a:pt x="19" y="197"/>
                        </a:cubicBezTo>
                        <a:cubicBezTo>
                          <a:pt x="0" y="264"/>
                          <a:pt x="93" y="254"/>
                          <a:pt x="133" y="258"/>
                        </a:cubicBezTo>
                        <a:cubicBezTo>
                          <a:pt x="168" y="257"/>
                          <a:pt x="189" y="253"/>
                          <a:pt x="208" y="222"/>
                        </a:cubicBezTo>
                        <a:cubicBezTo>
                          <a:pt x="209" y="208"/>
                          <a:pt x="213" y="195"/>
                          <a:pt x="215" y="182"/>
                        </a:cubicBezTo>
                        <a:cubicBezTo>
                          <a:pt x="214" y="127"/>
                          <a:pt x="230" y="82"/>
                          <a:pt x="200" y="42"/>
                        </a:cubicBezTo>
                        <a:cubicBezTo>
                          <a:pt x="195" y="8"/>
                          <a:pt x="166" y="3"/>
                          <a:pt x="137" y="0"/>
                        </a:cubicBezTo>
                        <a:cubicBezTo>
                          <a:pt x="127" y="3"/>
                          <a:pt x="125" y="15"/>
                          <a:pt x="122" y="6"/>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776" name="Freeform 13" descr="Stationery"/>
                  <p:cNvSpPr>
                    <a:spLocks/>
                  </p:cNvSpPr>
                  <p:nvPr/>
                </p:nvSpPr>
                <p:spPr bwMode="auto">
                  <a:xfrm>
                    <a:off x="3300" y="1766"/>
                    <a:ext cx="163" cy="414"/>
                  </a:xfrm>
                  <a:custGeom>
                    <a:avLst/>
                    <a:gdLst>
                      <a:gd name="T0" fmla="*/ 0 w 163"/>
                      <a:gd name="T1" fmla="*/ 0 h 414"/>
                      <a:gd name="T2" fmla="*/ 12 w 163"/>
                      <a:gd name="T3" fmla="*/ 313 h 414"/>
                      <a:gd name="T4" fmla="*/ 36 w 163"/>
                      <a:gd name="T5" fmla="*/ 414 h 414"/>
                      <a:gd name="T6" fmla="*/ 135 w 163"/>
                      <a:gd name="T7" fmla="*/ 315 h 414"/>
                      <a:gd name="T8" fmla="*/ 143 w 163"/>
                      <a:gd name="T9" fmla="*/ 243 h 414"/>
                      <a:gd name="T10" fmla="*/ 80 w 163"/>
                      <a:gd name="T11" fmla="*/ 1 h 414"/>
                      <a:gd name="T12" fmla="*/ 0 w 163"/>
                      <a:gd name="T13" fmla="*/ 0 h 414"/>
                      <a:gd name="T14" fmla="*/ 0 60000 65536"/>
                      <a:gd name="T15" fmla="*/ 0 60000 65536"/>
                      <a:gd name="T16" fmla="*/ 0 60000 65536"/>
                      <a:gd name="T17" fmla="*/ 0 60000 65536"/>
                      <a:gd name="T18" fmla="*/ 0 60000 65536"/>
                      <a:gd name="T19" fmla="*/ 0 60000 65536"/>
                      <a:gd name="T20" fmla="*/ 0 60000 65536"/>
                      <a:gd name="T21" fmla="*/ 0 w 163"/>
                      <a:gd name="T22" fmla="*/ 0 h 414"/>
                      <a:gd name="T23" fmla="*/ 163 w 163"/>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414">
                        <a:moveTo>
                          <a:pt x="0" y="0"/>
                        </a:moveTo>
                        <a:cubicBezTo>
                          <a:pt x="8" y="180"/>
                          <a:pt x="4" y="76"/>
                          <a:pt x="12" y="313"/>
                        </a:cubicBezTo>
                        <a:cubicBezTo>
                          <a:pt x="13" y="354"/>
                          <a:pt x="3" y="389"/>
                          <a:pt x="36" y="414"/>
                        </a:cubicBezTo>
                        <a:cubicBezTo>
                          <a:pt x="87" y="408"/>
                          <a:pt x="120" y="363"/>
                          <a:pt x="135" y="315"/>
                        </a:cubicBezTo>
                        <a:cubicBezTo>
                          <a:pt x="137" y="298"/>
                          <a:pt x="143" y="254"/>
                          <a:pt x="143" y="243"/>
                        </a:cubicBezTo>
                        <a:cubicBezTo>
                          <a:pt x="143" y="214"/>
                          <a:pt x="163" y="14"/>
                          <a:pt x="80" y="1"/>
                        </a:cubicBezTo>
                        <a:cubicBezTo>
                          <a:pt x="53" y="2"/>
                          <a:pt x="16" y="21"/>
                          <a:pt x="0" y="0"/>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6777" name="Freeform 14" descr="Stationery"/>
                  <p:cNvSpPr>
                    <a:spLocks/>
                  </p:cNvSpPr>
                  <p:nvPr/>
                </p:nvSpPr>
                <p:spPr bwMode="auto">
                  <a:xfrm>
                    <a:off x="2299" y="1955"/>
                    <a:ext cx="78" cy="236"/>
                  </a:xfrm>
                  <a:custGeom>
                    <a:avLst/>
                    <a:gdLst>
                      <a:gd name="T0" fmla="*/ 10 w 78"/>
                      <a:gd name="T1" fmla="*/ 9 h 236"/>
                      <a:gd name="T2" fmla="*/ 16 w 78"/>
                      <a:gd name="T3" fmla="*/ 91 h 236"/>
                      <a:gd name="T4" fmla="*/ 35 w 78"/>
                      <a:gd name="T5" fmla="*/ 226 h 236"/>
                      <a:gd name="T6" fmla="*/ 71 w 78"/>
                      <a:gd name="T7" fmla="*/ 195 h 236"/>
                      <a:gd name="T8" fmla="*/ 71 w 78"/>
                      <a:gd name="T9" fmla="*/ 70 h 236"/>
                      <a:gd name="T10" fmla="*/ 47 w 78"/>
                      <a:gd name="T11" fmla="*/ 3 h 236"/>
                      <a:gd name="T12" fmla="*/ 10 w 78"/>
                      <a:gd name="T13" fmla="*/ 9 h 236"/>
                      <a:gd name="T14" fmla="*/ 0 60000 65536"/>
                      <a:gd name="T15" fmla="*/ 0 60000 65536"/>
                      <a:gd name="T16" fmla="*/ 0 60000 65536"/>
                      <a:gd name="T17" fmla="*/ 0 60000 65536"/>
                      <a:gd name="T18" fmla="*/ 0 60000 65536"/>
                      <a:gd name="T19" fmla="*/ 0 60000 65536"/>
                      <a:gd name="T20" fmla="*/ 0 60000 65536"/>
                      <a:gd name="T21" fmla="*/ 0 w 78"/>
                      <a:gd name="T22" fmla="*/ 0 h 236"/>
                      <a:gd name="T23" fmla="*/ 78 w 78"/>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36">
                        <a:moveTo>
                          <a:pt x="10" y="9"/>
                        </a:moveTo>
                        <a:cubicBezTo>
                          <a:pt x="21" y="36"/>
                          <a:pt x="17" y="60"/>
                          <a:pt x="16" y="91"/>
                        </a:cubicBezTo>
                        <a:cubicBezTo>
                          <a:pt x="16" y="94"/>
                          <a:pt x="0" y="206"/>
                          <a:pt x="35" y="226"/>
                        </a:cubicBezTo>
                        <a:cubicBezTo>
                          <a:pt x="65" y="225"/>
                          <a:pt x="65" y="223"/>
                          <a:pt x="71" y="195"/>
                        </a:cubicBezTo>
                        <a:cubicBezTo>
                          <a:pt x="68" y="31"/>
                          <a:pt x="71" y="236"/>
                          <a:pt x="71" y="70"/>
                        </a:cubicBezTo>
                        <a:cubicBezTo>
                          <a:pt x="71" y="29"/>
                          <a:pt x="78" y="20"/>
                          <a:pt x="47" y="3"/>
                        </a:cubicBezTo>
                        <a:cubicBezTo>
                          <a:pt x="17" y="4"/>
                          <a:pt x="1" y="0"/>
                          <a:pt x="10" y="9"/>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16770" name="Freeform 15" descr="Stationery"/>
                <p:cNvSpPr>
                  <a:spLocks/>
                </p:cNvSpPr>
                <p:nvPr/>
              </p:nvSpPr>
              <p:spPr bwMode="auto">
                <a:xfrm>
                  <a:off x="2256" y="2139"/>
                  <a:ext cx="146" cy="117"/>
                </a:xfrm>
                <a:custGeom>
                  <a:avLst/>
                  <a:gdLst>
                    <a:gd name="T0" fmla="*/ 27 w 98"/>
                    <a:gd name="T1" fmla="*/ 30 h 117"/>
                    <a:gd name="T2" fmla="*/ 52 w 98"/>
                    <a:gd name="T3" fmla="*/ 117 h 117"/>
                    <a:gd name="T4" fmla="*/ 146 w 98"/>
                    <a:gd name="T5" fmla="*/ 84 h 117"/>
                    <a:gd name="T6" fmla="*/ 27 w 98"/>
                    <a:gd name="T7" fmla="*/ 0 h 117"/>
                    <a:gd name="T8" fmla="*/ 3 w 98"/>
                    <a:gd name="T9" fmla="*/ 27 h 117"/>
                    <a:gd name="T10" fmla="*/ 30 w 98"/>
                    <a:gd name="T11" fmla="*/ 56 h 117"/>
                    <a:gd name="T12" fmla="*/ 45 w 98"/>
                    <a:gd name="T13" fmla="*/ 57 h 117"/>
                    <a:gd name="T14" fmla="*/ 72 w 98"/>
                    <a:gd name="T15" fmla="*/ 69 h 117"/>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17"/>
                    <a:gd name="T26" fmla="*/ 98 w 9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17">
                      <a:moveTo>
                        <a:pt x="18" y="30"/>
                      </a:moveTo>
                      <a:cubicBezTo>
                        <a:pt x="17" y="56"/>
                        <a:pt x="0" y="113"/>
                        <a:pt x="35" y="117"/>
                      </a:cubicBezTo>
                      <a:cubicBezTo>
                        <a:pt x="65" y="116"/>
                        <a:pt x="83" y="112"/>
                        <a:pt x="98" y="84"/>
                      </a:cubicBezTo>
                      <a:cubicBezTo>
                        <a:pt x="93" y="35"/>
                        <a:pt x="53" y="26"/>
                        <a:pt x="18" y="0"/>
                      </a:cubicBezTo>
                      <a:cubicBezTo>
                        <a:pt x="4" y="8"/>
                        <a:pt x="3" y="10"/>
                        <a:pt x="2" y="27"/>
                      </a:cubicBezTo>
                      <a:cubicBezTo>
                        <a:pt x="3" y="38"/>
                        <a:pt x="9" y="51"/>
                        <a:pt x="20" y="56"/>
                      </a:cubicBezTo>
                      <a:cubicBezTo>
                        <a:pt x="23" y="57"/>
                        <a:pt x="30" y="57"/>
                        <a:pt x="30" y="57"/>
                      </a:cubicBezTo>
                      <a:lnTo>
                        <a:pt x="48" y="69"/>
                      </a:ln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116766" name="Rectangle 16" descr="Stationery"/>
            <p:cNvSpPr>
              <a:spLocks noChangeArrowheads="1"/>
            </p:cNvSpPr>
            <p:nvPr/>
          </p:nvSpPr>
          <p:spPr bwMode="auto">
            <a:xfrm>
              <a:off x="2304" y="1632"/>
              <a:ext cx="107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116739" name="Group 17"/>
          <p:cNvGrpSpPr>
            <a:grpSpLocks/>
          </p:cNvGrpSpPr>
          <p:nvPr/>
        </p:nvGrpSpPr>
        <p:grpSpPr bwMode="auto">
          <a:xfrm>
            <a:off x="2438400" y="1905000"/>
            <a:ext cx="4649788" cy="3014663"/>
            <a:chOff x="1536" y="1200"/>
            <a:chExt cx="2929" cy="1899"/>
          </a:xfrm>
        </p:grpSpPr>
        <p:sp>
          <p:nvSpPr>
            <p:cNvPr id="116761" name="Text Box 18"/>
            <p:cNvSpPr txBox="1">
              <a:spLocks noChangeArrowheads="1"/>
            </p:cNvSpPr>
            <p:nvPr/>
          </p:nvSpPr>
          <p:spPr bwMode="auto">
            <a:xfrm rot="-1495443">
              <a:off x="2398" y="2420"/>
              <a:ext cx="2067" cy="67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accent2"/>
                  </a:solidFill>
                  <a:latin typeface="Times New Roman" charset="0"/>
                </a:rPr>
                <a:t>Môi-se &amp; A-rôn và các con</a:t>
              </a:r>
            </a:p>
          </p:txBody>
        </p:sp>
        <p:sp>
          <p:nvSpPr>
            <p:cNvPr id="106515" name="Text Box 19"/>
            <p:cNvSpPr txBox="1">
              <a:spLocks noChangeArrowheads="1"/>
            </p:cNvSpPr>
            <p:nvPr/>
          </p:nvSpPr>
          <p:spPr bwMode="auto">
            <a:xfrm rot="2139010">
              <a:off x="2688" y="1584"/>
              <a:ext cx="1536" cy="365"/>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eaLnBrk="1" hangingPunct="1">
                <a:spcBef>
                  <a:spcPct val="50000"/>
                </a:spcBef>
                <a:defRPr/>
              </a:pPr>
              <a:r>
                <a:rPr lang="en-US" sz="3200" b="1">
                  <a:solidFill>
                    <a:schemeClr val="accent2"/>
                  </a:solidFill>
                  <a:latin typeface="Times New Roman" pitchFamily="18" charset="0"/>
                  <a:ea typeface="+mn-ea"/>
                  <a:cs typeface="Times New Roman" pitchFamily="18" charset="0"/>
                </a:rPr>
                <a:t>Mê-ra-ri</a:t>
              </a:r>
            </a:p>
          </p:txBody>
        </p:sp>
        <p:sp>
          <p:nvSpPr>
            <p:cNvPr id="116763" name="Text Box 20"/>
            <p:cNvSpPr txBox="1">
              <a:spLocks noChangeArrowheads="1"/>
            </p:cNvSpPr>
            <p:nvPr/>
          </p:nvSpPr>
          <p:spPr bwMode="auto">
            <a:xfrm rot="-1057160">
              <a:off x="1536" y="1200"/>
              <a:ext cx="1536" cy="36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accent2"/>
                  </a:solidFill>
                  <a:latin typeface="Times New Roman" charset="0"/>
                </a:rPr>
                <a:t>Ghẹt-sôn</a:t>
              </a:r>
            </a:p>
          </p:txBody>
        </p:sp>
        <p:sp>
          <p:nvSpPr>
            <p:cNvPr id="116764" name="Text Box 21"/>
            <p:cNvSpPr txBox="1">
              <a:spLocks noChangeArrowheads="1"/>
            </p:cNvSpPr>
            <p:nvPr/>
          </p:nvSpPr>
          <p:spPr bwMode="auto">
            <a:xfrm rot="3223926">
              <a:off x="1527" y="2073"/>
              <a:ext cx="1536" cy="36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accent2"/>
                  </a:solidFill>
                  <a:latin typeface="Times New Roman" charset="0"/>
                </a:rPr>
                <a:t>Kê-hát</a:t>
              </a:r>
            </a:p>
          </p:txBody>
        </p:sp>
      </p:grpSp>
      <p:grpSp>
        <p:nvGrpSpPr>
          <p:cNvPr id="116740" name="Group 22"/>
          <p:cNvGrpSpPr>
            <a:grpSpLocks/>
          </p:cNvGrpSpPr>
          <p:nvPr/>
        </p:nvGrpSpPr>
        <p:grpSpPr bwMode="auto">
          <a:xfrm rot="2659317">
            <a:off x="6796088" y="228600"/>
            <a:ext cx="2043112" cy="1676400"/>
            <a:chOff x="3297" y="-48"/>
            <a:chExt cx="1287" cy="1056"/>
          </a:xfrm>
        </p:grpSpPr>
        <p:sp>
          <p:nvSpPr>
            <p:cNvPr id="116756" name="AutoShape 23"/>
            <p:cNvSpPr>
              <a:spLocks noChangeArrowheads="1"/>
            </p:cNvSpPr>
            <p:nvPr/>
          </p:nvSpPr>
          <p:spPr bwMode="auto">
            <a:xfrm>
              <a:off x="3648" y="192"/>
              <a:ext cx="576" cy="576"/>
            </a:xfrm>
            <a:custGeom>
              <a:avLst/>
              <a:gdLst>
                <a:gd name="T0" fmla="*/ 15 w 21600"/>
                <a:gd name="T1" fmla="*/ 8 h 21600"/>
                <a:gd name="T2" fmla="*/ 8 w 21600"/>
                <a:gd name="T3" fmla="*/ 15 h 21600"/>
                <a:gd name="T4" fmla="*/ 0 w 21600"/>
                <a:gd name="T5" fmla="*/ 8 h 21600"/>
                <a:gd name="T6" fmla="*/ 8 w 21600"/>
                <a:gd name="T7" fmla="*/ 0 h 21600"/>
                <a:gd name="T8" fmla="*/ 0 60000 65536"/>
                <a:gd name="T9" fmla="*/ 5898240 60000 65536"/>
                <a:gd name="T10" fmla="*/ 11796480 60000 65536"/>
                <a:gd name="T11" fmla="*/ 17694720 60000 65536"/>
                <a:gd name="T12" fmla="*/ 2175 w 21600"/>
                <a:gd name="T13" fmla="*/ 8625 h 21600"/>
                <a:gd name="T14" fmla="*/ 19425 w 21600"/>
                <a:gd name="T15" fmla="*/ 12975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06520" name="Text Box 24"/>
            <p:cNvSpPr txBox="1">
              <a:spLocks noChangeArrowheads="1"/>
            </p:cNvSpPr>
            <p:nvPr/>
          </p:nvSpPr>
          <p:spPr bwMode="auto">
            <a:xfrm>
              <a:off x="4150" y="31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l" eaLnBrk="1" hangingPunct="1">
                <a:spcBef>
                  <a:spcPct val="50000"/>
                </a:spcBef>
                <a:defRPr/>
              </a:pPr>
              <a:r>
                <a:rPr lang="en-US" sz="2800" b="1">
                  <a:solidFill>
                    <a:srgbClr val="00FFFF"/>
                  </a:solidFill>
                  <a:latin typeface="Times New Roman" pitchFamily="18" charset="0"/>
                  <a:ea typeface="+mn-ea"/>
                  <a:cs typeface="Times New Roman" pitchFamily="18" charset="0"/>
                </a:rPr>
                <a:t>E</a:t>
              </a:r>
            </a:p>
          </p:txBody>
        </p:sp>
        <p:sp>
          <p:nvSpPr>
            <p:cNvPr id="106521" name="Text Box 25"/>
            <p:cNvSpPr txBox="1">
              <a:spLocks noChangeArrowheads="1"/>
            </p:cNvSpPr>
            <p:nvPr/>
          </p:nvSpPr>
          <p:spPr bwMode="auto">
            <a:xfrm>
              <a:off x="3717" y="681"/>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S</a:t>
              </a:r>
            </a:p>
          </p:txBody>
        </p:sp>
        <p:sp>
          <p:nvSpPr>
            <p:cNvPr id="106522" name="Text Box 26"/>
            <p:cNvSpPr txBox="1">
              <a:spLocks noChangeArrowheads="1"/>
            </p:cNvSpPr>
            <p:nvPr/>
          </p:nvSpPr>
          <p:spPr bwMode="auto">
            <a:xfrm>
              <a:off x="3718" y="-48"/>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N</a:t>
              </a:r>
            </a:p>
          </p:txBody>
        </p:sp>
        <p:sp>
          <p:nvSpPr>
            <p:cNvPr id="106523" name="Text Box 27"/>
            <p:cNvSpPr txBox="1">
              <a:spLocks noChangeArrowheads="1"/>
            </p:cNvSpPr>
            <p:nvPr/>
          </p:nvSpPr>
          <p:spPr bwMode="auto">
            <a:xfrm>
              <a:off x="3294" y="31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2800" b="1">
                  <a:solidFill>
                    <a:srgbClr val="00FFFF"/>
                  </a:solidFill>
                  <a:latin typeface="Times New Roman" pitchFamily="18" charset="0"/>
                  <a:ea typeface="+mn-ea"/>
                  <a:cs typeface="Times New Roman" pitchFamily="18" charset="0"/>
                </a:rPr>
                <a:t>W</a:t>
              </a:r>
            </a:p>
          </p:txBody>
        </p:sp>
      </p:grpSp>
      <p:sp>
        <p:nvSpPr>
          <p:cNvPr id="116741" name="Text Box 28"/>
          <p:cNvSpPr txBox="1">
            <a:spLocks noChangeArrowheads="1"/>
          </p:cNvSpPr>
          <p:nvPr/>
        </p:nvSpPr>
        <p:spPr bwMode="auto">
          <a:xfrm rot="1415403">
            <a:off x="2667000" y="7159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Ép-ra-im</a:t>
            </a:r>
          </a:p>
        </p:txBody>
      </p:sp>
      <p:sp>
        <p:nvSpPr>
          <p:cNvPr id="116742" name="Text Box 29"/>
          <p:cNvSpPr txBox="1">
            <a:spLocks noChangeArrowheads="1"/>
          </p:cNvSpPr>
          <p:nvPr/>
        </p:nvSpPr>
        <p:spPr bwMode="auto">
          <a:xfrm rot="1415403">
            <a:off x="1600200" y="8382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Ma-na-se</a:t>
            </a:r>
          </a:p>
        </p:txBody>
      </p:sp>
      <p:sp>
        <p:nvSpPr>
          <p:cNvPr id="116743" name="Text Box 30"/>
          <p:cNvSpPr txBox="1">
            <a:spLocks noChangeArrowheads="1"/>
          </p:cNvSpPr>
          <p:nvPr/>
        </p:nvSpPr>
        <p:spPr bwMode="auto">
          <a:xfrm rot="1415403">
            <a:off x="1066800" y="12493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Bên-gia-min</a:t>
            </a:r>
          </a:p>
        </p:txBody>
      </p:sp>
      <p:sp>
        <p:nvSpPr>
          <p:cNvPr id="116744" name="Text Box 31"/>
          <p:cNvSpPr txBox="1">
            <a:spLocks noChangeArrowheads="1"/>
          </p:cNvSpPr>
          <p:nvPr/>
        </p:nvSpPr>
        <p:spPr bwMode="auto">
          <a:xfrm rot="1415471">
            <a:off x="6553200" y="48307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Giu-đa</a:t>
            </a:r>
          </a:p>
        </p:txBody>
      </p:sp>
      <p:sp>
        <p:nvSpPr>
          <p:cNvPr id="116745" name="Text Box 32"/>
          <p:cNvSpPr txBox="1">
            <a:spLocks noChangeArrowheads="1"/>
          </p:cNvSpPr>
          <p:nvPr/>
        </p:nvSpPr>
        <p:spPr bwMode="auto">
          <a:xfrm rot="1415471">
            <a:off x="5562600" y="49530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Y-sa-ca</a:t>
            </a:r>
          </a:p>
        </p:txBody>
      </p:sp>
      <p:sp>
        <p:nvSpPr>
          <p:cNvPr id="116746" name="Text Box 33"/>
          <p:cNvSpPr txBox="1">
            <a:spLocks noChangeArrowheads="1"/>
          </p:cNvSpPr>
          <p:nvPr/>
        </p:nvSpPr>
        <p:spPr bwMode="auto">
          <a:xfrm rot="1415471">
            <a:off x="4191000" y="51054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tx1"/>
                </a:solidFill>
                <a:latin typeface="Times New Roman" charset="0"/>
              </a:rPr>
              <a:t>Sa-bu-lôn</a:t>
            </a:r>
          </a:p>
        </p:txBody>
      </p:sp>
      <p:sp>
        <p:nvSpPr>
          <p:cNvPr id="116747" name="Text Box 34"/>
          <p:cNvSpPr txBox="1">
            <a:spLocks noChangeArrowheads="1"/>
          </p:cNvSpPr>
          <p:nvPr/>
        </p:nvSpPr>
        <p:spPr bwMode="auto">
          <a:xfrm>
            <a:off x="533400" y="2819400"/>
            <a:ext cx="1371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Gát</a:t>
            </a:r>
          </a:p>
        </p:txBody>
      </p:sp>
      <p:sp>
        <p:nvSpPr>
          <p:cNvPr id="116748" name="Text Box 35"/>
          <p:cNvSpPr txBox="1">
            <a:spLocks noChangeArrowheads="1"/>
          </p:cNvSpPr>
          <p:nvPr/>
        </p:nvSpPr>
        <p:spPr bwMode="auto">
          <a:xfrm>
            <a:off x="533400" y="3429000"/>
            <a:ext cx="1905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Si-mê-ôn</a:t>
            </a:r>
          </a:p>
        </p:txBody>
      </p:sp>
      <p:sp>
        <p:nvSpPr>
          <p:cNvPr id="116749" name="Text Box 36"/>
          <p:cNvSpPr txBox="1">
            <a:spLocks noChangeArrowheads="1"/>
          </p:cNvSpPr>
          <p:nvPr/>
        </p:nvSpPr>
        <p:spPr bwMode="auto">
          <a:xfrm>
            <a:off x="1143000" y="40386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Ru-bên</a:t>
            </a:r>
          </a:p>
        </p:txBody>
      </p:sp>
      <p:sp>
        <p:nvSpPr>
          <p:cNvPr id="116750" name="Text Box 37"/>
          <p:cNvSpPr txBox="1">
            <a:spLocks noChangeArrowheads="1"/>
          </p:cNvSpPr>
          <p:nvPr/>
        </p:nvSpPr>
        <p:spPr bwMode="auto">
          <a:xfrm>
            <a:off x="5410200" y="1447800"/>
            <a:ext cx="1371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Đan</a:t>
            </a:r>
          </a:p>
        </p:txBody>
      </p:sp>
      <p:sp>
        <p:nvSpPr>
          <p:cNvPr id="116751" name="Text Box 38"/>
          <p:cNvSpPr txBox="1">
            <a:spLocks noChangeArrowheads="1"/>
          </p:cNvSpPr>
          <p:nvPr/>
        </p:nvSpPr>
        <p:spPr bwMode="auto">
          <a:xfrm>
            <a:off x="5791200" y="1981200"/>
            <a:ext cx="1600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A-se</a:t>
            </a:r>
          </a:p>
        </p:txBody>
      </p:sp>
      <p:sp>
        <p:nvSpPr>
          <p:cNvPr id="116752" name="Text Box 39"/>
          <p:cNvSpPr txBox="1">
            <a:spLocks noChangeArrowheads="1"/>
          </p:cNvSpPr>
          <p:nvPr/>
        </p:nvSpPr>
        <p:spPr bwMode="auto">
          <a:xfrm>
            <a:off x="6629400" y="2681288"/>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Nép-ta-li</a:t>
            </a:r>
          </a:p>
        </p:txBody>
      </p:sp>
      <p:sp>
        <p:nvSpPr>
          <p:cNvPr id="116753" name="Text Box 40"/>
          <p:cNvSpPr txBox="1">
            <a:spLocks noChangeArrowheads="1"/>
          </p:cNvSpPr>
          <p:nvPr/>
        </p:nvSpPr>
        <p:spPr bwMode="auto">
          <a:xfrm>
            <a:off x="228600" y="5943600"/>
            <a:ext cx="2438400" cy="579438"/>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accent2"/>
                </a:solidFill>
                <a:latin typeface="Times New Roman" charset="0"/>
              </a:rPr>
              <a:t>Dân số 2</a:t>
            </a:r>
          </a:p>
        </p:txBody>
      </p:sp>
      <p:sp>
        <p:nvSpPr>
          <p:cNvPr id="116754" name="Text Box 41"/>
          <p:cNvSpPr txBox="1">
            <a:spLocks noChangeArrowheads="1"/>
          </p:cNvSpPr>
          <p:nvPr/>
        </p:nvSpPr>
        <p:spPr bwMode="auto">
          <a:xfrm>
            <a:off x="8374063"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142</a:t>
            </a:r>
          </a:p>
        </p:txBody>
      </p:sp>
      <p:sp>
        <p:nvSpPr>
          <p:cNvPr id="116755" name="Rectangle 42"/>
          <p:cNvSpPr>
            <a:spLocks noGrp="1" noChangeArrowheads="1"/>
          </p:cNvSpPr>
          <p:nvPr>
            <p:ph type="title" idx="4294967295"/>
          </p:nvPr>
        </p:nvSpPr>
        <p:spPr>
          <a:xfrm>
            <a:off x="1371600" y="6019800"/>
            <a:ext cx="7772400" cy="838200"/>
          </a:xfrm>
        </p:spPr>
        <p:txBody>
          <a:bodyPr/>
          <a:lstStyle/>
          <a:p>
            <a:pPr eaLnBrk="1" hangingPunct="1"/>
            <a:r>
              <a:rPr lang="en-US" sz="4000">
                <a:latin typeface="Times New Roman" charset="0"/>
              </a:rPr>
              <a:t>Đặt chung lại với nhau</a:t>
            </a:r>
            <a:r>
              <a:rPr lang="en-US">
                <a:latin typeface="Times New Roman" charset="0"/>
              </a:rPr>
              <a:t>…</a:t>
            </a:r>
          </a:p>
        </p:txBody>
      </p:sp>
    </p:spTree>
  </p:cSld>
  <p:clrMapOvr>
    <a:masterClrMapping/>
  </p:clrMapOvr>
  <p:transitio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18786" name="Group 2"/>
          <p:cNvGrpSpPr>
            <a:grpSpLocks/>
          </p:cNvGrpSpPr>
          <p:nvPr/>
        </p:nvGrpSpPr>
        <p:grpSpPr bwMode="auto">
          <a:xfrm>
            <a:off x="152400" y="914400"/>
            <a:ext cx="9144000" cy="6096000"/>
            <a:chOff x="0" y="0"/>
            <a:chExt cx="4560" cy="5416"/>
          </a:xfrm>
        </p:grpSpPr>
        <p:grpSp>
          <p:nvGrpSpPr>
            <p:cNvPr id="118791" name="Group 3"/>
            <p:cNvGrpSpPr>
              <a:grpSpLocks/>
            </p:cNvGrpSpPr>
            <p:nvPr/>
          </p:nvGrpSpPr>
          <p:grpSpPr bwMode="auto">
            <a:xfrm>
              <a:off x="0" y="0"/>
              <a:ext cx="4560" cy="671"/>
              <a:chOff x="0" y="0"/>
              <a:chExt cx="4560" cy="671"/>
            </a:xfrm>
          </p:grpSpPr>
          <p:sp>
            <p:nvSpPr>
              <p:cNvPr id="118894"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18895"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792" name="Group 6"/>
            <p:cNvGrpSpPr>
              <a:grpSpLocks/>
            </p:cNvGrpSpPr>
            <p:nvPr/>
          </p:nvGrpSpPr>
          <p:grpSpPr bwMode="auto">
            <a:xfrm>
              <a:off x="0" y="671"/>
              <a:ext cx="1312" cy="805"/>
              <a:chOff x="0" y="671"/>
              <a:chExt cx="1312" cy="805"/>
            </a:xfrm>
          </p:grpSpPr>
          <p:sp>
            <p:nvSpPr>
              <p:cNvPr id="118892"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18893"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793" name="Group 9"/>
            <p:cNvGrpSpPr>
              <a:grpSpLocks/>
            </p:cNvGrpSpPr>
            <p:nvPr/>
          </p:nvGrpSpPr>
          <p:grpSpPr bwMode="auto">
            <a:xfrm>
              <a:off x="1312" y="671"/>
              <a:ext cx="1832" cy="805"/>
              <a:chOff x="1312" y="671"/>
              <a:chExt cx="1832" cy="805"/>
            </a:xfrm>
          </p:grpSpPr>
          <p:sp>
            <p:nvSpPr>
              <p:cNvPr id="118890"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18891"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794" name="Group 12"/>
            <p:cNvGrpSpPr>
              <a:grpSpLocks/>
            </p:cNvGrpSpPr>
            <p:nvPr/>
          </p:nvGrpSpPr>
          <p:grpSpPr bwMode="auto">
            <a:xfrm>
              <a:off x="3144" y="671"/>
              <a:ext cx="1416" cy="805"/>
              <a:chOff x="3144" y="671"/>
              <a:chExt cx="1416" cy="805"/>
            </a:xfrm>
          </p:grpSpPr>
          <p:sp>
            <p:nvSpPr>
              <p:cNvPr id="118888"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18889"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795" name="Group 15"/>
            <p:cNvGrpSpPr>
              <a:grpSpLocks/>
            </p:cNvGrpSpPr>
            <p:nvPr/>
          </p:nvGrpSpPr>
          <p:grpSpPr bwMode="auto">
            <a:xfrm>
              <a:off x="0" y="1476"/>
              <a:ext cx="1312" cy="422"/>
              <a:chOff x="0" y="1476"/>
              <a:chExt cx="1312" cy="422"/>
            </a:xfrm>
          </p:grpSpPr>
          <p:sp>
            <p:nvSpPr>
              <p:cNvPr id="118886"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18887"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796" name="Group 18"/>
            <p:cNvGrpSpPr>
              <a:grpSpLocks/>
            </p:cNvGrpSpPr>
            <p:nvPr/>
          </p:nvGrpSpPr>
          <p:grpSpPr bwMode="auto">
            <a:xfrm>
              <a:off x="1312" y="1476"/>
              <a:ext cx="1832" cy="422"/>
              <a:chOff x="1312" y="1476"/>
              <a:chExt cx="1832" cy="422"/>
            </a:xfrm>
          </p:grpSpPr>
          <p:sp>
            <p:nvSpPr>
              <p:cNvPr id="118884"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18885"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797" name="Group 21"/>
            <p:cNvGrpSpPr>
              <a:grpSpLocks/>
            </p:cNvGrpSpPr>
            <p:nvPr/>
          </p:nvGrpSpPr>
          <p:grpSpPr bwMode="auto">
            <a:xfrm>
              <a:off x="3144" y="1476"/>
              <a:ext cx="1416" cy="422"/>
              <a:chOff x="3144" y="1476"/>
              <a:chExt cx="1416" cy="422"/>
            </a:xfrm>
          </p:grpSpPr>
          <p:sp>
            <p:nvSpPr>
              <p:cNvPr id="118882"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18883"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798" name="Group 24"/>
            <p:cNvGrpSpPr>
              <a:grpSpLocks/>
            </p:cNvGrpSpPr>
            <p:nvPr/>
          </p:nvGrpSpPr>
          <p:grpSpPr bwMode="auto">
            <a:xfrm>
              <a:off x="0" y="1898"/>
              <a:ext cx="1312" cy="422"/>
              <a:chOff x="0" y="1898"/>
              <a:chExt cx="1312" cy="422"/>
            </a:xfrm>
          </p:grpSpPr>
          <p:sp>
            <p:nvSpPr>
              <p:cNvPr id="118880"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18881"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799" name="Group 27"/>
            <p:cNvGrpSpPr>
              <a:grpSpLocks/>
            </p:cNvGrpSpPr>
            <p:nvPr/>
          </p:nvGrpSpPr>
          <p:grpSpPr bwMode="auto">
            <a:xfrm>
              <a:off x="1312" y="1898"/>
              <a:ext cx="1832" cy="422"/>
              <a:chOff x="1312" y="1898"/>
              <a:chExt cx="1832" cy="422"/>
            </a:xfrm>
          </p:grpSpPr>
          <p:sp>
            <p:nvSpPr>
              <p:cNvPr id="118878"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18879"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00" name="Group 30"/>
            <p:cNvGrpSpPr>
              <a:grpSpLocks/>
            </p:cNvGrpSpPr>
            <p:nvPr/>
          </p:nvGrpSpPr>
          <p:grpSpPr bwMode="auto">
            <a:xfrm>
              <a:off x="3144" y="1898"/>
              <a:ext cx="1416" cy="422"/>
              <a:chOff x="3144" y="1898"/>
              <a:chExt cx="1416" cy="422"/>
            </a:xfrm>
          </p:grpSpPr>
          <p:sp>
            <p:nvSpPr>
              <p:cNvPr id="118876"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18877"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01" name="Group 33"/>
            <p:cNvGrpSpPr>
              <a:grpSpLocks/>
            </p:cNvGrpSpPr>
            <p:nvPr/>
          </p:nvGrpSpPr>
          <p:grpSpPr bwMode="auto">
            <a:xfrm>
              <a:off x="0" y="2320"/>
              <a:ext cx="1312" cy="422"/>
              <a:chOff x="0" y="2320"/>
              <a:chExt cx="1312" cy="422"/>
            </a:xfrm>
          </p:grpSpPr>
          <p:sp>
            <p:nvSpPr>
              <p:cNvPr id="118874"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18875"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02" name="Group 36"/>
            <p:cNvGrpSpPr>
              <a:grpSpLocks/>
            </p:cNvGrpSpPr>
            <p:nvPr/>
          </p:nvGrpSpPr>
          <p:grpSpPr bwMode="auto">
            <a:xfrm>
              <a:off x="1312" y="2320"/>
              <a:ext cx="1832" cy="422"/>
              <a:chOff x="1312" y="2320"/>
              <a:chExt cx="1832" cy="422"/>
            </a:xfrm>
          </p:grpSpPr>
          <p:sp>
            <p:nvSpPr>
              <p:cNvPr id="118872"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18873"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03" name="Group 39"/>
            <p:cNvGrpSpPr>
              <a:grpSpLocks/>
            </p:cNvGrpSpPr>
            <p:nvPr/>
          </p:nvGrpSpPr>
          <p:grpSpPr bwMode="auto">
            <a:xfrm>
              <a:off x="3144" y="2320"/>
              <a:ext cx="1416" cy="422"/>
              <a:chOff x="3144" y="2320"/>
              <a:chExt cx="1416" cy="422"/>
            </a:xfrm>
          </p:grpSpPr>
          <p:sp>
            <p:nvSpPr>
              <p:cNvPr id="118870"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18871"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04" name="Group 42"/>
            <p:cNvGrpSpPr>
              <a:grpSpLocks/>
            </p:cNvGrpSpPr>
            <p:nvPr/>
          </p:nvGrpSpPr>
          <p:grpSpPr bwMode="auto">
            <a:xfrm>
              <a:off x="0" y="2742"/>
              <a:ext cx="1312" cy="422"/>
              <a:chOff x="0" y="2742"/>
              <a:chExt cx="1312" cy="422"/>
            </a:xfrm>
          </p:grpSpPr>
          <p:sp>
            <p:nvSpPr>
              <p:cNvPr id="118868"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18869"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05" name="Group 45"/>
            <p:cNvGrpSpPr>
              <a:grpSpLocks/>
            </p:cNvGrpSpPr>
            <p:nvPr/>
          </p:nvGrpSpPr>
          <p:grpSpPr bwMode="auto">
            <a:xfrm>
              <a:off x="1312" y="2742"/>
              <a:ext cx="1832" cy="422"/>
              <a:chOff x="1312" y="2742"/>
              <a:chExt cx="1832" cy="422"/>
            </a:xfrm>
          </p:grpSpPr>
          <p:sp>
            <p:nvSpPr>
              <p:cNvPr id="118866"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18867"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06" name="Group 48"/>
            <p:cNvGrpSpPr>
              <a:grpSpLocks/>
            </p:cNvGrpSpPr>
            <p:nvPr/>
          </p:nvGrpSpPr>
          <p:grpSpPr bwMode="auto">
            <a:xfrm>
              <a:off x="3144" y="2742"/>
              <a:ext cx="1416" cy="422"/>
              <a:chOff x="3144" y="2742"/>
              <a:chExt cx="1416" cy="422"/>
            </a:xfrm>
          </p:grpSpPr>
          <p:sp>
            <p:nvSpPr>
              <p:cNvPr id="118864"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18865"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07" name="Group 51"/>
            <p:cNvGrpSpPr>
              <a:grpSpLocks/>
            </p:cNvGrpSpPr>
            <p:nvPr/>
          </p:nvGrpSpPr>
          <p:grpSpPr bwMode="auto">
            <a:xfrm>
              <a:off x="0" y="3164"/>
              <a:ext cx="1312" cy="422"/>
              <a:chOff x="0" y="3164"/>
              <a:chExt cx="1312" cy="422"/>
            </a:xfrm>
          </p:grpSpPr>
          <p:sp>
            <p:nvSpPr>
              <p:cNvPr id="118862"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18863"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08" name="Group 54"/>
            <p:cNvGrpSpPr>
              <a:grpSpLocks/>
            </p:cNvGrpSpPr>
            <p:nvPr/>
          </p:nvGrpSpPr>
          <p:grpSpPr bwMode="auto">
            <a:xfrm>
              <a:off x="1312" y="3164"/>
              <a:ext cx="1832" cy="422"/>
              <a:chOff x="1312" y="3164"/>
              <a:chExt cx="1832" cy="422"/>
            </a:xfrm>
          </p:grpSpPr>
          <p:sp>
            <p:nvSpPr>
              <p:cNvPr id="118860"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18861"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09" name="Group 57"/>
            <p:cNvGrpSpPr>
              <a:grpSpLocks/>
            </p:cNvGrpSpPr>
            <p:nvPr/>
          </p:nvGrpSpPr>
          <p:grpSpPr bwMode="auto">
            <a:xfrm>
              <a:off x="3144" y="3164"/>
              <a:ext cx="1416" cy="422"/>
              <a:chOff x="3144" y="3164"/>
              <a:chExt cx="1416" cy="422"/>
            </a:xfrm>
          </p:grpSpPr>
          <p:sp>
            <p:nvSpPr>
              <p:cNvPr id="118858"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18859"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10" name="Group 60"/>
            <p:cNvGrpSpPr>
              <a:grpSpLocks/>
            </p:cNvGrpSpPr>
            <p:nvPr/>
          </p:nvGrpSpPr>
          <p:grpSpPr bwMode="auto">
            <a:xfrm>
              <a:off x="0" y="3586"/>
              <a:ext cx="1312" cy="422"/>
              <a:chOff x="0" y="3586"/>
              <a:chExt cx="1312" cy="422"/>
            </a:xfrm>
          </p:grpSpPr>
          <p:sp>
            <p:nvSpPr>
              <p:cNvPr id="118856"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18857"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11" name="Group 63"/>
            <p:cNvGrpSpPr>
              <a:grpSpLocks/>
            </p:cNvGrpSpPr>
            <p:nvPr/>
          </p:nvGrpSpPr>
          <p:grpSpPr bwMode="auto">
            <a:xfrm>
              <a:off x="1312" y="3586"/>
              <a:ext cx="1832" cy="422"/>
              <a:chOff x="1312" y="3586"/>
              <a:chExt cx="1832" cy="422"/>
            </a:xfrm>
          </p:grpSpPr>
          <p:sp>
            <p:nvSpPr>
              <p:cNvPr id="118854"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18855"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12" name="Group 66"/>
            <p:cNvGrpSpPr>
              <a:grpSpLocks/>
            </p:cNvGrpSpPr>
            <p:nvPr/>
          </p:nvGrpSpPr>
          <p:grpSpPr bwMode="auto">
            <a:xfrm>
              <a:off x="3144" y="3586"/>
              <a:ext cx="1416" cy="422"/>
              <a:chOff x="3144" y="3586"/>
              <a:chExt cx="1416" cy="422"/>
            </a:xfrm>
          </p:grpSpPr>
          <p:sp>
            <p:nvSpPr>
              <p:cNvPr id="118852"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18853"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13" name="Group 69"/>
            <p:cNvGrpSpPr>
              <a:grpSpLocks/>
            </p:cNvGrpSpPr>
            <p:nvPr/>
          </p:nvGrpSpPr>
          <p:grpSpPr bwMode="auto">
            <a:xfrm>
              <a:off x="0" y="4008"/>
              <a:ext cx="1312" cy="518"/>
              <a:chOff x="0" y="4008"/>
              <a:chExt cx="1312" cy="518"/>
            </a:xfrm>
          </p:grpSpPr>
          <p:sp>
            <p:nvSpPr>
              <p:cNvPr id="118850"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18851"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14" name="Group 72"/>
            <p:cNvGrpSpPr>
              <a:grpSpLocks/>
            </p:cNvGrpSpPr>
            <p:nvPr/>
          </p:nvGrpSpPr>
          <p:grpSpPr bwMode="auto">
            <a:xfrm>
              <a:off x="1312" y="4008"/>
              <a:ext cx="1832" cy="518"/>
              <a:chOff x="1312" y="4008"/>
              <a:chExt cx="1832" cy="518"/>
            </a:xfrm>
          </p:grpSpPr>
          <p:sp>
            <p:nvSpPr>
              <p:cNvPr id="118848"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18849"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15" name="Group 75"/>
            <p:cNvGrpSpPr>
              <a:grpSpLocks/>
            </p:cNvGrpSpPr>
            <p:nvPr/>
          </p:nvGrpSpPr>
          <p:grpSpPr bwMode="auto">
            <a:xfrm>
              <a:off x="3144" y="4008"/>
              <a:ext cx="1416" cy="518"/>
              <a:chOff x="3144" y="4008"/>
              <a:chExt cx="1416" cy="518"/>
            </a:xfrm>
          </p:grpSpPr>
          <p:sp>
            <p:nvSpPr>
              <p:cNvPr id="118846"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18847"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16" name="Group 78"/>
            <p:cNvGrpSpPr>
              <a:grpSpLocks/>
            </p:cNvGrpSpPr>
            <p:nvPr/>
          </p:nvGrpSpPr>
          <p:grpSpPr bwMode="auto">
            <a:xfrm>
              <a:off x="0" y="4526"/>
              <a:ext cx="672" cy="890"/>
              <a:chOff x="0" y="4526"/>
              <a:chExt cx="672" cy="890"/>
            </a:xfrm>
          </p:grpSpPr>
          <p:sp>
            <p:nvSpPr>
              <p:cNvPr id="118844"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18845"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17" name="Group 81"/>
            <p:cNvGrpSpPr>
              <a:grpSpLocks/>
            </p:cNvGrpSpPr>
            <p:nvPr/>
          </p:nvGrpSpPr>
          <p:grpSpPr bwMode="auto">
            <a:xfrm>
              <a:off x="672" y="4526"/>
              <a:ext cx="640" cy="890"/>
              <a:chOff x="672" y="4526"/>
              <a:chExt cx="640" cy="890"/>
            </a:xfrm>
          </p:grpSpPr>
          <p:sp>
            <p:nvSpPr>
              <p:cNvPr id="118842"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18843"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18" name="Group 84"/>
            <p:cNvGrpSpPr>
              <a:grpSpLocks/>
            </p:cNvGrpSpPr>
            <p:nvPr/>
          </p:nvGrpSpPr>
          <p:grpSpPr bwMode="auto">
            <a:xfrm>
              <a:off x="1312" y="4526"/>
              <a:ext cx="392" cy="890"/>
              <a:chOff x="1312" y="4526"/>
              <a:chExt cx="392" cy="890"/>
            </a:xfrm>
          </p:grpSpPr>
          <p:sp>
            <p:nvSpPr>
              <p:cNvPr id="118840"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18841"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19" name="Group 87"/>
            <p:cNvGrpSpPr>
              <a:grpSpLocks/>
            </p:cNvGrpSpPr>
            <p:nvPr/>
          </p:nvGrpSpPr>
          <p:grpSpPr bwMode="auto">
            <a:xfrm>
              <a:off x="1704" y="4526"/>
              <a:ext cx="360" cy="890"/>
              <a:chOff x="1704" y="4526"/>
              <a:chExt cx="360" cy="890"/>
            </a:xfrm>
          </p:grpSpPr>
          <p:sp>
            <p:nvSpPr>
              <p:cNvPr id="118838"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18839"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20" name="Group 90"/>
            <p:cNvGrpSpPr>
              <a:grpSpLocks/>
            </p:cNvGrpSpPr>
            <p:nvPr/>
          </p:nvGrpSpPr>
          <p:grpSpPr bwMode="auto">
            <a:xfrm>
              <a:off x="2064" y="4526"/>
              <a:ext cx="360" cy="890"/>
              <a:chOff x="2064" y="4526"/>
              <a:chExt cx="360" cy="890"/>
            </a:xfrm>
          </p:grpSpPr>
          <p:sp>
            <p:nvSpPr>
              <p:cNvPr id="118836"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18837"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21" name="Group 93"/>
            <p:cNvGrpSpPr>
              <a:grpSpLocks/>
            </p:cNvGrpSpPr>
            <p:nvPr/>
          </p:nvGrpSpPr>
          <p:grpSpPr bwMode="auto">
            <a:xfrm>
              <a:off x="2424" y="4526"/>
              <a:ext cx="328" cy="890"/>
              <a:chOff x="2424" y="4526"/>
              <a:chExt cx="328" cy="890"/>
            </a:xfrm>
          </p:grpSpPr>
          <p:sp>
            <p:nvSpPr>
              <p:cNvPr id="118834"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18835"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22" name="Group 96"/>
            <p:cNvGrpSpPr>
              <a:grpSpLocks/>
            </p:cNvGrpSpPr>
            <p:nvPr/>
          </p:nvGrpSpPr>
          <p:grpSpPr bwMode="auto">
            <a:xfrm>
              <a:off x="2752" y="4526"/>
              <a:ext cx="392" cy="890"/>
              <a:chOff x="2752" y="4526"/>
              <a:chExt cx="392" cy="890"/>
            </a:xfrm>
          </p:grpSpPr>
          <p:sp>
            <p:nvSpPr>
              <p:cNvPr id="118832"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18833"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23" name="Group 99"/>
            <p:cNvGrpSpPr>
              <a:grpSpLocks/>
            </p:cNvGrpSpPr>
            <p:nvPr/>
          </p:nvGrpSpPr>
          <p:grpSpPr bwMode="auto">
            <a:xfrm>
              <a:off x="3144" y="4526"/>
              <a:ext cx="444" cy="890"/>
              <a:chOff x="3144" y="4526"/>
              <a:chExt cx="444" cy="890"/>
            </a:xfrm>
          </p:grpSpPr>
          <p:sp>
            <p:nvSpPr>
              <p:cNvPr id="118830"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18831"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24" name="Group 102"/>
            <p:cNvGrpSpPr>
              <a:grpSpLocks/>
            </p:cNvGrpSpPr>
            <p:nvPr/>
          </p:nvGrpSpPr>
          <p:grpSpPr bwMode="auto">
            <a:xfrm>
              <a:off x="3588" y="4526"/>
              <a:ext cx="440" cy="890"/>
              <a:chOff x="3588" y="4526"/>
              <a:chExt cx="440" cy="890"/>
            </a:xfrm>
          </p:grpSpPr>
          <p:sp>
            <p:nvSpPr>
              <p:cNvPr id="118828"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18829"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18825" name="Group 105"/>
            <p:cNvGrpSpPr>
              <a:grpSpLocks/>
            </p:cNvGrpSpPr>
            <p:nvPr/>
          </p:nvGrpSpPr>
          <p:grpSpPr bwMode="auto">
            <a:xfrm>
              <a:off x="4028" y="4526"/>
              <a:ext cx="532" cy="890"/>
              <a:chOff x="4028" y="4526"/>
              <a:chExt cx="532" cy="890"/>
            </a:xfrm>
          </p:grpSpPr>
          <p:sp>
            <p:nvSpPr>
              <p:cNvPr id="118826"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18827"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18787" name="Text Box 108"/>
          <p:cNvSpPr txBox="1">
            <a:spLocks noChangeArrowheads="1"/>
          </p:cNvSpPr>
          <p:nvPr/>
        </p:nvSpPr>
        <p:spPr bwMode="auto">
          <a:xfrm>
            <a:off x="8382000" y="3810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18788" name="Rectangle 109"/>
          <p:cNvSpPr>
            <a:spLocks noChangeArrowheads="1"/>
          </p:cNvSpPr>
          <p:nvPr/>
        </p:nvSpPr>
        <p:spPr bwMode="auto">
          <a:xfrm>
            <a:off x="3211513" y="15240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18789" name="Oval 1242"/>
          <p:cNvSpPr>
            <a:spLocks noChangeArrowheads="1"/>
          </p:cNvSpPr>
          <p:nvPr/>
        </p:nvSpPr>
        <p:spPr bwMode="auto">
          <a:xfrm>
            <a:off x="1600200" y="64008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1520825" y="6019800"/>
            <a:ext cx="1222375" cy="10668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endParaRPr lang="en-US">
              <a:latin typeface="Times New Roman" charset="0"/>
            </a:endParaRPr>
          </a:p>
        </p:txBody>
      </p:sp>
      <p:sp>
        <p:nvSpPr>
          <p:cNvPr id="120834" name="Rectangle 3"/>
          <p:cNvSpPr>
            <a:spLocks noGrp="1" noChangeArrowheads="1"/>
          </p:cNvSpPr>
          <p:nvPr>
            <p:ph type="body" idx="1"/>
          </p:nvPr>
        </p:nvSpPr>
        <p:spPr/>
        <p:txBody>
          <a:bodyPr/>
          <a:lstStyle/>
          <a:p>
            <a:endParaRPr lang="en-US">
              <a:latin typeface="Times New Roman"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21858" name="Group 2"/>
          <p:cNvGrpSpPr>
            <a:grpSpLocks/>
          </p:cNvGrpSpPr>
          <p:nvPr/>
        </p:nvGrpSpPr>
        <p:grpSpPr bwMode="auto">
          <a:xfrm>
            <a:off x="0" y="762000"/>
            <a:ext cx="9144000" cy="6096000"/>
            <a:chOff x="0" y="0"/>
            <a:chExt cx="4560" cy="5416"/>
          </a:xfrm>
        </p:grpSpPr>
        <p:grpSp>
          <p:nvGrpSpPr>
            <p:cNvPr id="121863" name="Group 3"/>
            <p:cNvGrpSpPr>
              <a:grpSpLocks/>
            </p:cNvGrpSpPr>
            <p:nvPr/>
          </p:nvGrpSpPr>
          <p:grpSpPr bwMode="auto">
            <a:xfrm>
              <a:off x="0" y="0"/>
              <a:ext cx="4560" cy="671"/>
              <a:chOff x="0" y="0"/>
              <a:chExt cx="4560" cy="671"/>
            </a:xfrm>
          </p:grpSpPr>
          <p:sp>
            <p:nvSpPr>
              <p:cNvPr id="121966"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21967"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64" name="Group 6"/>
            <p:cNvGrpSpPr>
              <a:grpSpLocks/>
            </p:cNvGrpSpPr>
            <p:nvPr/>
          </p:nvGrpSpPr>
          <p:grpSpPr bwMode="auto">
            <a:xfrm>
              <a:off x="0" y="671"/>
              <a:ext cx="1312" cy="805"/>
              <a:chOff x="0" y="671"/>
              <a:chExt cx="1312" cy="805"/>
            </a:xfrm>
          </p:grpSpPr>
          <p:sp>
            <p:nvSpPr>
              <p:cNvPr id="121964"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21965"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65" name="Group 9"/>
            <p:cNvGrpSpPr>
              <a:grpSpLocks/>
            </p:cNvGrpSpPr>
            <p:nvPr/>
          </p:nvGrpSpPr>
          <p:grpSpPr bwMode="auto">
            <a:xfrm>
              <a:off x="1312" y="671"/>
              <a:ext cx="1832" cy="805"/>
              <a:chOff x="1312" y="671"/>
              <a:chExt cx="1832" cy="805"/>
            </a:xfrm>
          </p:grpSpPr>
          <p:sp>
            <p:nvSpPr>
              <p:cNvPr id="121962"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21963"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66" name="Group 12"/>
            <p:cNvGrpSpPr>
              <a:grpSpLocks/>
            </p:cNvGrpSpPr>
            <p:nvPr/>
          </p:nvGrpSpPr>
          <p:grpSpPr bwMode="auto">
            <a:xfrm>
              <a:off x="3144" y="671"/>
              <a:ext cx="1416" cy="805"/>
              <a:chOff x="3144" y="671"/>
              <a:chExt cx="1416" cy="805"/>
            </a:xfrm>
          </p:grpSpPr>
          <p:sp>
            <p:nvSpPr>
              <p:cNvPr id="121960"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21961"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67" name="Group 15"/>
            <p:cNvGrpSpPr>
              <a:grpSpLocks/>
            </p:cNvGrpSpPr>
            <p:nvPr/>
          </p:nvGrpSpPr>
          <p:grpSpPr bwMode="auto">
            <a:xfrm>
              <a:off x="0" y="1476"/>
              <a:ext cx="1312" cy="422"/>
              <a:chOff x="0" y="1476"/>
              <a:chExt cx="1312" cy="422"/>
            </a:xfrm>
          </p:grpSpPr>
          <p:sp>
            <p:nvSpPr>
              <p:cNvPr id="121958"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21959"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68" name="Group 18"/>
            <p:cNvGrpSpPr>
              <a:grpSpLocks/>
            </p:cNvGrpSpPr>
            <p:nvPr/>
          </p:nvGrpSpPr>
          <p:grpSpPr bwMode="auto">
            <a:xfrm>
              <a:off x="1312" y="1476"/>
              <a:ext cx="1832" cy="422"/>
              <a:chOff x="1312" y="1476"/>
              <a:chExt cx="1832" cy="422"/>
            </a:xfrm>
          </p:grpSpPr>
          <p:sp>
            <p:nvSpPr>
              <p:cNvPr id="121956"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21957"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69" name="Group 21"/>
            <p:cNvGrpSpPr>
              <a:grpSpLocks/>
            </p:cNvGrpSpPr>
            <p:nvPr/>
          </p:nvGrpSpPr>
          <p:grpSpPr bwMode="auto">
            <a:xfrm>
              <a:off x="3144" y="1476"/>
              <a:ext cx="1416" cy="422"/>
              <a:chOff x="3144" y="1476"/>
              <a:chExt cx="1416" cy="422"/>
            </a:xfrm>
          </p:grpSpPr>
          <p:sp>
            <p:nvSpPr>
              <p:cNvPr id="121954"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21955"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70" name="Group 24"/>
            <p:cNvGrpSpPr>
              <a:grpSpLocks/>
            </p:cNvGrpSpPr>
            <p:nvPr/>
          </p:nvGrpSpPr>
          <p:grpSpPr bwMode="auto">
            <a:xfrm>
              <a:off x="0" y="1898"/>
              <a:ext cx="1312" cy="422"/>
              <a:chOff x="0" y="1898"/>
              <a:chExt cx="1312" cy="422"/>
            </a:xfrm>
          </p:grpSpPr>
          <p:sp>
            <p:nvSpPr>
              <p:cNvPr id="121952"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21953"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71" name="Group 27"/>
            <p:cNvGrpSpPr>
              <a:grpSpLocks/>
            </p:cNvGrpSpPr>
            <p:nvPr/>
          </p:nvGrpSpPr>
          <p:grpSpPr bwMode="auto">
            <a:xfrm>
              <a:off x="1312" y="1898"/>
              <a:ext cx="1832" cy="422"/>
              <a:chOff x="1312" y="1898"/>
              <a:chExt cx="1832" cy="422"/>
            </a:xfrm>
          </p:grpSpPr>
          <p:sp>
            <p:nvSpPr>
              <p:cNvPr id="121950"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21951"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72" name="Group 30"/>
            <p:cNvGrpSpPr>
              <a:grpSpLocks/>
            </p:cNvGrpSpPr>
            <p:nvPr/>
          </p:nvGrpSpPr>
          <p:grpSpPr bwMode="auto">
            <a:xfrm>
              <a:off x="3144" y="1898"/>
              <a:ext cx="1416" cy="422"/>
              <a:chOff x="3144" y="1898"/>
              <a:chExt cx="1416" cy="422"/>
            </a:xfrm>
          </p:grpSpPr>
          <p:sp>
            <p:nvSpPr>
              <p:cNvPr id="121948"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21949"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73" name="Group 33"/>
            <p:cNvGrpSpPr>
              <a:grpSpLocks/>
            </p:cNvGrpSpPr>
            <p:nvPr/>
          </p:nvGrpSpPr>
          <p:grpSpPr bwMode="auto">
            <a:xfrm>
              <a:off x="0" y="2320"/>
              <a:ext cx="1312" cy="422"/>
              <a:chOff x="0" y="2320"/>
              <a:chExt cx="1312" cy="422"/>
            </a:xfrm>
          </p:grpSpPr>
          <p:sp>
            <p:nvSpPr>
              <p:cNvPr id="121946"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21947"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74" name="Group 36"/>
            <p:cNvGrpSpPr>
              <a:grpSpLocks/>
            </p:cNvGrpSpPr>
            <p:nvPr/>
          </p:nvGrpSpPr>
          <p:grpSpPr bwMode="auto">
            <a:xfrm>
              <a:off x="1312" y="2320"/>
              <a:ext cx="1832" cy="422"/>
              <a:chOff x="1312" y="2320"/>
              <a:chExt cx="1832" cy="422"/>
            </a:xfrm>
          </p:grpSpPr>
          <p:sp>
            <p:nvSpPr>
              <p:cNvPr id="121944"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21945"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75" name="Group 39"/>
            <p:cNvGrpSpPr>
              <a:grpSpLocks/>
            </p:cNvGrpSpPr>
            <p:nvPr/>
          </p:nvGrpSpPr>
          <p:grpSpPr bwMode="auto">
            <a:xfrm>
              <a:off x="3144" y="2320"/>
              <a:ext cx="1416" cy="422"/>
              <a:chOff x="3144" y="2320"/>
              <a:chExt cx="1416" cy="422"/>
            </a:xfrm>
          </p:grpSpPr>
          <p:sp>
            <p:nvSpPr>
              <p:cNvPr id="121942"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21943"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76" name="Group 42"/>
            <p:cNvGrpSpPr>
              <a:grpSpLocks/>
            </p:cNvGrpSpPr>
            <p:nvPr/>
          </p:nvGrpSpPr>
          <p:grpSpPr bwMode="auto">
            <a:xfrm>
              <a:off x="0" y="2742"/>
              <a:ext cx="1312" cy="422"/>
              <a:chOff x="0" y="2742"/>
              <a:chExt cx="1312" cy="422"/>
            </a:xfrm>
          </p:grpSpPr>
          <p:sp>
            <p:nvSpPr>
              <p:cNvPr id="121940"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21941"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77" name="Group 45"/>
            <p:cNvGrpSpPr>
              <a:grpSpLocks/>
            </p:cNvGrpSpPr>
            <p:nvPr/>
          </p:nvGrpSpPr>
          <p:grpSpPr bwMode="auto">
            <a:xfrm>
              <a:off x="1312" y="2742"/>
              <a:ext cx="1832" cy="422"/>
              <a:chOff x="1312" y="2742"/>
              <a:chExt cx="1832" cy="422"/>
            </a:xfrm>
          </p:grpSpPr>
          <p:sp>
            <p:nvSpPr>
              <p:cNvPr id="121938"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21939"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78" name="Group 48"/>
            <p:cNvGrpSpPr>
              <a:grpSpLocks/>
            </p:cNvGrpSpPr>
            <p:nvPr/>
          </p:nvGrpSpPr>
          <p:grpSpPr bwMode="auto">
            <a:xfrm>
              <a:off x="3144" y="2742"/>
              <a:ext cx="1416" cy="422"/>
              <a:chOff x="3144" y="2742"/>
              <a:chExt cx="1416" cy="422"/>
            </a:xfrm>
          </p:grpSpPr>
          <p:sp>
            <p:nvSpPr>
              <p:cNvPr id="121936"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21937"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79" name="Group 51"/>
            <p:cNvGrpSpPr>
              <a:grpSpLocks/>
            </p:cNvGrpSpPr>
            <p:nvPr/>
          </p:nvGrpSpPr>
          <p:grpSpPr bwMode="auto">
            <a:xfrm>
              <a:off x="0" y="3164"/>
              <a:ext cx="1312" cy="422"/>
              <a:chOff x="0" y="3164"/>
              <a:chExt cx="1312" cy="422"/>
            </a:xfrm>
          </p:grpSpPr>
          <p:sp>
            <p:nvSpPr>
              <p:cNvPr id="121934"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21935"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80" name="Group 54"/>
            <p:cNvGrpSpPr>
              <a:grpSpLocks/>
            </p:cNvGrpSpPr>
            <p:nvPr/>
          </p:nvGrpSpPr>
          <p:grpSpPr bwMode="auto">
            <a:xfrm>
              <a:off x="1312" y="3164"/>
              <a:ext cx="1832" cy="422"/>
              <a:chOff x="1312" y="3164"/>
              <a:chExt cx="1832" cy="422"/>
            </a:xfrm>
          </p:grpSpPr>
          <p:sp>
            <p:nvSpPr>
              <p:cNvPr id="121932"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21933"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81" name="Group 57"/>
            <p:cNvGrpSpPr>
              <a:grpSpLocks/>
            </p:cNvGrpSpPr>
            <p:nvPr/>
          </p:nvGrpSpPr>
          <p:grpSpPr bwMode="auto">
            <a:xfrm>
              <a:off x="3144" y="3164"/>
              <a:ext cx="1416" cy="422"/>
              <a:chOff x="3144" y="3164"/>
              <a:chExt cx="1416" cy="422"/>
            </a:xfrm>
          </p:grpSpPr>
          <p:sp>
            <p:nvSpPr>
              <p:cNvPr id="121930"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21931"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82" name="Group 60"/>
            <p:cNvGrpSpPr>
              <a:grpSpLocks/>
            </p:cNvGrpSpPr>
            <p:nvPr/>
          </p:nvGrpSpPr>
          <p:grpSpPr bwMode="auto">
            <a:xfrm>
              <a:off x="0" y="3586"/>
              <a:ext cx="1312" cy="422"/>
              <a:chOff x="0" y="3586"/>
              <a:chExt cx="1312" cy="422"/>
            </a:xfrm>
          </p:grpSpPr>
          <p:sp>
            <p:nvSpPr>
              <p:cNvPr id="121928"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21929"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83" name="Group 63"/>
            <p:cNvGrpSpPr>
              <a:grpSpLocks/>
            </p:cNvGrpSpPr>
            <p:nvPr/>
          </p:nvGrpSpPr>
          <p:grpSpPr bwMode="auto">
            <a:xfrm>
              <a:off x="1312" y="3586"/>
              <a:ext cx="1832" cy="422"/>
              <a:chOff x="1312" y="3586"/>
              <a:chExt cx="1832" cy="422"/>
            </a:xfrm>
          </p:grpSpPr>
          <p:sp>
            <p:nvSpPr>
              <p:cNvPr id="121926"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21927"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84" name="Group 66"/>
            <p:cNvGrpSpPr>
              <a:grpSpLocks/>
            </p:cNvGrpSpPr>
            <p:nvPr/>
          </p:nvGrpSpPr>
          <p:grpSpPr bwMode="auto">
            <a:xfrm>
              <a:off x="3144" y="3586"/>
              <a:ext cx="1416" cy="422"/>
              <a:chOff x="3144" y="3586"/>
              <a:chExt cx="1416" cy="422"/>
            </a:xfrm>
          </p:grpSpPr>
          <p:sp>
            <p:nvSpPr>
              <p:cNvPr id="121924"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21925"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85" name="Group 69"/>
            <p:cNvGrpSpPr>
              <a:grpSpLocks/>
            </p:cNvGrpSpPr>
            <p:nvPr/>
          </p:nvGrpSpPr>
          <p:grpSpPr bwMode="auto">
            <a:xfrm>
              <a:off x="0" y="4008"/>
              <a:ext cx="1312" cy="518"/>
              <a:chOff x="0" y="4008"/>
              <a:chExt cx="1312" cy="518"/>
            </a:xfrm>
          </p:grpSpPr>
          <p:sp>
            <p:nvSpPr>
              <p:cNvPr id="121922"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21923"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86" name="Group 72"/>
            <p:cNvGrpSpPr>
              <a:grpSpLocks/>
            </p:cNvGrpSpPr>
            <p:nvPr/>
          </p:nvGrpSpPr>
          <p:grpSpPr bwMode="auto">
            <a:xfrm>
              <a:off x="1312" y="4008"/>
              <a:ext cx="1832" cy="518"/>
              <a:chOff x="1312" y="4008"/>
              <a:chExt cx="1832" cy="518"/>
            </a:xfrm>
          </p:grpSpPr>
          <p:sp>
            <p:nvSpPr>
              <p:cNvPr id="121920"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21921"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87" name="Group 75"/>
            <p:cNvGrpSpPr>
              <a:grpSpLocks/>
            </p:cNvGrpSpPr>
            <p:nvPr/>
          </p:nvGrpSpPr>
          <p:grpSpPr bwMode="auto">
            <a:xfrm>
              <a:off x="3144" y="4008"/>
              <a:ext cx="1416" cy="518"/>
              <a:chOff x="3144" y="4008"/>
              <a:chExt cx="1416" cy="518"/>
            </a:xfrm>
          </p:grpSpPr>
          <p:sp>
            <p:nvSpPr>
              <p:cNvPr id="121918"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21919"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88" name="Group 78"/>
            <p:cNvGrpSpPr>
              <a:grpSpLocks/>
            </p:cNvGrpSpPr>
            <p:nvPr/>
          </p:nvGrpSpPr>
          <p:grpSpPr bwMode="auto">
            <a:xfrm>
              <a:off x="0" y="4526"/>
              <a:ext cx="672" cy="890"/>
              <a:chOff x="0" y="4526"/>
              <a:chExt cx="672" cy="890"/>
            </a:xfrm>
          </p:grpSpPr>
          <p:sp>
            <p:nvSpPr>
              <p:cNvPr id="121916"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21917"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89" name="Group 81"/>
            <p:cNvGrpSpPr>
              <a:grpSpLocks/>
            </p:cNvGrpSpPr>
            <p:nvPr/>
          </p:nvGrpSpPr>
          <p:grpSpPr bwMode="auto">
            <a:xfrm>
              <a:off x="672" y="4526"/>
              <a:ext cx="640" cy="890"/>
              <a:chOff x="672" y="4526"/>
              <a:chExt cx="640" cy="890"/>
            </a:xfrm>
          </p:grpSpPr>
          <p:sp>
            <p:nvSpPr>
              <p:cNvPr id="121914"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21915"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90" name="Group 84"/>
            <p:cNvGrpSpPr>
              <a:grpSpLocks/>
            </p:cNvGrpSpPr>
            <p:nvPr/>
          </p:nvGrpSpPr>
          <p:grpSpPr bwMode="auto">
            <a:xfrm>
              <a:off x="1312" y="4526"/>
              <a:ext cx="392" cy="890"/>
              <a:chOff x="1312" y="4526"/>
              <a:chExt cx="392" cy="890"/>
            </a:xfrm>
          </p:grpSpPr>
          <p:sp>
            <p:nvSpPr>
              <p:cNvPr id="121912"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21913"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91" name="Group 87"/>
            <p:cNvGrpSpPr>
              <a:grpSpLocks/>
            </p:cNvGrpSpPr>
            <p:nvPr/>
          </p:nvGrpSpPr>
          <p:grpSpPr bwMode="auto">
            <a:xfrm>
              <a:off x="1704" y="4526"/>
              <a:ext cx="360" cy="890"/>
              <a:chOff x="1704" y="4526"/>
              <a:chExt cx="360" cy="890"/>
            </a:xfrm>
          </p:grpSpPr>
          <p:sp>
            <p:nvSpPr>
              <p:cNvPr id="121910"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21911"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92" name="Group 90"/>
            <p:cNvGrpSpPr>
              <a:grpSpLocks/>
            </p:cNvGrpSpPr>
            <p:nvPr/>
          </p:nvGrpSpPr>
          <p:grpSpPr bwMode="auto">
            <a:xfrm>
              <a:off x="2064" y="4526"/>
              <a:ext cx="360" cy="890"/>
              <a:chOff x="2064" y="4526"/>
              <a:chExt cx="360" cy="890"/>
            </a:xfrm>
          </p:grpSpPr>
          <p:sp>
            <p:nvSpPr>
              <p:cNvPr id="121908"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21909"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93" name="Group 93"/>
            <p:cNvGrpSpPr>
              <a:grpSpLocks/>
            </p:cNvGrpSpPr>
            <p:nvPr/>
          </p:nvGrpSpPr>
          <p:grpSpPr bwMode="auto">
            <a:xfrm>
              <a:off x="2424" y="4526"/>
              <a:ext cx="328" cy="890"/>
              <a:chOff x="2424" y="4526"/>
              <a:chExt cx="328" cy="890"/>
            </a:xfrm>
          </p:grpSpPr>
          <p:sp>
            <p:nvSpPr>
              <p:cNvPr id="121906"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21907"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94" name="Group 96"/>
            <p:cNvGrpSpPr>
              <a:grpSpLocks/>
            </p:cNvGrpSpPr>
            <p:nvPr/>
          </p:nvGrpSpPr>
          <p:grpSpPr bwMode="auto">
            <a:xfrm>
              <a:off x="2752" y="4526"/>
              <a:ext cx="392" cy="890"/>
              <a:chOff x="2752" y="4526"/>
              <a:chExt cx="392" cy="890"/>
            </a:xfrm>
          </p:grpSpPr>
          <p:sp>
            <p:nvSpPr>
              <p:cNvPr id="121904"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21905"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95" name="Group 99"/>
            <p:cNvGrpSpPr>
              <a:grpSpLocks/>
            </p:cNvGrpSpPr>
            <p:nvPr/>
          </p:nvGrpSpPr>
          <p:grpSpPr bwMode="auto">
            <a:xfrm>
              <a:off x="3144" y="4526"/>
              <a:ext cx="444" cy="890"/>
              <a:chOff x="3144" y="4526"/>
              <a:chExt cx="444" cy="890"/>
            </a:xfrm>
          </p:grpSpPr>
          <p:sp>
            <p:nvSpPr>
              <p:cNvPr id="121902"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21903"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96" name="Group 102"/>
            <p:cNvGrpSpPr>
              <a:grpSpLocks/>
            </p:cNvGrpSpPr>
            <p:nvPr/>
          </p:nvGrpSpPr>
          <p:grpSpPr bwMode="auto">
            <a:xfrm>
              <a:off x="3588" y="4526"/>
              <a:ext cx="440" cy="890"/>
              <a:chOff x="3588" y="4526"/>
              <a:chExt cx="440" cy="890"/>
            </a:xfrm>
          </p:grpSpPr>
          <p:sp>
            <p:nvSpPr>
              <p:cNvPr id="121900"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21901"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21897" name="Group 105"/>
            <p:cNvGrpSpPr>
              <a:grpSpLocks/>
            </p:cNvGrpSpPr>
            <p:nvPr/>
          </p:nvGrpSpPr>
          <p:grpSpPr bwMode="auto">
            <a:xfrm>
              <a:off x="4028" y="4526"/>
              <a:ext cx="532" cy="890"/>
              <a:chOff x="4028" y="4526"/>
              <a:chExt cx="532" cy="890"/>
            </a:xfrm>
          </p:grpSpPr>
          <p:sp>
            <p:nvSpPr>
              <p:cNvPr id="121898"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21899"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21859"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21860" name="Rectangle 109"/>
          <p:cNvSpPr>
            <a:spLocks noChangeArrowheads="1"/>
          </p:cNvSpPr>
          <p:nvPr/>
        </p:nvSpPr>
        <p:spPr bwMode="auto">
          <a:xfrm>
            <a:off x="3059113" y="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21861" name="Oval 220"/>
          <p:cNvSpPr>
            <a:spLocks noChangeArrowheads="1"/>
          </p:cNvSpPr>
          <p:nvPr/>
        </p:nvSpPr>
        <p:spPr bwMode="auto">
          <a:xfrm>
            <a:off x="1447800" y="62484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2511425" y="5791200"/>
            <a:ext cx="993775" cy="10668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descr="Stationery"/>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23906" name="Group 3"/>
          <p:cNvGrpSpPr>
            <a:grpSpLocks/>
          </p:cNvGrpSpPr>
          <p:nvPr/>
        </p:nvGrpSpPr>
        <p:grpSpPr bwMode="auto">
          <a:xfrm>
            <a:off x="2705100" y="1933575"/>
            <a:ext cx="3581400" cy="2838450"/>
            <a:chOff x="2256" y="1632"/>
            <a:chExt cx="1207" cy="972"/>
          </a:xfrm>
        </p:grpSpPr>
        <p:grpSp>
          <p:nvGrpSpPr>
            <p:cNvPr id="123939" name="Group 4"/>
            <p:cNvGrpSpPr>
              <a:grpSpLocks/>
            </p:cNvGrpSpPr>
            <p:nvPr/>
          </p:nvGrpSpPr>
          <p:grpSpPr bwMode="auto">
            <a:xfrm>
              <a:off x="2256" y="1704"/>
              <a:ext cx="1207" cy="900"/>
              <a:chOff x="2256" y="1704"/>
              <a:chExt cx="1207" cy="900"/>
            </a:xfrm>
          </p:grpSpPr>
          <p:pic>
            <p:nvPicPr>
              <p:cNvPr id="123941" name="Picture 5" descr="Mosaic Tab cut-out"/>
              <p:cNvPicPr>
                <a:picLocks noChangeAspect="1" noChangeArrowheads="1"/>
              </p:cNvPicPr>
              <p:nvPr/>
            </p:nvPicPr>
            <p:blipFill>
              <a:blip r:embed="rId4">
                <a:extLst>
                  <a:ext uri="{28A0092B-C50C-407E-A947-70E740481C1C}">
                    <a14:useLocalDpi xmlns:a14="http://schemas.microsoft.com/office/drawing/2010/main" val="0"/>
                  </a:ext>
                </a:extLst>
              </a:blip>
              <a:srcRect l="40730" t="40805" r="41573" b="39655"/>
              <a:stretch>
                <a:fillRect/>
              </a:stretch>
            </p:blipFill>
            <p:spPr bwMode="auto">
              <a:xfrm>
                <a:off x="2328" y="1704"/>
                <a:ext cx="1008" cy="81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23942" name="Group 6"/>
              <p:cNvGrpSpPr>
                <a:grpSpLocks/>
              </p:cNvGrpSpPr>
              <p:nvPr/>
            </p:nvGrpSpPr>
            <p:grpSpPr bwMode="auto">
              <a:xfrm>
                <a:off x="2256" y="1749"/>
                <a:ext cx="1207" cy="855"/>
                <a:chOff x="2256" y="1749"/>
                <a:chExt cx="1207" cy="855"/>
              </a:xfrm>
            </p:grpSpPr>
            <p:grpSp>
              <p:nvGrpSpPr>
                <p:cNvPr id="123943" name="Group 7"/>
                <p:cNvGrpSpPr>
                  <a:grpSpLocks/>
                </p:cNvGrpSpPr>
                <p:nvPr/>
              </p:nvGrpSpPr>
              <p:grpSpPr bwMode="auto">
                <a:xfrm>
                  <a:off x="2299" y="1749"/>
                  <a:ext cx="1164" cy="855"/>
                  <a:chOff x="2299" y="1749"/>
                  <a:chExt cx="1164" cy="855"/>
                </a:xfrm>
              </p:grpSpPr>
              <p:sp>
                <p:nvSpPr>
                  <p:cNvPr id="123945" name="AutoShape 8" descr="Stationery"/>
                  <p:cNvSpPr>
                    <a:spLocks noChangeArrowheads="1"/>
                  </p:cNvSpPr>
                  <p:nvPr/>
                </p:nvSpPr>
                <p:spPr bwMode="auto">
                  <a:xfrm rot="219627">
                    <a:off x="2332" y="1824"/>
                    <a:ext cx="624" cy="720"/>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3946" name="AutoShape 9" descr="Stationery"/>
                  <p:cNvSpPr>
                    <a:spLocks noChangeArrowheads="1"/>
                  </p:cNvSpPr>
                  <p:nvPr/>
                </p:nvSpPr>
                <p:spPr bwMode="auto">
                  <a:xfrm rot="-3671072">
                    <a:off x="2808" y="2124"/>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3947" name="AutoShape 10" descr="Stationery"/>
                  <p:cNvSpPr>
                    <a:spLocks noChangeArrowheads="1"/>
                  </p:cNvSpPr>
                  <p:nvPr/>
                </p:nvSpPr>
                <p:spPr bwMode="auto">
                  <a:xfrm rot="10647578">
                    <a:off x="2792" y="1752"/>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3948" name="Freeform 11" descr="Stationery"/>
                  <p:cNvSpPr>
                    <a:spLocks/>
                  </p:cNvSpPr>
                  <p:nvPr/>
                </p:nvSpPr>
                <p:spPr bwMode="auto">
                  <a:xfrm>
                    <a:off x="2307" y="1749"/>
                    <a:ext cx="510" cy="251"/>
                  </a:xfrm>
                  <a:custGeom>
                    <a:avLst/>
                    <a:gdLst>
                      <a:gd name="T0" fmla="*/ 114 w 510"/>
                      <a:gd name="T1" fmla="*/ 134 h 251"/>
                      <a:gd name="T2" fmla="*/ 141 w 510"/>
                      <a:gd name="T3" fmla="*/ 131 h 251"/>
                      <a:gd name="T4" fmla="*/ 158 w 510"/>
                      <a:gd name="T5" fmla="*/ 125 h 251"/>
                      <a:gd name="T6" fmla="*/ 213 w 510"/>
                      <a:gd name="T7" fmla="*/ 116 h 251"/>
                      <a:gd name="T8" fmla="*/ 236 w 510"/>
                      <a:gd name="T9" fmla="*/ 110 h 251"/>
                      <a:gd name="T10" fmla="*/ 252 w 510"/>
                      <a:gd name="T11" fmla="*/ 104 h 251"/>
                      <a:gd name="T12" fmla="*/ 269 w 510"/>
                      <a:gd name="T13" fmla="*/ 98 h 251"/>
                      <a:gd name="T14" fmla="*/ 299 w 510"/>
                      <a:gd name="T15" fmla="*/ 89 h 251"/>
                      <a:gd name="T16" fmla="*/ 320 w 510"/>
                      <a:gd name="T17" fmla="*/ 84 h 251"/>
                      <a:gd name="T18" fmla="*/ 335 w 510"/>
                      <a:gd name="T19" fmla="*/ 66 h 251"/>
                      <a:gd name="T20" fmla="*/ 344 w 510"/>
                      <a:gd name="T21" fmla="*/ 47 h 251"/>
                      <a:gd name="T22" fmla="*/ 368 w 510"/>
                      <a:gd name="T23" fmla="*/ 32 h 251"/>
                      <a:gd name="T24" fmla="*/ 377 w 510"/>
                      <a:gd name="T25" fmla="*/ 36 h 251"/>
                      <a:gd name="T26" fmla="*/ 404 w 510"/>
                      <a:gd name="T27" fmla="*/ 63 h 251"/>
                      <a:gd name="T28" fmla="*/ 422 w 510"/>
                      <a:gd name="T29" fmla="*/ 59 h 251"/>
                      <a:gd name="T30" fmla="*/ 440 w 510"/>
                      <a:gd name="T31" fmla="*/ 53 h 251"/>
                      <a:gd name="T32" fmla="*/ 471 w 510"/>
                      <a:gd name="T33" fmla="*/ 47 h 251"/>
                      <a:gd name="T34" fmla="*/ 491 w 510"/>
                      <a:gd name="T35" fmla="*/ 41 h 251"/>
                      <a:gd name="T36" fmla="*/ 450 w 510"/>
                      <a:gd name="T37" fmla="*/ 12 h 251"/>
                      <a:gd name="T38" fmla="*/ 332 w 510"/>
                      <a:gd name="T39" fmla="*/ 9 h 251"/>
                      <a:gd name="T40" fmla="*/ 18 w 510"/>
                      <a:gd name="T41" fmla="*/ 18 h 251"/>
                      <a:gd name="T42" fmla="*/ 6 w 510"/>
                      <a:gd name="T43" fmla="*/ 29 h 251"/>
                      <a:gd name="T44" fmla="*/ 0 w 510"/>
                      <a:gd name="T45" fmla="*/ 59 h 251"/>
                      <a:gd name="T46" fmla="*/ 3 w 510"/>
                      <a:gd name="T47" fmla="*/ 183 h 251"/>
                      <a:gd name="T48" fmla="*/ 12 w 510"/>
                      <a:gd name="T49" fmla="*/ 251 h 251"/>
                      <a:gd name="T50" fmla="*/ 32 w 510"/>
                      <a:gd name="T51" fmla="*/ 245 h 251"/>
                      <a:gd name="T52" fmla="*/ 50 w 510"/>
                      <a:gd name="T53" fmla="*/ 156 h 251"/>
                      <a:gd name="T54" fmla="*/ 59 w 510"/>
                      <a:gd name="T55" fmla="*/ 81 h 251"/>
                      <a:gd name="T56" fmla="*/ 74 w 510"/>
                      <a:gd name="T57" fmla="*/ 98 h 251"/>
                      <a:gd name="T58" fmla="*/ 80 w 510"/>
                      <a:gd name="T59" fmla="*/ 110 h 251"/>
                      <a:gd name="T60" fmla="*/ 114 w 510"/>
                      <a:gd name="T61" fmla="*/ 134 h 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0"/>
                      <a:gd name="T94" fmla="*/ 0 h 251"/>
                      <a:gd name="T95" fmla="*/ 510 w 510"/>
                      <a:gd name="T96" fmla="*/ 251 h 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0" h="251">
                        <a:moveTo>
                          <a:pt x="114" y="134"/>
                        </a:moveTo>
                        <a:cubicBezTo>
                          <a:pt x="134" y="129"/>
                          <a:pt x="107" y="135"/>
                          <a:pt x="141" y="131"/>
                        </a:cubicBezTo>
                        <a:cubicBezTo>
                          <a:pt x="148" y="130"/>
                          <a:pt x="151" y="126"/>
                          <a:pt x="158" y="125"/>
                        </a:cubicBezTo>
                        <a:cubicBezTo>
                          <a:pt x="175" y="119"/>
                          <a:pt x="196" y="118"/>
                          <a:pt x="213" y="116"/>
                        </a:cubicBezTo>
                        <a:cubicBezTo>
                          <a:pt x="220" y="114"/>
                          <a:pt x="228" y="111"/>
                          <a:pt x="236" y="110"/>
                        </a:cubicBezTo>
                        <a:cubicBezTo>
                          <a:pt x="242" y="107"/>
                          <a:pt x="245" y="105"/>
                          <a:pt x="252" y="104"/>
                        </a:cubicBezTo>
                        <a:cubicBezTo>
                          <a:pt x="258" y="102"/>
                          <a:pt x="263" y="99"/>
                          <a:pt x="269" y="98"/>
                        </a:cubicBezTo>
                        <a:cubicBezTo>
                          <a:pt x="278" y="93"/>
                          <a:pt x="289" y="91"/>
                          <a:pt x="299" y="89"/>
                        </a:cubicBezTo>
                        <a:cubicBezTo>
                          <a:pt x="306" y="86"/>
                          <a:pt x="313" y="86"/>
                          <a:pt x="320" y="84"/>
                        </a:cubicBezTo>
                        <a:cubicBezTo>
                          <a:pt x="326" y="79"/>
                          <a:pt x="331" y="73"/>
                          <a:pt x="335" y="66"/>
                        </a:cubicBezTo>
                        <a:cubicBezTo>
                          <a:pt x="336" y="59"/>
                          <a:pt x="340" y="53"/>
                          <a:pt x="344" y="47"/>
                        </a:cubicBezTo>
                        <a:cubicBezTo>
                          <a:pt x="346" y="37"/>
                          <a:pt x="359" y="33"/>
                          <a:pt x="368" y="32"/>
                        </a:cubicBezTo>
                        <a:cubicBezTo>
                          <a:pt x="371" y="34"/>
                          <a:pt x="374" y="34"/>
                          <a:pt x="377" y="36"/>
                        </a:cubicBezTo>
                        <a:cubicBezTo>
                          <a:pt x="388" y="45"/>
                          <a:pt x="387" y="60"/>
                          <a:pt x="404" y="63"/>
                        </a:cubicBezTo>
                        <a:cubicBezTo>
                          <a:pt x="411" y="62"/>
                          <a:pt x="415" y="60"/>
                          <a:pt x="422" y="59"/>
                        </a:cubicBezTo>
                        <a:cubicBezTo>
                          <a:pt x="428" y="56"/>
                          <a:pt x="434" y="54"/>
                          <a:pt x="440" y="53"/>
                        </a:cubicBezTo>
                        <a:cubicBezTo>
                          <a:pt x="449" y="48"/>
                          <a:pt x="461" y="48"/>
                          <a:pt x="471" y="47"/>
                        </a:cubicBezTo>
                        <a:cubicBezTo>
                          <a:pt x="478" y="45"/>
                          <a:pt x="484" y="42"/>
                          <a:pt x="491" y="41"/>
                        </a:cubicBezTo>
                        <a:cubicBezTo>
                          <a:pt x="510" y="26"/>
                          <a:pt x="457" y="12"/>
                          <a:pt x="450" y="12"/>
                        </a:cubicBezTo>
                        <a:cubicBezTo>
                          <a:pt x="411" y="11"/>
                          <a:pt x="371" y="10"/>
                          <a:pt x="332" y="9"/>
                        </a:cubicBezTo>
                        <a:cubicBezTo>
                          <a:pt x="125" y="10"/>
                          <a:pt x="129" y="0"/>
                          <a:pt x="18" y="18"/>
                        </a:cubicBezTo>
                        <a:cubicBezTo>
                          <a:pt x="13" y="22"/>
                          <a:pt x="9" y="23"/>
                          <a:pt x="6" y="29"/>
                        </a:cubicBezTo>
                        <a:cubicBezTo>
                          <a:pt x="4" y="39"/>
                          <a:pt x="1" y="48"/>
                          <a:pt x="0" y="59"/>
                        </a:cubicBezTo>
                        <a:cubicBezTo>
                          <a:pt x="1" y="100"/>
                          <a:pt x="1" y="142"/>
                          <a:pt x="3" y="183"/>
                        </a:cubicBezTo>
                        <a:cubicBezTo>
                          <a:pt x="4" y="197"/>
                          <a:pt x="3" y="245"/>
                          <a:pt x="12" y="251"/>
                        </a:cubicBezTo>
                        <a:cubicBezTo>
                          <a:pt x="18" y="248"/>
                          <a:pt x="25" y="246"/>
                          <a:pt x="32" y="245"/>
                        </a:cubicBezTo>
                        <a:cubicBezTo>
                          <a:pt x="49" y="223"/>
                          <a:pt x="39" y="183"/>
                          <a:pt x="50" y="156"/>
                        </a:cubicBezTo>
                        <a:cubicBezTo>
                          <a:pt x="54" y="131"/>
                          <a:pt x="53" y="106"/>
                          <a:pt x="59" y="81"/>
                        </a:cubicBezTo>
                        <a:cubicBezTo>
                          <a:pt x="67" y="83"/>
                          <a:pt x="70" y="90"/>
                          <a:pt x="74" y="98"/>
                        </a:cubicBezTo>
                        <a:cubicBezTo>
                          <a:pt x="76" y="102"/>
                          <a:pt x="80" y="110"/>
                          <a:pt x="80" y="110"/>
                        </a:cubicBezTo>
                        <a:cubicBezTo>
                          <a:pt x="82" y="120"/>
                          <a:pt x="101" y="137"/>
                          <a:pt x="114" y="134"/>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49" name="Freeform 12" descr="Stationery"/>
                  <p:cNvSpPr>
                    <a:spLocks/>
                  </p:cNvSpPr>
                  <p:nvPr/>
                </p:nvSpPr>
                <p:spPr bwMode="auto">
                  <a:xfrm>
                    <a:off x="3168" y="2304"/>
                    <a:ext cx="258" cy="264"/>
                  </a:xfrm>
                  <a:custGeom>
                    <a:avLst/>
                    <a:gdLst>
                      <a:gd name="T0" fmla="*/ 137 w 230"/>
                      <a:gd name="T1" fmla="*/ 6 h 264"/>
                      <a:gd name="T2" fmla="*/ 102 w 230"/>
                      <a:gd name="T3" fmla="*/ 77 h 264"/>
                      <a:gd name="T4" fmla="*/ 76 w 230"/>
                      <a:gd name="T5" fmla="*/ 140 h 264"/>
                      <a:gd name="T6" fmla="*/ 46 w 230"/>
                      <a:gd name="T7" fmla="*/ 171 h 264"/>
                      <a:gd name="T8" fmla="*/ 26 w 230"/>
                      <a:gd name="T9" fmla="*/ 192 h 264"/>
                      <a:gd name="T10" fmla="*/ 21 w 230"/>
                      <a:gd name="T11" fmla="*/ 197 h 264"/>
                      <a:gd name="T12" fmla="*/ 149 w 230"/>
                      <a:gd name="T13" fmla="*/ 258 h 264"/>
                      <a:gd name="T14" fmla="*/ 233 w 230"/>
                      <a:gd name="T15" fmla="*/ 222 h 264"/>
                      <a:gd name="T16" fmla="*/ 241 w 230"/>
                      <a:gd name="T17" fmla="*/ 182 h 264"/>
                      <a:gd name="T18" fmla="*/ 224 w 230"/>
                      <a:gd name="T19" fmla="*/ 42 h 264"/>
                      <a:gd name="T20" fmla="*/ 154 w 230"/>
                      <a:gd name="T21" fmla="*/ 0 h 264"/>
                      <a:gd name="T22" fmla="*/ 137 w 230"/>
                      <a:gd name="T23" fmla="*/ 6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264"/>
                      <a:gd name="T38" fmla="*/ 230 w 230"/>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264">
                        <a:moveTo>
                          <a:pt x="122" y="6"/>
                        </a:moveTo>
                        <a:cubicBezTo>
                          <a:pt x="120" y="28"/>
                          <a:pt x="97" y="60"/>
                          <a:pt x="91" y="77"/>
                        </a:cubicBezTo>
                        <a:cubicBezTo>
                          <a:pt x="85" y="94"/>
                          <a:pt x="78" y="123"/>
                          <a:pt x="68" y="140"/>
                        </a:cubicBezTo>
                        <a:cubicBezTo>
                          <a:pt x="62" y="151"/>
                          <a:pt x="50" y="162"/>
                          <a:pt x="41" y="171"/>
                        </a:cubicBezTo>
                        <a:cubicBezTo>
                          <a:pt x="38" y="174"/>
                          <a:pt x="28" y="186"/>
                          <a:pt x="23" y="192"/>
                        </a:cubicBezTo>
                        <a:cubicBezTo>
                          <a:pt x="22" y="194"/>
                          <a:pt x="19" y="197"/>
                          <a:pt x="19" y="197"/>
                        </a:cubicBezTo>
                        <a:cubicBezTo>
                          <a:pt x="0" y="264"/>
                          <a:pt x="93" y="254"/>
                          <a:pt x="133" y="258"/>
                        </a:cubicBezTo>
                        <a:cubicBezTo>
                          <a:pt x="168" y="257"/>
                          <a:pt x="189" y="253"/>
                          <a:pt x="208" y="222"/>
                        </a:cubicBezTo>
                        <a:cubicBezTo>
                          <a:pt x="209" y="208"/>
                          <a:pt x="213" y="195"/>
                          <a:pt x="215" y="182"/>
                        </a:cubicBezTo>
                        <a:cubicBezTo>
                          <a:pt x="214" y="127"/>
                          <a:pt x="230" y="82"/>
                          <a:pt x="200" y="42"/>
                        </a:cubicBezTo>
                        <a:cubicBezTo>
                          <a:pt x="195" y="8"/>
                          <a:pt x="166" y="3"/>
                          <a:pt x="137" y="0"/>
                        </a:cubicBezTo>
                        <a:cubicBezTo>
                          <a:pt x="127" y="3"/>
                          <a:pt x="125" y="15"/>
                          <a:pt x="122" y="6"/>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50" name="Freeform 13" descr="Stationery"/>
                  <p:cNvSpPr>
                    <a:spLocks/>
                  </p:cNvSpPr>
                  <p:nvPr/>
                </p:nvSpPr>
                <p:spPr bwMode="auto">
                  <a:xfrm>
                    <a:off x="3300" y="1766"/>
                    <a:ext cx="163" cy="414"/>
                  </a:xfrm>
                  <a:custGeom>
                    <a:avLst/>
                    <a:gdLst>
                      <a:gd name="T0" fmla="*/ 0 w 163"/>
                      <a:gd name="T1" fmla="*/ 0 h 414"/>
                      <a:gd name="T2" fmla="*/ 12 w 163"/>
                      <a:gd name="T3" fmla="*/ 313 h 414"/>
                      <a:gd name="T4" fmla="*/ 36 w 163"/>
                      <a:gd name="T5" fmla="*/ 414 h 414"/>
                      <a:gd name="T6" fmla="*/ 135 w 163"/>
                      <a:gd name="T7" fmla="*/ 315 h 414"/>
                      <a:gd name="T8" fmla="*/ 143 w 163"/>
                      <a:gd name="T9" fmla="*/ 243 h 414"/>
                      <a:gd name="T10" fmla="*/ 80 w 163"/>
                      <a:gd name="T11" fmla="*/ 1 h 414"/>
                      <a:gd name="T12" fmla="*/ 0 w 163"/>
                      <a:gd name="T13" fmla="*/ 0 h 414"/>
                      <a:gd name="T14" fmla="*/ 0 60000 65536"/>
                      <a:gd name="T15" fmla="*/ 0 60000 65536"/>
                      <a:gd name="T16" fmla="*/ 0 60000 65536"/>
                      <a:gd name="T17" fmla="*/ 0 60000 65536"/>
                      <a:gd name="T18" fmla="*/ 0 60000 65536"/>
                      <a:gd name="T19" fmla="*/ 0 60000 65536"/>
                      <a:gd name="T20" fmla="*/ 0 60000 65536"/>
                      <a:gd name="T21" fmla="*/ 0 w 163"/>
                      <a:gd name="T22" fmla="*/ 0 h 414"/>
                      <a:gd name="T23" fmla="*/ 163 w 163"/>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414">
                        <a:moveTo>
                          <a:pt x="0" y="0"/>
                        </a:moveTo>
                        <a:cubicBezTo>
                          <a:pt x="8" y="180"/>
                          <a:pt x="4" y="76"/>
                          <a:pt x="12" y="313"/>
                        </a:cubicBezTo>
                        <a:cubicBezTo>
                          <a:pt x="13" y="354"/>
                          <a:pt x="3" y="389"/>
                          <a:pt x="36" y="414"/>
                        </a:cubicBezTo>
                        <a:cubicBezTo>
                          <a:pt x="87" y="408"/>
                          <a:pt x="120" y="363"/>
                          <a:pt x="135" y="315"/>
                        </a:cubicBezTo>
                        <a:cubicBezTo>
                          <a:pt x="137" y="298"/>
                          <a:pt x="143" y="254"/>
                          <a:pt x="143" y="243"/>
                        </a:cubicBezTo>
                        <a:cubicBezTo>
                          <a:pt x="143" y="214"/>
                          <a:pt x="163" y="14"/>
                          <a:pt x="80" y="1"/>
                        </a:cubicBezTo>
                        <a:cubicBezTo>
                          <a:pt x="53" y="2"/>
                          <a:pt x="16" y="21"/>
                          <a:pt x="0" y="0"/>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951" name="Freeform 14" descr="Stationery"/>
                  <p:cNvSpPr>
                    <a:spLocks/>
                  </p:cNvSpPr>
                  <p:nvPr/>
                </p:nvSpPr>
                <p:spPr bwMode="auto">
                  <a:xfrm>
                    <a:off x="2299" y="1955"/>
                    <a:ext cx="78" cy="236"/>
                  </a:xfrm>
                  <a:custGeom>
                    <a:avLst/>
                    <a:gdLst>
                      <a:gd name="T0" fmla="*/ 10 w 78"/>
                      <a:gd name="T1" fmla="*/ 9 h 236"/>
                      <a:gd name="T2" fmla="*/ 16 w 78"/>
                      <a:gd name="T3" fmla="*/ 91 h 236"/>
                      <a:gd name="T4" fmla="*/ 35 w 78"/>
                      <a:gd name="T5" fmla="*/ 226 h 236"/>
                      <a:gd name="T6" fmla="*/ 71 w 78"/>
                      <a:gd name="T7" fmla="*/ 195 h 236"/>
                      <a:gd name="T8" fmla="*/ 71 w 78"/>
                      <a:gd name="T9" fmla="*/ 70 h 236"/>
                      <a:gd name="T10" fmla="*/ 47 w 78"/>
                      <a:gd name="T11" fmla="*/ 3 h 236"/>
                      <a:gd name="T12" fmla="*/ 10 w 78"/>
                      <a:gd name="T13" fmla="*/ 9 h 236"/>
                      <a:gd name="T14" fmla="*/ 0 60000 65536"/>
                      <a:gd name="T15" fmla="*/ 0 60000 65536"/>
                      <a:gd name="T16" fmla="*/ 0 60000 65536"/>
                      <a:gd name="T17" fmla="*/ 0 60000 65536"/>
                      <a:gd name="T18" fmla="*/ 0 60000 65536"/>
                      <a:gd name="T19" fmla="*/ 0 60000 65536"/>
                      <a:gd name="T20" fmla="*/ 0 60000 65536"/>
                      <a:gd name="T21" fmla="*/ 0 w 78"/>
                      <a:gd name="T22" fmla="*/ 0 h 236"/>
                      <a:gd name="T23" fmla="*/ 78 w 78"/>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36">
                        <a:moveTo>
                          <a:pt x="10" y="9"/>
                        </a:moveTo>
                        <a:cubicBezTo>
                          <a:pt x="21" y="36"/>
                          <a:pt x="17" y="60"/>
                          <a:pt x="16" y="91"/>
                        </a:cubicBezTo>
                        <a:cubicBezTo>
                          <a:pt x="16" y="94"/>
                          <a:pt x="0" y="206"/>
                          <a:pt x="35" y="226"/>
                        </a:cubicBezTo>
                        <a:cubicBezTo>
                          <a:pt x="65" y="225"/>
                          <a:pt x="65" y="223"/>
                          <a:pt x="71" y="195"/>
                        </a:cubicBezTo>
                        <a:cubicBezTo>
                          <a:pt x="68" y="31"/>
                          <a:pt x="71" y="236"/>
                          <a:pt x="71" y="70"/>
                        </a:cubicBezTo>
                        <a:cubicBezTo>
                          <a:pt x="71" y="29"/>
                          <a:pt x="78" y="20"/>
                          <a:pt x="47" y="3"/>
                        </a:cubicBezTo>
                        <a:cubicBezTo>
                          <a:pt x="17" y="4"/>
                          <a:pt x="1" y="0"/>
                          <a:pt x="10" y="9"/>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23944" name="Freeform 15" descr="Stationery"/>
                <p:cNvSpPr>
                  <a:spLocks/>
                </p:cNvSpPr>
                <p:nvPr/>
              </p:nvSpPr>
              <p:spPr bwMode="auto">
                <a:xfrm>
                  <a:off x="2256" y="2139"/>
                  <a:ext cx="146" cy="117"/>
                </a:xfrm>
                <a:custGeom>
                  <a:avLst/>
                  <a:gdLst>
                    <a:gd name="T0" fmla="*/ 27 w 98"/>
                    <a:gd name="T1" fmla="*/ 30 h 117"/>
                    <a:gd name="T2" fmla="*/ 52 w 98"/>
                    <a:gd name="T3" fmla="*/ 117 h 117"/>
                    <a:gd name="T4" fmla="*/ 146 w 98"/>
                    <a:gd name="T5" fmla="*/ 84 h 117"/>
                    <a:gd name="T6" fmla="*/ 27 w 98"/>
                    <a:gd name="T7" fmla="*/ 0 h 117"/>
                    <a:gd name="T8" fmla="*/ 3 w 98"/>
                    <a:gd name="T9" fmla="*/ 27 h 117"/>
                    <a:gd name="T10" fmla="*/ 30 w 98"/>
                    <a:gd name="T11" fmla="*/ 56 h 117"/>
                    <a:gd name="T12" fmla="*/ 45 w 98"/>
                    <a:gd name="T13" fmla="*/ 57 h 117"/>
                    <a:gd name="T14" fmla="*/ 72 w 98"/>
                    <a:gd name="T15" fmla="*/ 69 h 117"/>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17"/>
                    <a:gd name="T26" fmla="*/ 98 w 9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17">
                      <a:moveTo>
                        <a:pt x="18" y="30"/>
                      </a:moveTo>
                      <a:cubicBezTo>
                        <a:pt x="17" y="56"/>
                        <a:pt x="0" y="113"/>
                        <a:pt x="35" y="117"/>
                      </a:cubicBezTo>
                      <a:cubicBezTo>
                        <a:pt x="65" y="116"/>
                        <a:pt x="83" y="112"/>
                        <a:pt x="98" y="84"/>
                      </a:cubicBezTo>
                      <a:cubicBezTo>
                        <a:pt x="93" y="35"/>
                        <a:pt x="53" y="26"/>
                        <a:pt x="18" y="0"/>
                      </a:cubicBezTo>
                      <a:cubicBezTo>
                        <a:pt x="4" y="8"/>
                        <a:pt x="3" y="10"/>
                        <a:pt x="2" y="27"/>
                      </a:cubicBezTo>
                      <a:cubicBezTo>
                        <a:pt x="3" y="38"/>
                        <a:pt x="9" y="51"/>
                        <a:pt x="20" y="56"/>
                      </a:cubicBezTo>
                      <a:cubicBezTo>
                        <a:pt x="23" y="57"/>
                        <a:pt x="30" y="57"/>
                        <a:pt x="30" y="57"/>
                      </a:cubicBezTo>
                      <a:lnTo>
                        <a:pt x="48" y="69"/>
                      </a:ln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123940" name="Rectangle 16" descr="Stationery"/>
            <p:cNvSpPr>
              <a:spLocks noChangeArrowheads="1"/>
            </p:cNvSpPr>
            <p:nvPr/>
          </p:nvSpPr>
          <p:spPr bwMode="auto">
            <a:xfrm>
              <a:off x="2304" y="1632"/>
              <a:ext cx="107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123907" name="Group 17"/>
          <p:cNvGrpSpPr>
            <a:grpSpLocks/>
          </p:cNvGrpSpPr>
          <p:nvPr/>
        </p:nvGrpSpPr>
        <p:grpSpPr bwMode="auto">
          <a:xfrm>
            <a:off x="2438400" y="1905000"/>
            <a:ext cx="4495800" cy="3200400"/>
            <a:chOff x="1536" y="1200"/>
            <a:chExt cx="2832" cy="2016"/>
          </a:xfrm>
        </p:grpSpPr>
        <p:sp>
          <p:nvSpPr>
            <p:cNvPr id="123935" name="Text Box 18"/>
            <p:cNvSpPr txBox="1">
              <a:spLocks noChangeArrowheads="1"/>
            </p:cNvSpPr>
            <p:nvPr/>
          </p:nvSpPr>
          <p:spPr bwMode="auto">
            <a:xfrm rot="-1495443">
              <a:off x="2208" y="2544"/>
              <a:ext cx="2160" cy="6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accent2"/>
                  </a:solidFill>
                  <a:latin typeface="Times New Roman" charset="0"/>
                </a:rPr>
                <a:t>Môi-se &amp; A-rôn và các con trai</a:t>
              </a:r>
            </a:p>
          </p:txBody>
        </p:sp>
        <p:sp>
          <p:nvSpPr>
            <p:cNvPr id="108563" name="Text Box 19"/>
            <p:cNvSpPr txBox="1">
              <a:spLocks noChangeArrowheads="1"/>
            </p:cNvSpPr>
            <p:nvPr/>
          </p:nvSpPr>
          <p:spPr bwMode="auto">
            <a:xfrm rot="2139010">
              <a:off x="2688" y="1584"/>
              <a:ext cx="1536" cy="36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3200" b="1">
                  <a:solidFill>
                    <a:schemeClr val="accent2"/>
                  </a:solidFill>
                  <a:latin typeface="Times New Roman" pitchFamily="18" charset="0"/>
                  <a:ea typeface="+mn-ea"/>
                  <a:cs typeface="Times New Roman" pitchFamily="18" charset="0"/>
                </a:rPr>
                <a:t>Mê-ra-ri</a:t>
              </a:r>
            </a:p>
          </p:txBody>
        </p:sp>
        <p:sp>
          <p:nvSpPr>
            <p:cNvPr id="123937" name="Text Box 20"/>
            <p:cNvSpPr txBox="1">
              <a:spLocks noChangeArrowheads="1"/>
            </p:cNvSpPr>
            <p:nvPr/>
          </p:nvSpPr>
          <p:spPr bwMode="auto">
            <a:xfrm rot="-1057160">
              <a:off x="1536" y="1200"/>
              <a:ext cx="1536"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accent2"/>
                  </a:solidFill>
                  <a:latin typeface="Times New Roman" charset="0"/>
                </a:rPr>
                <a:t>Ghẹt-sôn</a:t>
              </a:r>
            </a:p>
          </p:txBody>
        </p:sp>
        <p:sp>
          <p:nvSpPr>
            <p:cNvPr id="123938" name="Text Box 21"/>
            <p:cNvSpPr txBox="1">
              <a:spLocks noChangeArrowheads="1"/>
            </p:cNvSpPr>
            <p:nvPr/>
          </p:nvSpPr>
          <p:spPr bwMode="auto">
            <a:xfrm rot="3223926">
              <a:off x="1527" y="2073"/>
              <a:ext cx="1536"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accent2"/>
                  </a:solidFill>
                  <a:latin typeface="Times New Roman" charset="0"/>
                </a:rPr>
                <a:t>Kê-hát</a:t>
              </a:r>
            </a:p>
          </p:txBody>
        </p:sp>
      </p:grpSp>
      <p:grpSp>
        <p:nvGrpSpPr>
          <p:cNvPr id="123908" name="Group 22"/>
          <p:cNvGrpSpPr>
            <a:grpSpLocks/>
          </p:cNvGrpSpPr>
          <p:nvPr/>
        </p:nvGrpSpPr>
        <p:grpSpPr bwMode="auto">
          <a:xfrm rot="2659317">
            <a:off x="6796088" y="228600"/>
            <a:ext cx="2043112" cy="1676400"/>
            <a:chOff x="3297" y="-48"/>
            <a:chExt cx="1287" cy="1056"/>
          </a:xfrm>
        </p:grpSpPr>
        <p:sp>
          <p:nvSpPr>
            <p:cNvPr id="123930" name="AutoShape 23"/>
            <p:cNvSpPr>
              <a:spLocks noChangeArrowheads="1"/>
            </p:cNvSpPr>
            <p:nvPr/>
          </p:nvSpPr>
          <p:spPr bwMode="auto">
            <a:xfrm>
              <a:off x="3648" y="192"/>
              <a:ext cx="576" cy="576"/>
            </a:xfrm>
            <a:custGeom>
              <a:avLst/>
              <a:gdLst>
                <a:gd name="T0" fmla="*/ 15 w 21600"/>
                <a:gd name="T1" fmla="*/ 8 h 21600"/>
                <a:gd name="T2" fmla="*/ 8 w 21600"/>
                <a:gd name="T3" fmla="*/ 15 h 21600"/>
                <a:gd name="T4" fmla="*/ 0 w 21600"/>
                <a:gd name="T5" fmla="*/ 8 h 21600"/>
                <a:gd name="T6" fmla="*/ 8 w 21600"/>
                <a:gd name="T7" fmla="*/ 0 h 21600"/>
                <a:gd name="T8" fmla="*/ 0 60000 65536"/>
                <a:gd name="T9" fmla="*/ 5898240 60000 65536"/>
                <a:gd name="T10" fmla="*/ 11796480 60000 65536"/>
                <a:gd name="T11" fmla="*/ 17694720 60000 65536"/>
                <a:gd name="T12" fmla="*/ 2175 w 21600"/>
                <a:gd name="T13" fmla="*/ 8625 h 21600"/>
                <a:gd name="T14" fmla="*/ 19425 w 21600"/>
                <a:gd name="T15" fmla="*/ 12975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08568" name="Text Box 24"/>
            <p:cNvSpPr txBox="1">
              <a:spLocks noChangeArrowheads="1"/>
            </p:cNvSpPr>
            <p:nvPr/>
          </p:nvSpPr>
          <p:spPr bwMode="auto">
            <a:xfrm>
              <a:off x="4150" y="31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l" eaLnBrk="1" hangingPunct="1">
                <a:spcBef>
                  <a:spcPct val="50000"/>
                </a:spcBef>
                <a:defRPr/>
              </a:pPr>
              <a:r>
                <a:rPr lang="en-US" sz="2800" b="1">
                  <a:solidFill>
                    <a:srgbClr val="00FFFF"/>
                  </a:solidFill>
                  <a:latin typeface="Times New Roman" pitchFamily="18" charset="0"/>
                  <a:ea typeface="+mn-ea"/>
                  <a:cs typeface="Times New Roman" pitchFamily="18" charset="0"/>
                </a:rPr>
                <a:t>Đ</a:t>
              </a:r>
            </a:p>
          </p:txBody>
        </p:sp>
        <p:sp>
          <p:nvSpPr>
            <p:cNvPr id="108569" name="Text Box 25"/>
            <p:cNvSpPr txBox="1">
              <a:spLocks noChangeArrowheads="1"/>
            </p:cNvSpPr>
            <p:nvPr/>
          </p:nvSpPr>
          <p:spPr bwMode="auto">
            <a:xfrm>
              <a:off x="3717" y="681"/>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N</a:t>
              </a:r>
            </a:p>
          </p:txBody>
        </p:sp>
        <p:sp>
          <p:nvSpPr>
            <p:cNvPr id="108570" name="Text Box 26"/>
            <p:cNvSpPr txBox="1">
              <a:spLocks noChangeArrowheads="1"/>
            </p:cNvSpPr>
            <p:nvPr/>
          </p:nvSpPr>
          <p:spPr bwMode="auto">
            <a:xfrm>
              <a:off x="3718" y="-48"/>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rgbClr val="00FFFF"/>
                  </a:solidFill>
                  <a:latin typeface="Times New Roman" pitchFamily="18" charset="0"/>
                  <a:ea typeface="+mn-ea"/>
                  <a:cs typeface="Times New Roman" pitchFamily="18" charset="0"/>
                </a:rPr>
                <a:t>B</a:t>
              </a:r>
            </a:p>
          </p:txBody>
        </p:sp>
        <p:sp>
          <p:nvSpPr>
            <p:cNvPr id="108571" name="Text Box 27"/>
            <p:cNvSpPr txBox="1">
              <a:spLocks noChangeArrowheads="1"/>
            </p:cNvSpPr>
            <p:nvPr/>
          </p:nvSpPr>
          <p:spPr bwMode="auto">
            <a:xfrm>
              <a:off x="3294" y="31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2800" b="1">
                  <a:solidFill>
                    <a:srgbClr val="00FFFF"/>
                  </a:solidFill>
                  <a:latin typeface="Times New Roman" pitchFamily="18" charset="0"/>
                  <a:ea typeface="+mn-ea"/>
                  <a:cs typeface="Times New Roman" pitchFamily="18" charset="0"/>
                </a:rPr>
                <a:t>T</a:t>
              </a:r>
            </a:p>
          </p:txBody>
        </p:sp>
      </p:grpSp>
      <p:sp>
        <p:nvSpPr>
          <p:cNvPr id="123909" name="Text Box 28"/>
          <p:cNvSpPr txBox="1">
            <a:spLocks noChangeArrowheads="1"/>
          </p:cNvSpPr>
          <p:nvPr/>
        </p:nvSpPr>
        <p:spPr bwMode="auto">
          <a:xfrm rot="1415403">
            <a:off x="2667000" y="7159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Ép-ra-im</a:t>
            </a:r>
          </a:p>
        </p:txBody>
      </p:sp>
      <p:sp>
        <p:nvSpPr>
          <p:cNvPr id="123910" name="Text Box 29"/>
          <p:cNvSpPr txBox="1">
            <a:spLocks noChangeArrowheads="1"/>
          </p:cNvSpPr>
          <p:nvPr/>
        </p:nvSpPr>
        <p:spPr bwMode="auto">
          <a:xfrm rot="1415403">
            <a:off x="1600200" y="8382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Ma-na-se</a:t>
            </a:r>
          </a:p>
        </p:txBody>
      </p:sp>
      <p:sp>
        <p:nvSpPr>
          <p:cNvPr id="123911" name="Text Box 30"/>
          <p:cNvSpPr txBox="1">
            <a:spLocks noChangeArrowheads="1"/>
          </p:cNvSpPr>
          <p:nvPr/>
        </p:nvSpPr>
        <p:spPr bwMode="auto">
          <a:xfrm rot="1415403">
            <a:off x="1066800" y="12493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Bên-gia-min</a:t>
            </a:r>
          </a:p>
        </p:txBody>
      </p:sp>
      <p:sp>
        <p:nvSpPr>
          <p:cNvPr id="123912" name="Text Box 31"/>
          <p:cNvSpPr txBox="1">
            <a:spLocks noChangeArrowheads="1"/>
          </p:cNvSpPr>
          <p:nvPr/>
        </p:nvSpPr>
        <p:spPr bwMode="auto">
          <a:xfrm rot="1415471">
            <a:off x="6553200" y="48307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Giu-đa</a:t>
            </a:r>
          </a:p>
        </p:txBody>
      </p:sp>
      <p:sp>
        <p:nvSpPr>
          <p:cNvPr id="123913" name="Text Box 32"/>
          <p:cNvSpPr txBox="1">
            <a:spLocks noChangeArrowheads="1"/>
          </p:cNvSpPr>
          <p:nvPr/>
        </p:nvSpPr>
        <p:spPr bwMode="auto">
          <a:xfrm rot="1415471">
            <a:off x="5562600" y="49530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Y-sa-ca</a:t>
            </a:r>
          </a:p>
        </p:txBody>
      </p:sp>
      <p:sp>
        <p:nvSpPr>
          <p:cNvPr id="123914" name="Text Box 33"/>
          <p:cNvSpPr txBox="1">
            <a:spLocks noChangeArrowheads="1"/>
          </p:cNvSpPr>
          <p:nvPr/>
        </p:nvSpPr>
        <p:spPr bwMode="auto">
          <a:xfrm rot="1415471">
            <a:off x="4419600" y="52117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tx1"/>
                </a:solidFill>
                <a:latin typeface="Times New Roman" charset="0"/>
              </a:rPr>
              <a:t>Sa-bu-lôn</a:t>
            </a:r>
          </a:p>
        </p:txBody>
      </p:sp>
      <p:sp>
        <p:nvSpPr>
          <p:cNvPr id="123915" name="Text Box 34"/>
          <p:cNvSpPr txBox="1">
            <a:spLocks noChangeArrowheads="1"/>
          </p:cNvSpPr>
          <p:nvPr/>
        </p:nvSpPr>
        <p:spPr bwMode="auto">
          <a:xfrm>
            <a:off x="533400" y="2819400"/>
            <a:ext cx="1371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Gát</a:t>
            </a:r>
          </a:p>
        </p:txBody>
      </p:sp>
      <p:sp>
        <p:nvSpPr>
          <p:cNvPr id="123916" name="Text Box 35"/>
          <p:cNvSpPr txBox="1">
            <a:spLocks noChangeArrowheads="1"/>
          </p:cNvSpPr>
          <p:nvPr/>
        </p:nvSpPr>
        <p:spPr bwMode="auto">
          <a:xfrm>
            <a:off x="838200" y="3429000"/>
            <a:ext cx="1828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Si-mê-ôn</a:t>
            </a:r>
          </a:p>
        </p:txBody>
      </p:sp>
      <p:sp>
        <p:nvSpPr>
          <p:cNvPr id="123917" name="Text Box 36"/>
          <p:cNvSpPr txBox="1">
            <a:spLocks noChangeArrowheads="1"/>
          </p:cNvSpPr>
          <p:nvPr/>
        </p:nvSpPr>
        <p:spPr bwMode="auto">
          <a:xfrm>
            <a:off x="1143000" y="40386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Ru-bên</a:t>
            </a:r>
          </a:p>
        </p:txBody>
      </p:sp>
      <p:sp>
        <p:nvSpPr>
          <p:cNvPr id="123918" name="Text Box 37"/>
          <p:cNvSpPr txBox="1">
            <a:spLocks noChangeArrowheads="1"/>
          </p:cNvSpPr>
          <p:nvPr/>
        </p:nvSpPr>
        <p:spPr bwMode="auto">
          <a:xfrm>
            <a:off x="5410200" y="1447800"/>
            <a:ext cx="1371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Đan</a:t>
            </a:r>
          </a:p>
        </p:txBody>
      </p:sp>
      <p:sp>
        <p:nvSpPr>
          <p:cNvPr id="123919" name="Text Box 38"/>
          <p:cNvSpPr txBox="1">
            <a:spLocks noChangeArrowheads="1"/>
          </p:cNvSpPr>
          <p:nvPr/>
        </p:nvSpPr>
        <p:spPr bwMode="auto">
          <a:xfrm>
            <a:off x="5791200" y="1981200"/>
            <a:ext cx="1600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tx1"/>
                </a:solidFill>
                <a:latin typeface="Times New Roman" charset="0"/>
              </a:rPr>
              <a:t>A-se</a:t>
            </a:r>
          </a:p>
        </p:txBody>
      </p:sp>
      <p:sp>
        <p:nvSpPr>
          <p:cNvPr id="123920" name="Text Box 39"/>
          <p:cNvSpPr txBox="1">
            <a:spLocks noChangeArrowheads="1"/>
          </p:cNvSpPr>
          <p:nvPr/>
        </p:nvSpPr>
        <p:spPr bwMode="auto">
          <a:xfrm>
            <a:off x="6629400" y="2681288"/>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tx1"/>
                </a:solidFill>
                <a:latin typeface="Times New Roman" charset="0"/>
              </a:rPr>
              <a:t>Nép-ta-li</a:t>
            </a:r>
          </a:p>
        </p:txBody>
      </p:sp>
      <p:sp>
        <p:nvSpPr>
          <p:cNvPr id="123921" name="Text Box 40"/>
          <p:cNvSpPr txBox="1">
            <a:spLocks noChangeArrowheads="1"/>
          </p:cNvSpPr>
          <p:nvPr/>
        </p:nvSpPr>
        <p:spPr bwMode="auto">
          <a:xfrm>
            <a:off x="228600" y="5943600"/>
            <a:ext cx="2971800" cy="579438"/>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accent2"/>
                </a:solidFill>
                <a:latin typeface="Times New Roman" charset="0"/>
              </a:rPr>
              <a:t>Dân-số 2, 10</a:t>
            </a:r>
          </a:p>
        </p:txBody>
      </p:sp>
      <p:sp>
        <p:nvSpPr>
          <p:cNvPr id="108585" name="Text Box 41"/>
          <p:cNvSpPr txBox="1">
            <a:spLocks noChangeArrowheads="1"/>
          </p:cNvSpPr>
          <p:nvPr/>
        </p:nvSpPr>
        <p:spPr bwMode="auto">
          <a:xfrm>
            <a:off x="7239000" y="5638800"/>
            <a:ext cx="114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4000" b="1">
                <a:solidFill>
                  <a:srgbClr val="FF3300"/>
                </a:solidFill>
                <a:latin typeface="Times New Roman" pitchFamily="18" charset="0"/>
                <a:ea typeface="+mn-ea"/>
                <a:cs typeface="Times New Roman" pitchFamily="18" charset="0"/>
              </a:rPr>
              <a:t>1</a:t>
            </a:r>
          </a:p>
        </p:txBody>
      </p:sp>
      <p:sp>
        <p:nvSpPr>
          <p:cNvPr id="108586" name="Text Box 42"/>
          <p:cNvSpPr txBox="1">
            <a:spLocks noChangeArrowheads="1"/>
          </p:cNvSpPr>
          <p:nvPr/>
        </p:nvSpPr>
        <p:spPr bwMode="auto">
          <a:xfrm>
            <a:off x="4495800" y="1600200"/>
            <a:ext cx="114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4000" b="1">
                <a:solidFill>
                  <a:schemeClr val="accent2"/>
                </a:solidFill>
                <a:latin typeface="Times New Roman" pitchFamily="18" charset="0"/>
                <a:ea typeface="+mn-ea"/>
                <a:cs typeface="Times New Roman" pitchFamily="18" charset="0"/>
              </a:rPr>
              <a:t>2</a:t>
            </a:r>
          </a:p>
        </p:txBody>
      </p:sp>
      <p:sp>
        <p:nvSpPr>
          <p:cNvPr id="108587" name="Text Box 43"/>
          <p:cNvSpPr txBox="1">
            <a:spLocks noChangeArrowheads="1"/>
          </p:cNvSpPr>
          <p:nvPr/>
        </p:nvSpPr>
        <p:spPr bwMode="auto">
          <a:xfrm>
            <a:off x="228600" y="3657600"/>
            <a:ext cx="114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4000" b="1">
                <a:solidFill>
                  <a:srgbClr val="FF3300"/>
                </a:solidFill>
                <a:latin typeface="Times New Roman" pitchFamily="18" charset="0"/>
                <a:ea typeface="+mn-ea"/>
                <a:cs typeface="Times New Roman" pitchFamily="18" charset="0"/>
              </a:rPr>
              <a:t>3</a:t>
            </a:r>
          </a:p>
        </p:txBody>
      </p:sp>
      <p:sp>
        <p:nvSpPr>
          <p:cNvPr id="108588" name="Text Box 44"/>
          <p:cNvSpPr txBox="1">
            <a:spLocks noChangeArrowheads="1"/>
          </p:cNvSpPr>
          <p:nvPr/>
        </p:nvSpPr>
        <p:spPr bwMode="auto">
          <a:xfrm>
            <a:off x="2209800" y="3200400"/>
            <a:ext cx="114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4000" b="1">
                <a:solidFill>
                  <a:schemeClr val="accent2"/>
                </a:solidFill>
                <a:latin typeface="Times New Roman" pitchFamily="18" charset="0"/>
                <a:ea typeface="+mn-ea"/>
                <a:cs typeface="Times New Roman" pitchFamily="18" charset="0"/>
              </a:rPr>
              <a:t>4</a:t>
            </a:r>
          </a:p>
        </p:txBody>
      </p:sp>
      <p:sp>
        <p:nvSpPr>
          <p:cNvPr id="108589" name="Text Box 45"/>
          <p:cNvSpPr txBox="1">
            <a:spLocks noChangeArrowheads="1"/>
          </p:cNvSpPr>
          <p:nvPr/>
        </p:nvSpPr>
        <p:spPr bwMode="auto">
          <a:xfrm>
            <a:off x="1143000" y="152400"/>
            <a:ext cx="114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4000" b="1">
                <a:solidFill>
                  <a:srgbClr val="FF3300"/>
                </a:solidFill>
                <a:latin typeface="Times New Roman" pitchFamily="18" charset="0"/>
                <a:ea typeface="+mn-ea"/>
                <a:cs typeface="Times New Roman" pitchFamily="18" charset="0"/>
              </a:rPr>
              <a:t>5</a:t>
            </a:r>
          </a:p>
        </p:txBody>
      </p:sp>
      <p:sp>
        <p:nvSpPr>
          <p:cNvPr id="108590" name="Text Box 46"/>
          <p:cNvSpPr txBox="1">
            <a:spLocks noChangeArrowheads="1"/>
          </p:cNvSpPr>
          <p:nvPr/>
        </p:nvSpPr>
        <p:spPr bwMode="auto">
          <a:xfrm>
            <a:off x="6858000" y="1676400"/>
            <a:ext cx="114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4000" b="1">
                <a:solidFill>
                  <a:srgbClr val="FF3300"/>
                </a:solidFill>
                <a:latin typeface="Times New Roman" pitchFamily="18" charset="0"/>
                <a:ea typeface="+mn-ea"/>
                <a:cs typeface="Times New Roman" pitchFamily="18" charset="0"/>
              </a:rPr>
              <a:t>6</a:t>
            </a:r>
          </a:p>
        </p:txBody>
      </p:sp>
      <p:sp>
        <p:nvSpPr>
          <p:cNvPr id="123928" name="Text Box 47"/>
          <p:cNvSpPr txBox="1">
            <a:spLocks noChangeArrowheads="1"/>
          </p:cNvSpPr>
          <p:nvPr/>
        </p:nvSpPr>
        <p:spPr bwMode="auto">
          <a:xfrm>
            <a:off x="8450263" y="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142</a:t>
            </a:r>
          </a:p>
        </p:txBody>
      </p:sp>
      <p:sp>
        <p:nvSpPr>
          <p:cNvPr id="123929" name="Rectangle 48"/>
          <p:cNvSpPr>
            <a:spLocks noGrp="1" noChangeArrowheads="1"/>
          </p:cNvSpPr>
          <p:nvPr>
            <p:ph type="title" idx="4294967295"/>
          </p:nvPr>
        </p:nvSpPr>
        <p:spPr>
          <a:xfrm>
            <a:off x="4191000" y="0"/>
            <a:ext cx="3352800" cy="1600200"/>
          </a:xfrm>
        </p:spPr>
        <p:txBody>
          <a:bodyPr/>
          <a:lstStyle/>
          <a:p>
            <a:pPr eaLnBrk="1" hangingPunct="1"/>
            <a:r>
              <a:rPr lang="en-US" sz="4000" b="1">
                <a:latin typeface="Times New Roman" charset="0"/>
              </a:rPr>
              <a:t>Thứ tự xuất quân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08585"/>
                                        </p:tgtEl>
                                        <p:attrNameLst>
                                          <p:attrName>style.visibility</p:attrName>
                                        </p:attrNameLst>
                                      </p:cBhvr>
                                      <p:to>
                                        <p:strVal val="visible"/>
                                      </p:to>
                                    </p:set>
                                    <p:animEffect transition="in" filter="dissolve">
                                      <p:cBhvr>
                                        <p:cTn id="7" dur="500"/>
                                        <p:tgtEl>
                                          <p:spTgt spid="108585"/>
                                        </p:tgtEl>
                                      </p:cBhvr>
                                    </p:animEffect>
                                  </p:childTnLst>
                                </p:cTn>
                              </p:par>
                            </p:childTnLst>
                          </p:cTn>
                        </p:par>
                        <p:par>
                          <p:cTn id="8" fill="hold" nodeType="afterGroup">
                            <p:stCondLst>
                              <p:cond delay="1500"/>
                            </p:stCondLst>
                            <p:childTnLst>
                              <p:par>
                                <p:cTn id="9" presetID="9" presetClass="entr" presetSubtype="0" fill="hold" grpId="0" nodeType="afterEffect">
                                  <p:stCondLst>
                                    <p:cond delay="2000"/>
                                  </p:stCondLst>
                                  <p:childTnLst>
                                    <p:set>
                                      <p:cBhvr>
                                        <p:cTn id="10" dur="1" fill="hold">
                                          <p:stCondLst>
                                            <p:cond delay="0"/>
                                          </p:stCondLst>
                                        </p:cTn>
                                        <p:tgtEl>
                                          <p:spTgt spid="108586"/>
                                        </p:tgtEl>
                                        <p:attrNameLst>
                                          <p:attrName>style.visibility</p:attrName>
                                        </p:attrNameLst>
                                      </p:cBhvr>
                                      <p:to>
                                        <p:strVal val="visible"/>
                                      </p:to>
                                    </p:set>
                                    <p:animEffect transition="in" filter="dissolve">
                                      <p:cBhvr>
                                        <p:cTn id="11" dur="500"/>
                                        <p:tgtEl>
                                          <p:spTgt spid="108586"/>
                                        </p:tgtEl>
                                      </p:cBhvr>
                                    </p:animEffect>
                                  </p:childTnLst>
                                </p:cTn>
                              </p:par>
                            </p:childTnLst>
                          </p:cTn>
                        </p:par>
                        <p:par>
                          <p:cTn id="12" fill="hold" nodeType="afterGroup">
                            <p:stCondLst>
                              <p:cond delay="4000"/>
                            </p:stCondLst>
                            <p:childTnLst>
                              <p:par>
                                <p:cTn id="13" presetID="9" presetClass="entr" presetSubtype="0" fill="hold" grpId="0" nodeType="afterEffect">
                                  <p:stCondLst>
                                    <p:cond delay="2000"/>
                                  </p:stCondLst>
                                  <p:childTnLst>
                                    <p:set>
                                      <p:cBhvr>
                                        <p:cTn id="14" dur="1" fill="hold">
                                          <p:stCondLst>
                                            <p:cond delay="0"/>
                                          </p:stCondLst>
                                        </p:cTn>
                                        <p:tgtEl>
                                          <p:spTgt spid="108587"/>
                                        </p:tgtEl>
                                        <p:attrNameLst>
                                          <p:attrName>style.visibility</p:attrName>
                                        </p:attrNameLst>
                                      </p:cBhvr>
                                      <p:to>
                                        <p:strVal val="visible"/>
                                      </p:to>
                                    </p:set>
                                    <p:animEffect transition="in" filter="dissolve">
                                      <p:cBhvr>
                                        <p:cTn id="15" dur="500"/>
                                        <p:tgtEl>
                                          <p:spTgt spid="108587"/>
                                        </p:tgtEl>
                                      </p:cBhvr>
                                    </p:animEffect>
                                  </p:childTnLst>
                                </p:cTn>
                              </p:par>
                            </p:childTnLst>
                          </p:cTn>
                        </p:par>
                        <p:par>
                          <p:cTn id="16" fill="hold" nodeType="afterGroup">
                            <p:stCondLst>
                              <p:cond delay="6500"/>
                            </p:stCondLst>
                            <p:childTnLst>
                              <p:par>
                                <p:cTn id="17" presetID="9" presetClass="entr" presetSubtype="0" fill="hold" grpId="0" nodeType="afterEffect">
                                  <p:stCondLst>
                                    <p:cond delay="2000"/>
                                  </p:stCondLst>
                                  <p:childTnLst>
                                    <p:set>
                                      <p:cBhvr>
                                        <p:cTn id="18" dur="1" fill="hold">
                                          <p:stCondLst>
                                            <p:cond delay="0"/>
                                          </p:stCondLst>
                                        </p:cTn>
                                        <p:tgtEl>
                                          <p:spTgt spid="108588"/>
                                        </p:tgtEl>
                                        <p:attrNameLst>
                                          <p:attrName>style.visibility</p:attrName>
                                        </p:attrNameLst>
                                      </p:cBhvr>
                                      <p:to>
                                        <p:strVal val="visible"/>
                                      </p:to>
                                    </p:set>
                                    <p:animEffect transition="in" filter="dissolve">
                                      <p:cBhvr>
                                        <p:cTn id="19" dur="500"/>
                                        <p:tgtEl>
                                          <p:spTgt spid="108588"/>
                                        </p:tgtEl>
                                      </p:cBhvr>
                                    </p:animEffect>
                                  </p:childTnLst>
                                </p:cTn>
                              </p:par>
                            </p:childTnLst>
                          </p:cTn>
                        </p:par>
                        <p:par>
                          <p:cTn id="20" fill="hold" nodeType="afterGroup">
                            <p:stCondLst>
                              <p:cond delay="9000"/>
                            </p:stCondLst>
                            <p:childTnLst>
                              <p:par>
                                <p:cTn id="21" presetID="9" presetClass="entr" presetSubtype="0" fill="hold" grpId="0" nodeType="afterEffect">
                                  <p:stCondLst>
                                    <p:cond delay="2000"/>
                                  </p:stCondLst>
                                  <p:childTnLst>
                                    <p:set>
                                      <p:cBhvr>
                                        <p:cTn id="22" dur="1" fill="hold">
                                          <p:stCondLst>
                                            <p:cond delay="0"/>
                                          </p:stCondLst>
                                        </p:cTn>
                                        <p:tgtEl>
                                          <p:spTgt spid="108589"/>
                                        </p:tgtEl>
                                        <p:attrNameLst>
                                          <p:attrName>style.visibility</p:attrName>
                                        </p:attrNameLst>
                                      </p:cBhvr>
                                      <p:to>
                                        <p:strVal val="visible"/>
                                      </p:to>
                                    </p:set>
                                    <p:animEffect transition="in" filter="dissolve">
                                      <p:cBhvr>
                                        <p:cTn id="23" dur="500"/>
                                        <p:tgtEl>
                                          <p:spTgt spid="108589"/>
                                        </p:tgtEl>
                                      </p:cBhvr>
                                    </p:animEffect>
                                  </p:childTnLst>
                                </p:cTn>
                              </p:par>
                            </p:childTnLst>
                          </p:cTn>
                        </p:par>
                        <p:par>
                          <p:cTn id="24" fill="hold" nodeType="afterGroup">
                            <p:stCondLst>
                              <p:cond delay="11500"/>
                            </p:stCondLst>
                            <p:childTnLst>
                              <p:par>
                                <p:cTn id="25" presetID="9" presetClass="entr" presetSubtype="0" fill="hold" grpId="0" nodeType="afterEffect">
                                  <p:stCondLst>
                                    <p:cond delay="2000"/>
                                  </p:stCondLst>
                                  <p:childTnLst>
                                    <p:set>
                                      <p:cBhvr>
                                        <p:cTn id="26" dur="1" fill="hold">
                                          <p:stCondLst>
                                            <p:cond delay="0"/>
                                          </p:stCondLst>
                                        </p:cTn>
                                        <p:tgtEl>
                                          <p:spTgt spid="108590"/>
                                        </p:tgtEl>
                                        <p:attrNameLst>
                                          <p:attrName>style.visibility</p:attrName>
                                        </p:attrNameLst>
                                      </p:cBhvr>
                                      <p:to>
                                        <p:strVal val="visible"/>
                                      </p:to>
                                    </p:set>
                                    <p:animEffect transition="in" filter="dissolve">
                                      <p:cBhvr>
                                        <p:cTn id="27" dur="500"/>
                                        <p:tgtEl>
                                          <p:spTgt spid="10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85" grpId="0" autoUpdateAnimBg="0"/>
      <p:bldP spid="108586" grpId="0" autoUpdateAnimBg="0"/>
      <p:bldP spid="108587" grpId="0" autoUpdateAnimBg="0"/>
      <p:bldP spid="108588" grpId="0" autoUpdateAnimBg="0"/>
      <p:bldP spid="108589" grpId="0" autoUpdateAnimBg="0"/>
      <p:bldP spid="108590"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descr="Stationery"/>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09571" name="AutoShape 3"/>
          <p:cNvSpPr>
            <a:spLocks noChangeArrowheads="1"/>
          </p:cNvSpPr>
          <p:nvPr/>
        </p:nvSpPr>
        <p:spPr bwMode="auto">
          <a:xfrm>
            <a:off x="142875" y="1066800"/>
            <a:ext cx="8877300" cy="4343400"/>
          </a:xfrm>
          <a:prstGeom prst="rightArrow">
            <a:avLst>
              <a:gd name="adj1" fmla="val 50000"/>
              <a:gd name="adj2" fmla="val 51096"/>
            </a:avLst>
          </a:prstGeom>
          <a:solidFill>
            <a:srgbClr val="FF9933"/>
          </a:solidFill>
          <a:ln w="57150">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grpSp>
        <p:nvGrpSpPr>
          <p:cNvPr id="2" name="Group 4"/>
          <p:cNvGrpSpPr>
            <a:grpSpLocks/>
          </p:cNvGrpSpPr>
          <p:nvPr/>
        </p:nvGrpSpPr>
        <p:grpSpPr bwMode="auto">
          <a:xfrm>
            <a:off x="5486400" y="1981200"/>
            <a:ext cx="1006475" cy="2438400"/>
            <a:chOff x="3456" y="1248"/>
            <a:chExt cx="634" cy="1536"/>
          </a:xfrm>
        </p:grpSpPr>
        <p:sp>
          <p:nvSpPr>
            <p:cNvPr id="109573" name="Text Box 5"/>
            <p:cNvSpPr txBox="1">
              <a:spLocks noChangeArrowheads="1"/>
            </p:cNvSpPr>
            <p:nvPr/>
          </p:nvSpPr>
          <p:spPr bwMode="auto">
            <a:xfrm rot="5397967">
              <a:off x="2871" y="1833"/>
              <a:ext cx="1536" cy="36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3200" b="1">
                  <a:solidFill>
                    <a:srgbClr val="00FF00"/>
                  </a:solidFill>
                  <a:latin typeface="Times New Roman" pitchFamily="18" charset="0"/>
                  <a:ea typeface="+mn-ea"/>
                  <a:cs typeface="Times New Roman" pitchFamily="18" charset="0"/>
                </a:rPr>
                <a:t>Mê-ra-ri</a:t>
              </a:r>
            </a:p>
          </p:txBody>
        </p:sp>
        <p:sp>
          <p:nvSpPr>
            <p:cNvPr id="125979" name="Text Box 6"/>
            <p:cNvSpPr txBox="1">
              <a:spLocks noChangeArrowheads="1"/>
            </p:cNvSpPr>
            <p:nvPr/>
          </p:nvSpPr>
          <p:spPr bwMode="auto">
            <a:xfrm rot="5347573">
              <a:off x="3140" y="1833"/>
              <a:ext cx="1536"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rgbClr val="00FF00"/>
                  </a:solidFill>
                  <a:latin typeface="Times New Roman" charset="0"/>
                </a:rPr>
                <a:t>Ghẹt-sôn</a:t>
              </a:r>
            </a:p>
          </p:txBody>
        </p:sp>
      </p:grpSp>
      <p:sp>
        <p:nvSpPr>
          <p:cNvPr id="109575" name="Text Box 7"/>
          <p:cNvSpPr txBox="1">
            <a:spLocks noChangeArrowheads="1"/>
          </p:cNvSpPr>
          <p:nvPr/>
        </p:nvSpPr>
        <p:spPr bwMode="auto">
          <a:xfrm rot="5395009">
            <a:off x="2758282" y="2910681"/>
            <a:ext cx="2438400" cy="579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rgbClr val="CC3300"/>
                </a:solidFill>
                <a:latin typeface="Times New Roman" charset="0"/>
              </a:rPr>
              <a:t>Kê-hát</a:t>
            </a:r>
          </a:p>
        </p:txBody>
      </p:sp>
      <p:grpSp>
        <p:nvGrpSpPr>
          <p:cNvPr id="3" name="Group 8"/>
          <p:cNvGrpSpPr>
            <a:grpSpLocks/>
          </p:cNvGrpSpPr>
          <p:nvPr/>
        </p:nvGrpSpPr>
        <p:grpSpPr bwMode="auto">
          <a:xfrm>
            <a:off x="1295400" y="2209800"/>
            <a:ext cx="2438400" cy="1966913"/>
            <a:chOff x="816" y="1392"/>
            <a:chExt cx="1536" cy="1239"/>
          </a:xfrm>
        </p:grpSpPr>
        <p:sp>
          <p:nvSpPr>
            <p:cNvPr id="125975" name="Text Box 9"/>
            <p:cNvSpPr txBox="1">
              <a:spLocks noChangeArrowheads="1"/>
            </p:cNvSpPr>
            <p:nvPr/>
          </p:nvSpPr>
          <p:spPr bwMode="auto">
            <a:xfrm rot="-27371">
              <a:off x="816" y="1392"/>
              <a:ext cx="1536"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Ép-ra-im</a:t>
              </a:r>
            </a:p>
          </p:txBody>
        </p:sp>
        <p:sp>
          <p:nvSpPr>
            <p:cNvPr id="125976" name="Text Box 10"/>
            <p:cNvSpPr txBox="1">
              <a:spLocks noChangeArrowheads="1"/>
            </p:cNvSpPr>
            <p:nvPr/>
          </p:nvSpPr>
          <p:spPr bwMode="auto">
            <a:xfrm rot="-27371">
              <a:off x="816" y="1848"/>
              <a:ext cx="1536"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Ma-na-se</a:t>
              </a:r>
            </a:p>
          </p:txBody>
        </p:sp>
        <p:sp>
          <p:nvSpPr>
            <p:cNvPr id="125977" name="Text Box 11"/>
            <p:cNvSpPr txBox="1">
              <a:spLocks noChangeArrowheads="1"/>
            </p:cNvSpPr>
            <p:nvPr/>
          </p:nvSpPr>
          <p:spPr bwMode="auto">
            <a:xfrm rot="-27371">
              <a:off x="816" y="2304"/>
              <a:ext cx="1536"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Bên-gia-min</a:t>
              </a:r>
            </a:p>
          </p:txBody>
        </p:sp>
      </p:grpSp>
      <p:grpSp>
        <p:nvGrpSpPr>
          <p:cNvPr id="4" name="Group 12"/>
          <p:cNvGrpSpPr>
            <a:grpSpLocks/>
          </p:cNvGrpSpPr>
          <p:nvPr/>
        </p:nvGrpSpPr>
        <p:grpSpPr bwMode="auto">
          <a:xfrm>
            <a:off x="3200400" y="2198688"/>
            <a:ext cx="2438400" cy="1987550"/>
            <a:chOff x="1968" y="1385"/>
            <a:chExt cx="1536" cy="1252"/>
          </a:xfrm>
        </p:grpSpPr>
        <p:sp>
          <p:nvSpPr>
            <p:cNvPr id="125972" name="Text Box 13"/>
            <p:cNvSpPr txBox="1">
              <a:spLocks noChangeArrowheads="1"/>
            </p:cNvSpPr>
            <p:nvPr/>
          </p:nvSpPr>
          <p:spPr bwMode="auto">
            <a:xfrm>
              <a:off x="2640" y="2310"/>
              <a:ext cx="864"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Gát</a:t>
              </a:r>
            </a:p>
          </p:txBody>
        </p:sp>
        <p:sp>
          <p:nvSpPr>
            <p:cNvPr id="125973" name="Text Box 14"/>
            <p:cNvSpPr txBox="1">
              <a:spLocks noChangeArrowheads="1"/>
            </p:cNvSpPr>
            <p:nvPr/>
          </p:nvSpPr>
          <p:spPr bwMode="auto">
            <a:xfrm>
              <a:off x="2496" y="1847"/>
              <a:ext cx="1008"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Si-mê-ôn</a:t>
              </a:r>
            </a:p>
          </p:txBody>
        </p:sp>
        <p:sp>
          <p:nvSpPr>
            <p:cNvPr id="125974" name="Text Box 15"/>
            <p:cNvSpPr txBox="1">
              <a:spLocks noChangeArrowheads="1"/>
            </p:cNvSpPr>
            <p:nvPr/>
          </p:nvSpPr>
          <p:spPr bwMode="auto">
            <a:xfrm>
              <a:off x="1968" y="1385"/>
              <a:ext cx="1536"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Ru-bên</a:t>
              </a:r>
            </a:p>
          </p:txBody>
        </p:sp>
      </p:grpSp>
      <p:sp>
        <p:nvSpPr>
          <p:cNvPr id="125959" name="Text Box 17"/>
          <p:cNvSpPr txBox="1">
            <a:spLocks noChangeArrowheads="1"/>
          </p:cNvSpPr>
          <p:nvPr/>
        </p:nvSpPr>
        <p:spPr bwMode="auto">
          <a:xfrm rot="-27303">
            <a:off x="5562600" y="2209800"/>
            <a:ext cx="2438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Giu-đa</a:t>
            </a:r>
          </a:p>
        </p:txBody>
      </p:sp>
      <p:sp>
        <p:nvSpPr>
          <p:cNvPr id="125960" name="Text Box 18"/>
          <p:cNvSpPr txBox="1">
            <a:spLocks noChangeArrowheads="1"/>
          </p:cNvSpPr>
          <p:nvPr/>
        </p:nvSpPr>
        <p:spPr bwMode="auto">
          <a:xfrm rot="-27303">
            <a:off x="5562600" y="2933700"/>
            <a:ext cx="2438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Y-sa-ca</a:t>
            </a:r>
          </a:p>
        </p:txBody>
      </p:sp>
      <p:sp>
        <p:nvSpPr>
          <p:cNvPr id="125961" name="Text Box 19"/>
          <p:cNvSpPr txBox="1">
            <a:spLocks noChangeArrowheads="1"/>
          </p:cNvSpPr>
          <p:nvPr/>
        </p:nvSpPr>
        <p:spPr bwMode="auto">
          <a:xfrm rot="-27303">
            <a:off x="5562600" y="3657600"/>
            <a:ext cx="2438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Sa-bu-lôn</a:t>
            </a:r>
          </a:p>
        </p:txBody>
      </p:sp>
      <p:sp>
        <p:nvSpPr>
          <p:cNvPr id="109588" name="Text Box 20"/>
          <p:cNvSpPr txBox="1">
            <a:spLocks noChangeArrowheads="1"/>
          </p:cNvSpPr>
          <p:nvPr/>
        </p:nvSpPr>
        <p:spPr bwMode="auto">
          <a:xfrm rot="-21589149">
            <a:off x="7239000" y="2743200"/>
            <a:ext cx="2438400" cy="1019175"/>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lnSpc>
                <a:spcPct val="70000"/>
              </a:lnSpc>
              <a:spcBef>
                <a:spcPct val="50000"/>
              </a:spcBef>
              <a:defRPr/>
            </a:pPr>
            <a:r>
              <a:rPr lang="en-US" sz="3200" b="1">
                <a:solidFill>
                  <a:srgbClr val="FFFF00"/>
                </a:solidFill>
                <a:effectLst>
                  <a:outerShdw blurRad="38100" dist="38100" dir="2700000" algn="tl">
                    <a:srgbClr val="FFFFFF"/>
                  </a:outerShdw>
                </a:effectLst>
                <a:latin typeface="Times New Roman" charset="0"/>
              </a:rPr>
              <a:t>Hòm </a:t>
            </a:r>
          </a:p>
          <a:p>
            <a:pPr algn="ctr" eaLnBrk="1" hangingPunct="1">
              <a:lnSpc>
                <a:spcPct val="70000"/>
              </a:lnSpc>
              <a:spcBef>
                <a:spcPct val="50000"/>
              </a:spcBef>
              <a:defRPr/>
            </a:pPr>
            <a:r>
              <a:rPr lang="en-US" sz="3200" b="1">
                <a:solidFill>
                  <a:srgbClr val="FFFF00"/>
                </a:solidFill>
                <a:effectLst>
                  <a:outerShdw blurRad="38100" dist="38100" dir="2700000" algn="tl">
                    <a:srgbClr val="FFFFFF"/>
                  </a:outerShdw>
                </a:effectLst>
                <a:latin typeface="Times New Roman" charset="0"/>
              </a:rPr>
              <a:t>giao Ước</a:t>
            </a:r>
            <a:endParaRPr lang="en-US" sz="3200" b="1">
              <a:solidFill>
                <a:srgbClr val="FFFF00"/>
              </a:solidFill>
              <a:latin typeface="Times New Roman" charset="0"/>
            </a:endParaRPr>
          </a:p>
        </p:txBody>
      </p:sp>
      <p:grpSp>
        <p:nvGrpSpPr>
          <p:cNvPr id="5" name="Group 21"/>
          <p:cNvGrpSpPr>
            <a:grpSpLocks/>
          </p:cNvGrpSpPr>
          <p:nvPr/>
        </p:nvGrpSpPr>
        <p:grpSpPr bwMode="auto">
          <a:xfrm>
            <a:off x="-762000" y="2198688"/>
            <a:ext cx="2438400" cy="1987550"/>
            <a:chOff x="-384" y="1385"/>
            <a:chExt cx="1536" cy="1252"/>
          </a:xfrm>
        </p:grpSpPr>
        <p:sp>
          <p:nvSpPr>
            <p:cNvPr id="125969" name="Text Box 22"/>
            <p:cNvSpPr txBox="1">
              <a:spLocks noChangeArrowheads="1"/>
            </p:cNvSpPr>
            <p:nvPr/>
          </p:nvSpPr>
          <p:spPr bwMode="auto">
            <a:xfrm>
              <a:off x="288" y="1385"/>
              <a:ext cx="864"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Đan</a:t>
              </a:r>
            </a:p>
          </p:txBody>
        </p:sp>
        <p:sp>
          <p:nvSpPr>
            <p:cNvPr id="125970" name="Text Box 23"/>
            <p:cNvSpPr txBox="1">
              <a:spLocks noChangeArrowheads="1"/>
            </p:cNvSpPr>
            <p:nvPr/>
          </p:nvSpPr>
          <p:spPr bwMode="auto">
            <a:xfrm>
              <a:off x="144" y="1847"/>
              <a:ext cx="1008"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A-se</a:t>
              </a:r>
            </a:p>
          </p:txBody>
        </p:sp>
        <p:sp>
          <p:nvSpPr>
            <p:cNvPr id="125971" name="Text Box 24"/>
            <p:cNvSpPr txBox="1">
              <a:spLocks noChangeArrowheads="1"/>
            </p:cNvSpPr>
            <p:nvPr/>
          </p:nvSpPr>
          <p:spPr bwMode="auto">
            <a:xfrm>
              <a:off x="-384" y="2310"/>
              <a:ext cx="1536"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chemeClr val="tx1"/>
                  </a:solidFill>
                  <a:latin typeface="Times New Roman" charset="0"/>
                </a:rPr>
                <a:t>Nép-ta-li</a:t>
              </a:r>
            </a:p>
          </p:txBody>
        </p:sp>
      </p:grpSp>
      <p:sp>
        <p:nvSpPr>
          <p:cNvPr id="125964" name="Text Box 25"/>
          <p:cNvSpPr txBox="1">
            <a:spLocks noChangeArrowheads="1"/>
          </p:cNvSpPr>
          <p:nvPr/>
        </p:nvSpPr>
        <p:spPr bwMode="auto">
          <a:xfrm>
            <a:off x="228600" y="5943600"/>
            <a:ext cx="3810000" cy="579438"/>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3200" b="1">
                <a:solidFill>
                  <a:schemeClr val="accent2"/>
                </a:solidFill>
                <a:latin typeface="Times New Roman" charset="0"/>
              </a:rPr>
              <a:t>Dân Số 2, 10:11-28</a:t>
            </a:r>
          </a:p>
        </p:txBody>
      </p:sp>
      <p:sp>
        <p:nvSpPr>
          <p:cNvPr id="109594" name="Text Box 26"/>
          <p:cNvSpPr txBox="1">
            <a:spLocks noChangeArrowheads="1"/>
          </p:cNvSpPr>
          <p:nvPr/>
        </p:nvSpPr>
        <p:spPr bwMode="auto">
          <a:xfrm rot="2536869">
            <a:off x="3352800" y="609600"/>
            <a:ext cx="3048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rgbClr val="00FF00"/>
                </a:solidFill>
                <a:latin typeface="Times New Roman" charset="0"/>
              </a:rPr>
              <a:t>Đền tạm</a:t>
            </a:r>
          </a:p>
        </p:txBody>
      </p:sp>
      <p:sp>
        <p:nvSpPr>
          <p:cNvPr id="109595" name="Text Box 27"/>
          <p:cNvSpPr txBox="1">
            <a:spLocks noChangeArrowheads="1"/>
          </p:cNvSpPr>
          <p:nvPr/>
        </p:nvSpPr>
        <p:spPr bwMode="auto">
          <a:xfrm rot="2356160">
            <a:off x="1447800" y="609600"/>
            <a:ext cx="3048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rgbClr val="CC3300"/>
                </a:solidFill>
                <a:latin typeface="Times New Roman" charset="0"/>
              </a:rPr>
              <a:t>Vật dụng</a:t>
            </a:r>
          </a:p>
        </p:txBody>
      </p:sp>
      <p:sp>
        <p:nvSpPr>
          <p:cNvPr id="125967" name="Text Box 28"/>
          <p:cNvSpPr txBox="1">
            <a:spLocks noChangeArrowheads="1"/>
          </p:cNvSpPr>
          <p:nvPr/>
        </p:nvSpPr>
        <p:spPr bwMode="auto">
          <a:xfrm>
            <a:off x="8374063"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142</a:t>
            </a:r>
          </a:p>
        </p:txBody>
      </p:sp>
      <p:sp>
        <p:nvSpPr>
          <p:cNvPr id="125968" name="Rectangle 29"/>
          <p:cNvSpPr>
            <a:spLocks noGrp="1" noChangeArrowheads="1"/>
          </p:cNvSpPr>
          <p:nvPr>
            <p:ph type="title" idx="4294967295"/>
          </p:nvPr>
        </p:nvSpPr>
        <p:spPr>
          <a:xfrm>
            <a:off x="0" y="0"/>
            <a:ext cx="5410200" cy="685800"/>
          </a:xfrm>
        </p:spPr>
        <p:txBody>
          <a:bodyPr/>
          <a:lstStyle/>
          <a:p>
            <a:pPr eaLnBrk="1" hangingPunct="1"/>
            <a:r>
              <a:rPr lang="en-US">
                <a:latin typeface="Times New Roman" charset="0"/>
              </a:rPr>
              <a:t>Đội hình di chuyển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09594"/>
                                        </p:tgtEl>
                                        <p:attrNameLst>
                                          <p:attrName>style.visibility</p:attrName>
                                        </p:attrNameLst>
                                      </p:cBhvr>
                                      <p:to>
                                        <p:strVal val="visible"/>
                                      </p:to>
                                    </p:set>
                                    <p:animEffect transition="in" filter="dissolve">
                                      <p:cBhvr>
                                        <p:cTn id="7" dur="500"/>
                                        <p:tgtEl>
                                          <p:spTgt spid="109594"/>
                                        </p:tgtEl>
                                      </p:cBhvr>
                                    </p:animEffect>
                                  </p:childTnLst>
                                </p:cTn>
                              </p:par>
                            </p:childTnLst>
                          </p:cTn>
                        </p:par>
                        <p:par>
                          <p:cTn id="8" fill="hold" nodeType="afterGroup">
                            <p:stCondLst>
                              <p:cond delay="3500"/>
                            </p:stCondLst>
                            <p:childTnLst>
                              <p:par>
                                <p:cTn id="9" presetID="7"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0" fill="hold"/>
                                        <p:tgtEl>
                                          <p:spTgt spid="2"/>
                                        </p:tgtEl>
                                        <p:attrNameLst>
                                          <p:attrName>ppt_x</p:attrName>
                                        </p:attrNameLst>
                                      </p:cBhvr>
                                      <p:tavLst>
                                        <p:tav tm="0">
                                          <p:val>
                                            <p:strVal val="0-#ppt_w/2"/>
                                          </p:val>
                                        </p:tav>
                                        <p:tav tm="100000">
                                          <p:val>
                                            <p:strVal val="#ppt_x"/>
                                          </p:val>
                                        </p:tav>
                                      </p:tavLst>
                                    </p:anim>
                                    <p:anim calcmode="lin" valueType="num">
                                      <p:cBhvr additive="base">
                                        <p:cTn id="12" dur="5000" fill="hold"/>
                                        <p:tgtEl>
                                          <p:spTgt spid="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9500"/>
                            </p:stCondLst>
                            <p:childTnLst>
                              <p:par>
                                <p:cTn id="14" presetID="7" presetClass="entr" presetSubtype="8" fill="hold" nodeType="afterEffect">
                                  <p:stCondLst>
                                    <p:cond delay="30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0" fill="hold"/>
                                        <p:tgtEl>
                                          <p:spTgt spid="4"/>
                                        </p:tgtEl>
                                        <p:attrNameLst>
                                          <p:attrName>ppt_x</p:attrName>
                                        </p:attrNameLst>
                                      </p:cBhvr>
                                      <p:tavLst>
                                        <p:tav tm="0">
                                          <p:val>
                                            <p:strVal val="0-#ppt_w/2"/>
                                          </p:val>
                                        </p:tav>
                                        <p:tav tm="100000">
                                          <p:val>
                                            <p:strVal val="#ppt_x"/>
                                          </p:val>
                                        </p:tav>
                                      </p:tavLst>
                                    </p:anim>
                                    <p:anim calcmode="lin" valueType="num">
                                      <p:cBhvr additive="base">
                                        <p:cTn id="17" dur="5000" fill="hold"/>
                                        <p:tgtEl>
                                          <p:spTgt spid="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7500"/>
                            </p:stCondLst>
                            <p:childTnLst>
                              <p:par>
                                <p:cTn id="19" presetID="9" presetClass="entr" presetSubtype="0" fill="hold" grpId="0" nodeType="afterEffect">
                                  <p:stCondLst>
                                    <p:cond delay="3000"/>
                                  </p:stCondLst>
                                  <p:childTnLst>
                                    <p:set>
                                      <p:cBhvr>
                                        <p:cTn id="20" dur="1" fill="hold">
                                          <p:stCondLst>
                                            <p:cond delay="0"/>
                                          </p:stCondLst>
                                        </p:cTn>
                                        <p:tgtEl>
                                          <p:spTgt spid="109595"/>
                                        </p:tgtEl>
                                        <p:attrNameLst>
                                          <p:attrName>style.visibility</p:attrName>
                                        </p:attrNameLst>
                                      </p:cBhvr>
                                      <p:to>
                                        <p:strVal val="visible"/>
                                      </p:to>
                                    </p:set>
                                    <p:animEffect transition="in" filter="dissolve">
                                      <p:cBhvr>
                                        <p:cTn id="21" dur="500"/>
                                        <p:tgtEl>
                                          <p:spTgt spid="109595"/>
                                        </p:tgtEl>
                                      </p:cBhvr>
                                    </p:animEffect>
                                  </p:childTnLst>
                                </p:cTn>
                              </p:par>
                            </p:childTnLst>
                          </p:cTn>
                        </p:par>
                        <p:par>
                          <p:cTn id="22" fill="hold" nodeType="afterGroup">
                            <p:stCondLst>
                              <p:cond delay="21000"/>
                            </p:stCondLst>
                            <p:childTnLst>
                              <p:par>
                                <p:cTn id="23" presetID="7" presetClass="entr" presetSubtype="8" fill="hold" grpId="0" nodeType="afterEffect">
                                  <p:stCondLst>
                                    <p:cond delay="1000"/>
                                  </p:stCondLst>
                                  <p:childTnLst>
                                    <p:set>
                                      <p:cBhvr>
                                        <p:cTn id="24" dur="1" fill="hold">
                                          <p:stCondLst>
                                            <p:cond delay="0"/>
                                          </p:stCondLst>
                                        </p:cTn>
                                        <p:tgtEl>
                                          <p:spTgt spid="109575"/>
                                        </p:tgtEl>
                                        <p:attrNameLst>
                                          <p:attrName>style.visibility</p:attrName>
                                        </p:attrNameLst>
                                      </p:cBhvr>
                                      <p:to>
                                        <p:strVal val="visible"/>
                                      </p:to>
                                    </p:set>
                                    <p:anim calcmode="lin" valueType="num">
                                      <p:cBhvr additive="base">
                                        <p:cTn id="25" dur="5000" fill="hold"/>
                                        <p:tgtEl>
                                          <p:spTgt spid="109575"/>
                                        </p:tgtEl>
                                        <p:attrNameLst>
                                          <p:attrName>ppt_x</p:attrName>
                                        </p:attrNameLst>
                                      </p:cBhvr>
                                      <p:tavLst>
                                        <p:tav tm="0">
                                          <p:val>
                                            <p:strVal val="0-#ppt_w/2"/>
                                          </p:val>
                                        </p:tav>
                                        <p:tav tm="100000">
                                          <p:val>
                                            <p:strVal val="#ppt_x"/>
                                          </p:val>
                                        </p:tav>
                                      </p:tavLst>
                                    </p:anim>
                                    <p:anim calcmode="lin" valueType="num">
                                      <p:cBhvr additive="base">
                                        <p:cTn id="26" dur="5000" fill="hold"/>
                                        <p:tgtEl>
                                          <p:spTgt spid="10957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7000"/>
                            </p:stCondLst>
                            <p:childTnLst>
                              <p:par>
                                <p:cTn id="28" presetID="7" presetClass="entr" presetSubtype="8" fill="hold" nodeType="afterEffect">
                                  <p:stCondLst>
                                    <p:cond delay="300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0" fill="hold"/>
                                        <p:tgtEl>
                                          <p:spTgt spid="3"/>
                                        </p:tgtEl>
                                        <p:attrNameLst>
                                          <p:attrName>ppt_x</p:attrName>
                                        </p:attrNameLst>
                                      </p:cBhvr>
                                      <p:tavLst>
                                        <p:tav tm="0">
                                          <p:val>
                                            <p:strVal val="0-#ppt_w/2"/>
                                          </p:val>
                                        </p:tav>
                                        <p:tav tm="100000">
                                          <p:val>
                                            <p:strVal val="#ppt_x"/>
                                          </p:val>
                                        </p:tav>
                                      </p:tavLst>
                                    </p:anim>
                                    <p:anim calcmode="lin" valueType="num">
                                      <p:cBhvr additive="base">
                                        <p:cTn id="31" dur="5000" fill="hold"/>
                                        <p:tgtEl>
                                          <p:spTgt spid="3"/>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5000"/>
                            </p:stCondLst>
                            <p:childTnLst>
                              <p:par>
                                <p:cTn id="33" presetID="7" presetClass="entr" presetSubtype="8" fill="hold" nodeType="afterEffect">
                                  <p:stCondLst>
                                    <p:cond delay="30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0" fill="hold"/>
                                        <p:tgtEl>
                                          <p:spTgt spid="5"/>
                                        </p:tgtEl>
                                        <p:attrNameLst>
                                          <p:attrName>ppt_x</p:attrName>
                                        </p:attrNameLst>
                                      </p:cBhvr>
                                      <p:tavLst>
                                        <p:tav tm="0">
                                          <p:val>
                                            <p:strVal val="0-#ppt_w/2"/>
                                          </p:val>
                                        </p:tav>
                                        <p:tav tm="100000">
                                          <p:val>
                                            <p:strVal val="#ppt_x"/>
                                          </p:val>
                                        </p:tav>
                                      </p:tavLst>
                                    </p:anim>
                                    <p:anim calcmode="lin" valueType="num">
                                      <p:cBhvr additive="base">
                                        <p:cTn id="36" dur="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5" grpId="0" autoUpdateAnimBg="0"/>
      <p:bldP spid="109594" grpId="0" autoUpdateAnimBg="0"/>
      <p:bldP spid="10959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1" name="Group 2"/>
          <p:cNvGrpSpPr>
            <a:grpSpLocks/>
          </p:cNvGrpSpPr>
          <p:nvPr/>
        </p:nvGrpSpPr>
        <p:grpSpPr bwMode="auto">
          <a:xfrm>
            <a:off x="0" y="-76200"/>
            <a:ext cx="9144000" cy="6934200"/>
            <a:chOff x="0" y="-48"/>
            <a:chExt cx="5760" cy="4368"/>
          </a:xfrm>
        </p:grpSpPr>
        <p:pic>
          <p:nvPicPr>
            <p:cNvPr id="128011" name="Picture 3" descr="Exodus map"/>
            <p:cNvPicPr>
              <a:picLocks noChangeAspect="1" noChangeArrowheads="1"/>
            </p:cNvPicPr>
            <p:nvPr/>
          </p:nvPicPr>
          <p:blipFill>
            <a:blip r:embed="rId3">
              <a:extLst>
                <a:ext uri="{28A0092B-C50C-407E-A947-70E740481C1C}">
                  <a14:useLocalDpi xmlns:a14="http://schemas.microsoft.com/office/drawing/2010/main" val="0"/>
                </a:ext>
              </a:extLst>
            </a:blip>
            <a:srcRect l="4721" t="15556" r="40001" b="38148"/>
            <a:stretch>
              <a:fillRect/>
            </a:stretch>
          </p:blipFill>
          <p:spPr bwMode="auto">
            <a:xfrm>
              <a:off x="0" y="-48"/>
              <a:ext cx="5760" cy="3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012"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28002" name="Text Box 5"/>
          <p:cNvSpPr txBox="1">
            <a:spLocks noChangeArrowheads="1"/>
          </p:cNvSpPr>
          <p:nvPr/>
        </p:nvSpPr>
        <p:spPr bwMode="auto">
          <a:xfrm>
            <a:off x="266700" y="5715000"/>
            <a:ext cx="84582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4000" b="1">
                <a:solidFill>
                  <a:srgbClr val="FF0000"/>
                </a:solidFill>
                <a:latin typeface="Times New Roman" charset="0"/>
              </a:rPr>
              <a:t>Lộ trình cuộc hành trình</a:t>
            </a:r>
          </a:p>
        </p:txBody>
      </p:sp>
      <p:sp>
        <p:nvSpPr>
          <p:cNvPr id="110598" name="Oval 6"/>
          <p:cNvSpPr>
            <a:spLocks noChangeArrowheads="1"/>
          </p:cNvSpPr>
          <p:nvPr/>
        </p:nvSpPr>
        <p:spPr bwMode="auto">
          <a:xfrm>
            <a:off x="5638800" y="4724400"/>
            <a:ext cx="304800" cy="304800"/>
          </a:xfrm>
          <a:prstGeom prst="ellipse">
            <a:avLst/>
          </a:prstGeom>
          <a:solidFill>
            <a:srgbClr val="FF3300"/>
          </a:soli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0599" name="Oval 7"/>
          <p:cNvSpPr>
            <a:spLocks noChangeArrowheads="1"/>
          </p:cNvSpPr>
          <p:nvPr/>
        </p:nvSpPr>
        <p:spPr bwMode="auto">
          <a:xfrm>
            <a:off x="6248400" y="1676400"/>
            <a:ext cx="304800" cy="304800"/>
          </a:xfrm>
          <a:prstGeom prst="ellipse">
            <a:avLst/>
          </a:prstGeom>
          <a:solidFill>
            <a:srgbClr val="FF3300"/>
          </a:soli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28005" name="AutoShape 8"/>
          <p:cNvSpPr>
            <a:spLocks noChangeArrowheads="1"/>
          </p:cNvSpPr>
          <p:nvPr/>
        </p:nvSpPr>
        <p:spPr bwMode="auto">
          <a:xfrm>
            <a:off x="6553200" y="1295400"/>
            <a:ext cx="533400" cy="304800"/>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en-US"/>
          </a:p>
        </p:txBody>
      </p:sp>
      <p:sp>
        <p:nvSpPr>
          <p:cNvPr id="128006" name="Text Box 9"/>
          <p:cNvSpPr txBox="1">
            <a:spLocks noChangeArrowheads="1"/>
          </p:cNvSpPr>
          <p:nvPr/>
        </p:nvSpPr>
        <p:spPr bwMode="auto">
          <a:xfrm>
            <a:off x="6858000" y="4495800"/>
            <a:ext cx="3048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accent2"/>
                </a:solidFill>
                <a:latin typeface="Times New Roman" charset="0"/>
              </a:rPr>
              <a:t>Núi Si-nai</a:t>
            </a:r>
          </a:p>
        </p:txBody>
      </p:sp>
      <p:sp>
        <p:nvSpPr>
          <p:cNvPr id="110602" name="Freeform 10"/>
          <p:cNvSpPr>
            <a:spLocks/>
          </p:cNvSpPr>
          <p:nvPr/>
        </p:nvSpPr>
        <p:spPr bwMode="auto">
          <a:xfrm>
            <a:off x="5829300" y="1804988"/>
            <a:ext cx="566738" cy="3081337"/>
          </a:xfrm>
          <a:custGeom>
            <a:avLst/>
            <a:gdLst>
              <a:gd name="T0" fmla="*/ 0 w 357"/>
              <a:gd name="T1" fmla="*/ 1941 h 1941"/>
              <a:gd name="T2" fmla="*/ 54 w 357"/>
              <a:gd name="T3" fmla="*/ 1905 h 1941"/>
              <a:gd name="T4" fmla="*/ 144 w 357"/>
              <a:gd name="T5" fmla="*/ 1545 h 1941"/>
              <a:gd name="T6" fmla="*/ 180 w 357"/>
              <a:gd name="T7" fmla="*/ 1401 h 1941"/>
              <a:gd name="T8" fmla="*/ 252 w 357"/>
              <a:gd name="T9" fmla="*/ 1239 h 1941"/>
              <a:gd name="T10" fmla="*/ 288 w 357"/>
              <a:gd name="T11" fmla="*/ 1131 h 1941"/>
              <a:gd name="T12" fmla="*/ 270 w 357"/>
              <a:gd name="T13" fmla="*/ 681 h 1941"/>
              <a:gd name="T14" fmla="*/ 198 w 357"/>
              <a:gd name="T15" fmla="*/ 429 h 1941"/>
              <a:gd name="T16" fmla="*/ 270 w 357"/>
              <a:gd name="T17" fmla="*/ 87 h 1941"/>
              <a:gd name="T18" fmla="*/ 342 w 357"/>
              <a:gd name="T19" fmla="*/ 15 h 19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941"/>
              <a:gd name="T32" fmla="*/ 357 w 357"/>
              <a:gd name="T33" fmla="*/ 1941 h 19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941">
                <a:moveTo>
                  <a:pt x="0" y="1941"/>
                </a:moveTo>
                <a:cubicBezTo>
                  <a:pt x="18" y="1929"/>
                  <a:pt x="43" y="1923"/>
                  <a:pt x="54" y="1905"/>
                </a:cubicBezTo>
                <a:cubicBezTo>
                  <a:pt x="111" y="1813"/>
                  <a:pt x="121" y="1647"/>
                  <a:pt x="144" y="1545"/>
                </a:cubicBezTo>
                <a:cubicBezTo>
                  <a:pt x="155" y="1497"/>
                  <a:pt x="168" y="1449"/>
                  <a:pt x="180" y="1401"/>
                </a:cubicBezTo>
                <a:cubicBezTo>
                  <a:pt x="241" y="1156"/>
                  <a:pt x="184" y="1391"/>
                  <a:pt x="252" y="1239"/>
                </a:cubicBezTo>
                <a:cubicBezTo>
                  <a:pt x="267" y="1204"/>
                  <a:pt x="288" y="1131"/>
                  <a:pt x="288" y="1131"/>
                </a:cubicBezTo>
                <a:cubicBezTo>
                  <a:pt x="282" y="981"/>
                  <a:pt x="284" y="830"/>
                  <a:pt x="270" y="681"/>
                </a:cubicBezTo>
                <a:cubicBezTo>
                  <a:pt x="263" y="609"/>
                  <a:pt x="213" y="505"/>
                  <a:pt x="198" y="429"/>
                </a:cubicBezTo>
                <a:cubicBezTo>
                  <a:pt x="205" y="338"/>
                  <a:pt x="187" y="170"/>
                  <a:pt x="270" y="87"/>
                </a:cubicBezTo>
                <a:cubicBezTo>
                  <a:pt x="357" y="0"/>
                  <a:pt x="301" y="97"/>
                  <a:pt x="342" y="15"/>
                </a:cubicBezTo>
              </a:path>
            </a:pathLst>
          </a:custGeom>
          <a:noFill/>
          <a:ln w="76200" cap="rnd" cmpd="sng">
            <a:solidFill>
              <a:srgbClr val="FF3300"/>
            </a:solidFill>
            <a:prstDash val="sysDot"/>
            <a:round/>
            <a:headEnd type="none" w="med" len="med"/>
            <a:tailEnd type="triangle" w="med" len="med"/>
          </a:ln>
          <a:effectLst>
            <a:outerShdw blurRad="63500" dist="35921" dir="2700000" algn="ctr" rotWithShape="0">
              <a:schemeClr val="tx1"/>
            </a:outerShdw>
          </a:effectLst>
          <a:extLst>
            <a:ext uri="{909E8E84-426E-40dd-AFC4-6F175D3DCCD1}">
              <a14:hiddenFill xmlns:a14="http://schemas.microsoft.com/office/drawing/2010/main" xmlns="">
                <a:solidFill>
                  <a:srgbClr val="FFFFFF"/>
                </a:solidFill>
              </a14:hiddenFill>
            </a:ext>
          </a:extLst>
        </p:spPr>
        <p:txBody>
          <a:bodyPr/>
          <a:lstStyle/>
          <a:p>
            <a:pPr>
              <a:defRPr/>
            </a:pPr>
            <a:endParaRPr lang="en-US">
              <a:cs typeface="Times New Roman" charset="0"/>
            </a:endParaRPr>
          </a:p>
        </p:txBody>
      </p:sp>
      <p:sp>
        <p:nvSpPr>
          <p:cNvPr id="128008" name="Text Box 11"/>
          <p:cNvSpPr txBox="1">
            <a:spLocks noChangeArrowheads="1"/>
          </p:cNvSpPr>
          <p:nvPr/>
        </p:nvSpPr>
        <p:spPr bwMode="auto">
          <a:xfrm>
            <a:off x="5562600" y="2163763"/>
            <a:ext cx="3048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accent2"/>
                </a:solidFill>
                <a:latin typeface="Times New Roman" charset="0"/>
              </a:rPr>
              <a:t>Ca-đe Ba-nê-a</a:t>
            </a:r>
          </a:p>
        </p:txBody>
      </p:sp>
      <p:sp>
        <p:nvSpPr>
          <p:cNvPr id="128009" name="Text Box 12"/>
          <p:cNvSpPr txBox="1">
            <a:spLocks noChangeArrowheads="1"/>
          </p:cNvSpPr>
          <p:nvPr/>
        </p:nvSpPr>
        <p:spPr bwMode="auto">
          <a:xfrm>
            <a:off x="7162800" y="1219200"/>
            <a:ext cx="3048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accent2"/>
                </a:solidFill>
                <a:latin typeface="Times New Roman" charset="0"/>
              </a:rPr>
              <a:t>Núi Hô-rê</a:t>
            </a:r>
          </a:p>
        </p:txBody>
      </p:sp>
      <p:sp>
        <p:nvSpPr>
          <p:cNvPr id="128010" name="Rectangle 13"/>
          <p:cNvSpPr>
            <a:spLocks noGrp="1" noChangeArrowheads="1"/>
          </p:cNvSpPr>
          <p:nvPr>
            <p:ph type="title" idx="4294967295"/>
          </p:nvPr>
        </p:nvSpPr>
        <p:spPr>
          <a:xfrm>
            <a:off x="0" y="0"/>
            <a:ext cx="6324600" cy="533400"/>
          </a:xfrm>
        </p:spPr>
        <p:txBody>
          <a:bodyPr/>
          <a:lstStyle/>
          <a:p>
            <a:pPr eaLnBrk="1" hangingPunct="1"/>
            <a:r>
              <a:rPr lang="en-US" sz="4000" b="1">
                <a:solidFill>
                  <a:srgbClr val="000080"/>
                </a:solidFill>
                <a:latin typeface="Times New Roman" charset="0"/>
              </a:rPr>
              <a:t>Bản đồ Dân-số 1–12</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8000"/>
                                  </p:stCondLst>
                                  <p:childTnLst>
                                    <p:set>
                                      <p:cBhvr>
                                        <p:cTn id="6" dur="1" fill="hold">
                                          <p:stCondLst>
                                            <p:cond delay="0"/>
                                          </p:stCondLst>
                                        </p:cTn>
                                        <p:tgtEl>
                                          <p:spTgt spid="110602"/>
                                        </p:tgtEl>
                                        <p:attrNameLst>
                                          <p:attrName>style.visibility</p:attrName>
                                        </p:attrNameLst>
                                      </p:cBhvr>
                                      <p:to>
                                        <p:strVal val="visible"/>
                                      </p:to>
                                    </p:set>
                                    <p:animEffect transition="in" filter="wipe(down)">
                                      <p:cBhvr>
                                        <p:cTn id="7" dur="500"/>
                                        <p:tgtEl>
                                          <p:spTgt spid="110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58370" name="Text Box 3"/>
          <p:cNvSpPr txBox="1">
            <a:spLocks noChangeArrowheads="1"/>
          </p:cNvSpPr>
          <p:nvPr/>
        </p:nvSpPr>
        <p:spPr bwMode="auto">
          <a:xfrm>
            <a:off x="4419600" y="6392863"/>
            <a:ext cx="48768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2400" b="1">
                <a:solidFill>
                  <a:schemeClr val="bg1"/>
                </a:solidFill>
                <a:latin typeface="Times New Roman" charset="0"/>
              </a:rPr>
              <a:t>Walk Through The Bible ©1989</a:t>
            </a:r>
          </a:p>
        </p:txBody>
      </p:sp>
      <p:pic>
        <p:nvPicPr>
          <p:cNvPr id="58371" name="Picture 5" descr="Numbers"/>
          <p:cNvPicPr>
            <a:picLocks noChangeAspect="1" noChangeArrowheads="1"/>
          </p:cNvPicPr>
          <p:nvPr/>
        </p:nvPicPr>
        <p:blipFill>
          <a:blip r:embed="rId3">
            <a:extLst>
              <a:ext uri="{28A0092B-C50C-407E-A947-70E740481C1C}">
                <a14:useLocalDpi xmlns:a14="http://schemas.microsoft.com/office/drawing/2010/main" val="0"/>
              </a:ext>
            </a:extLst>
          </a:blip>
          <a:srcRect r="5556"/>
          <a:stretch>
            <a:fillRect/>
          </a:stretch>
        </p:blipFill>
        <p:spPr bwMode="auto">
          <a:xfrm>
            <a:off x="1295400" y="876300"/>
            <a:ext cx="6477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90" name="Rectangle 6"/>
          <p:cNvSpPr>
            <a:spLocks noGrp="1" noChangeArrowheads="1"/>
          </p:cNvSpPr>
          <p:nvPr>
            <p:ph type="title" idx="4294967295"/>
          </p:nvPr>
        </p:nvSpPr>
        <p:spPr>
          <a:xfrm>
            <a:off x="685800" y="0"/>
            <a:ext cx="7772400" cy="823913"/>
          </a:xfrm>
          <a:effectLst>
            <a:outerShdw blurRad="63500" dist="38099" dir="2700000" algn="ctr" rotWithShape="0">
              <a:schemeClr val="tx1">
                <a:alpha val="74997"/>
              </a:schemeClr>
            </a:outerShdw>
          </a:effectLst>
        </p:spPr>
        <p:txBody>
          <a:bodyPr anchor="t">
            <a:spAutoFit/>
          </a:bodyPr>
          <a:lstStyle/>
          <a:p>
            <a:pPr algn="l" eaLnBrk="1" hangingPunct="1">
              <a:spcBef>
                <a:spcPct val="50000"/>
              </a:spcBef>
              <a:defRPr/>
            </a:pPr>
            <a:r>
              <a:rPr lang="ja-JP" altLang="en-US" sz="4800" b="1">
                <a:solidFill>
                  <a:schemeClr val="bg1"/>
                </a:solidFill>
                <a:latin typeface="Times New Roman" charset="0"/>
                <a:cs typeface="+mj-cs"/>
              </a:rPr>
              <a:t>“</a:t>
            </a:r>
            <a:r>
              <a:rPr lang="en-US" sz="4800" b="1">
                <a:solidFill>
                  <a:schemeClr val="bg1"/>
                </a:solidFill>
                <a:latin typeface="Times New Roman" charset="0"/>
                <a:cs typeface="+mj-cs"/>
              </a:rPr>
              <a:t>Lưu lạc</a:t>
            </a:r>
            <a:r>
              <a:rPr lang="ja-JP" altLang="en-US" sz="4800" b="1">
                <a:solidFill>
                  <a:schemeClr val="bg1"/>
                </a:solidFill>
                <a:latin typeface="Times New Roman" charset="0"/>
                <a:cs typeface="+mj-cs"/>
              </a:rPr>
              <a:t>”</a:t>
            </a:r>
            <a:endParaRPr lang="en-US" sz="4800" b="1">
              <a:solidFill>
                <a:schemeClr val="bg1"/>
              </a:solidFill>
              <a:latin typeface="Times New Roman" charset="0"/>
              <a:cs typeface="+mj-cs"/>
            </a:endParaRPr>
          </a:p>
        </p:txBody>
      </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endParaRPr lang="en-US">
              <a:latin typeface="Times New Roman" charset="0"/>
            </a:endParaRPr>
          </a:p>
        </p:txBody>
      </p:sp>
      <p:sp>
        <p:nvSpPr>
          <p:cNvPr id="130050" name="Rectangle 3"/>
          <p:cNvSpPr>
            <a:spLocks noGrp="1" noChangeArrowheads="1"/>
          </p:cNvSpPr>
          <p:nvPr>
            <p:ph type="body" idx="1"/>
          </p:nvPr>
        </p:nvSpPr>
        <p:spPr/>
        <p:txBody>
          <a:bodyPr/>
          <a:lstStyle/>
          <a:p>
            <a:endParaRPr lang="en-US">
              <a:latin typeface="Times New Roman"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4"/>
          <p:cNvPicPr>
            <a:picLocks noChangeAspect="1" noChangeArrowheads="1"/>
          </p:cNvPicPr>
          <p:nvPr/>
        </p:nvPicPr>
        <p:blipFill>
          <a:blip r:embed="rId3">
            <a:extLst>
              <a:ext uri="{28A0092B-C50C-407E-A947-70E740481C1C}">
                <a14:useLocalDpi xmlns:a14="http://schemas.microsoft.com/office/drawing/2010/main" val="0"/>
              </a:ext>
            </a:extLst>
          </a:blip>
          <a:srcRect l="70708" t="13725" r="-1010" b="62746"/>
          <a:stretch>
            <a:fillRect/>
          </a:stretch>
        </p:blipFill>
        <p:spPr bwMode="auto">
          <a:xfrm>
            <a:off x="304800" y="1905000"/>
            <a:ext cx="257175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pic>
      <p:pic>
        <p:nvPicPr>
          <p:cNvPr id="131074" name="Picture 5"/>
          <p:cNvPicPr>
            <a:picLocks noChangeAspect="1" noChangeArrowheads="1"/>
          </p:cNvPicPr>
          <p:nvPr/>
        </p:nvPicPr>
        <p:blipFill>
          <a:blip r:embed="rId3">
            <a:extLst>
              <a:ext uri="{28A0092B-C50C-407E-A947-70E740481C1C}">
                <a14:useLocalDpi xmlns:a14="http://schemas.microsoft.com/office/drawing/2010/main" val="0"/>
              </a:ext>
            </a:extLst>
          </a:blip>
          <a:srcRect t="42157" b="12746"/>
          <a:stretch>
            <a:fillRect/>
          </a:stretch>
        </p:blipFill>
        <p:spPr bwMode="auto">
          <a:xfrm>
            <a:off x="2971800" y="1066800"/>
            <a:ext cx="5295900" cy="492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pic>
      <p:sp>
        <p:nvSpPr>
          <p:cNvPr id="131075" name="Rectangle 2"/>
          <p:cNvSpPr>
            <a:spLocks noGrp="1" noChangeArrowheads="1"/>
          </p:cNvSpPr>
          <p:nvPr>
            <p:ph type="title"/>
          </p:nvPr>
        </p:nvSpPr>
        <p:spPr>
          <a:xfrm>
            <a:off x="0" y="-152400"/>
            <a:ext cx="9144000" cy="1752600"/>
          </a:xfrm>
        </p:spPr>
        <p:txBody>
          <a:bodyPr/>
          <a:lstStyle/>
          <a:p>
            <a:pPr eaLnBrk="1" hangingPunct="1"/>
            <a:r>
              <a:rPr lang="en-US" sz="7200" b="1">
                <a:latin typeface="Times New Roman" charset="0"/>
              </a:rPr>
              <a:t>Bản văn Si-nai cổ</a:t>
            </a:r>
          </a:p>
        </p:txBody>
      </p:sp>
      <p:sp>
        <p:nvSpPr>
          <p:cNvPr id="174086" name="Oval 6"/>
          <p:cNvSpPr>
            <a:spLocks noChangeArrowheads="1"/>
          </p:cNvSpPr>
          <p:nvPr/>
        </p:nvSpPr>
        <p:spPr bwMode="auto">
          <a:xfrm>
            <a:off x="5943600" y="3657600"/>
            <a:ext cx="762000" cy="1219200"/>
          </a:xfrm>
          <a:prstGeom prst="ellipse">
            <a:avLst/>
          </a:prstGeom>
          <a:noFill/>
          <a:ln w="57150" cap="sq">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131077" name="Rectangle 7"/>
          <p:cNvSpPr>
            <a:spLocks noChangeArrowheads="1"/>
          </p:cNvSpPr>
          <p:nvPr/>
        </p:nvSpPr>
        <p:spPr bwMode="auto">
          <a:xfrm>
            <a:off x="3276600" y="6096000"/>
            <a:ext cx="5867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l" eaLnBrk="1" hangingPunct="1">
              <a:spcBef>
                <a:spcPct val="20000"/>
              </a:spcBef>
              <a:buClr>
                <a:schemeClr val="bg2"/>
              </a:buClr>
              <a:buFont typeface="Monotype Sorts" charset="0"/>
              <a:buChar char="§"/>
            </a:pPr>
            <a:r>
              <a:rPr kumimoji="1" lang="en-US" sz="3200">
                <a:solidFill>
                  <a:schemeClr val="tx1"/>
                </a:solidFill>
                <a:latin typeface="Times New Roman" charset="0"/>
              </a:rPr>
              <a:t>Rogerson, </a:t>
            </a:r>
            <a:r>
              <a:rPr kumimoji="1" lang="en-US" sz="3200" i="1">
                <a:solidFill>
                  <a:schemeClr val="tx1"/>
                </a:solidFill>
                <a:latin typeface="Times New Roman" charset="0"/>
              </a:rPr>
              <a:t>Atlas to the Bible</a:t>
            </a:r>
            <a:r>
              <a:rPr kumimoji="1" lang="en-US" sz="3200">
                <a:solidFill>
                  <a:schemeClr val="tx1"/>
                </a:solidFill>
                <a:latin typeface="Times New Roman" charset="0"/>
              </a:rPr>
              <a:t>, 18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74086"/>
                                        </p:tgtEl>
                                        <p:attrNameLst>
                                          <p:attrName>style.visibility</p:attrName>
                                        </p:attrNameLst>
                                      </p:cBhvr>
                                      <p:to>
                                        <p:strVal val="visible"/>
                                      </p:to>
                                    </p:set>
                                    <p:animEffect transition="in" filter="fade">
                                      <p:cBhvr>
                                        <p:cTn id="7" dur="2000"/>
                                        <p:tgtEl>
                                          <p:spTgt spid="174086"/>
                                        </p:tgtEl>
                                      </p:cBhvr>
                                    </p:animEffect>
                                    <p:anim calcmode="lin" valueType="num">
                                      <p:cBhvr>
                                        <p:cTn id="8" dur="2000" fill="hold"/>
                                        <p:tgtEl>
                                          <p:spTgt spid="174086"/>
                                        </p:tgtEl>
                                        <p:attrNameLst>
                                          <p:attrName>style.rotation</p:attrName>
                                        </p:attrNameLst>
                                      </p:cBhvr>
                                      <p:tavLst>
                                        <p:tav tm="0">
                                          <p:val>
                                            <p:fltVal val="720"/>
                                          </p:val>
                                        </p:tav>
                                        <p:tav tm="100000">
                                          <p:val>
                                            <p:fltVal val="0"/>
                                          </p:val>
                                        </p:tav>
                                      </p:tavLst>
                                    </p:anim>
                                    <p:anim calcmode="lin" valueType="num">
                                      <p:cBhvr>
                                        <p:cTn id="9" dur="2000" fill="hold"/>
                                        <p:tgtEl>
                                          <p:spTgt spid="174086"/>
                                        </p:tgtEl>
                                        <p:attrNameLst>
                                          <p:attrName>ppt_h</p:attrName>
                                        </p:attrNameLst>
                                      </p:cBhvr>
                                      <p:tavLst>
                                        <p:tav tm="0">
                                          <p:val>
                                            <p:fltVal val="0"/>
                                          </p:val>
                                        </p:tav>
                                        <p:tav tm="100000">
                                          <p:val>
                                            <p:strVal val="#ppt_h"/>
                                          </p:val>
                                        </p:tav>
                                      </p:tavLst>
                                    </p:anim>
                                    <p:anim calcmode="lin" valueType="num">
                                      <p:cBhvr>
                                        <p:cTn id="10" dur="2000" fill="hold"/>
                                        <p:tgtEl>
                                          <p:spTgt spid="17408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33122" name="Group 2"/>
          <p:cNvGrpSpPr>
            <a:grpSpLocks/>
          </p:cNvGrpSpPr>
          <p:nvPr/>
        </p:nvGrpSpPr>
        <p:grpSpPr bwMode="auto">
          <a:xfrm>
            <a:off x="0" y="762000"/>
            <a:ext cx="9144000" cy="6096000"/>
            <a:chOff x="0" y="0"/>
            <a:chExt cx="4560" cy="5416"/>
          </a:xfrm>
        </p:grpSpPr>
        <p:grpSp>
          <p:nvGrpSpPr>
            <p:cNvPr id="133127" name="Group 3"/>
            <p:cNvGrpSpPr>
              <a:grpSpLocks/>
            </p:cNvGrpSpPr>
            <p:nvPr/>
          </p:nvGrpSpPr>
          <p:grpSpPr bwMode="auto">
            <a:xfrm>
              <a:off x="0" y="0"/>
              <a:ext cx="4560" cy="671"/>
              <a:chOff x="0" y="0"/>
              <a:chExt cx="4560" cy="671"/>
            </a:xfrm>
          </p:grpSpPr>
          <p:sp>
            <p:nvSpPr>
              <p:cNvPr id="133230"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33231"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28" name="Group 6"/>
            <p:cNvGrpSpPr>
              <a:grpSpLocks/>
            </p:cNvGrpSpPr>
            <p:nvPr/>
          </p:nvGrpSpPr>
          <p:grpSpPr bwMode="auto">
            <a:xfrm>
              <a:off x="0" y="671"/>
              <a:ext cx="1312" cy="805"/>
              <a:chOff x="0" y="671"/>
              <a:chExt cx="1312" cy="805"/>
            </a:xfrm>
          </p:grpSpPr>
          <p:sp>
            <p:nvSpPr>
              <p:cNvPr id="133228"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33229"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29" name="Group 9"/>
            <p:cNvGrpSpPr>
              <a:grpSpLocks/>
            </p:cNvGrpSpPr>
            <p:nvPr/>
          </p:nvGrpSpPr>
          <p:grpSpPr bwMode="auto">
            <a:xfrm>
              <a:off x="1312" y="671"/>
              <a:ext cx="1832" cy="805"/>
              <a:chOff x="1312" y="671"/>
              <a:chExt cx="1832" cy="805"/>
            </a:xfrm>
          </p:grpSpPr>
          <p:sp>
            <p:nvSpPr>
              <p:cNvPr id="133226"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33227"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30" name="Group 12"/>
            <p:cNvGrpSpPr>
              <a:grpSpLocks/>
            </p:cNvGrpSpPr>
            <p:nvPr/>
          </p:nvGrpSpPr>
          <p:grpSpPr bwMode="auto">
            <a:xfrm>
              <a:off x="3144" y="671"/>
              <a:ext cx="1416" cy="805"/>
              <a:chOff x="3144" y="671"/>
              <a:chExt cx="1416" cy="805"/>
            </a:xfrm>
          </p:grpSpPr>
          <p:sp>
            <p:nvSpPr>
              <p:cNvPr id="133224"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33225"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31" name="Group 15"/>
            <p:cNvGrpSpPr>
              <a:grpSpLocks/>
            </p:cNvGrpSpPr>
            <p:nvPr/>
          </p:nvGrpSpPr>
          <p:grpSpPr bwMode="auto">
            <a:xfrm>
              <a:off x="0" y="1476"/>
              <a:ext cx="1312" cy="422"/>
              <a:chOff x="0" y="1476"/>
              <a:chExt cx="1312" cy="422"/>
            </a:xfrm>
          </p:grpSpPr>
          <p:sp>
            <p:nvSpPr>
              <p:cNvPr id="133222"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33223"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32" name="Group 18"/>
            <p:cNvGrpSpPr>
              <a:grpSpLocks/>
            </p:cNvGrpSpPr>
            <p:nvPr/>
          </p:nvGrpSpPr>
          <p:grpSpPr bwMode="auto">
            <a:xfrm>
              <a:off x="1312" y="1476"/>
              <a:ext cx="1832" cy="422"/>
              <a:chOff x="1312" y="1476"/>
              <a:chExt cx="1832" cy="422"/>
            </a:xfrm>
          </p:grpSpPr>
          <p:sp>
            <p:nvSpPr>
              <p:cNvPr id="133220"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33221"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33" name="Group 21"/>
            <p:cNvGrpSpPr>
              <a:grpSpLocks/>
            </p:cNvGrpSpPr>
            <p:nvPr/>
          </p:nvGrpSpPr>
          <p:grpSpPr bwMode="auto">
            <a:xfrm>
              <a:off x="3144" y="1476"/>
              <a:ext cx="1416" cy="422"/>
              <a:chOff x="3144" y="1476"/>
              <a:chExt cx="1416" cy="422"/>
            </a:xfrm>
          </p:grpSpPr>
          <p:sp>
            <p:nvSpPr>
              <p:cNvPr id="133218"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33219"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34" name="Group 24"/>
            <p:cNvGrpSpPr>
              <a:grpSpLocks/>
            </p:cNvGrpSpPr>
            <p:nvPr/>
          </p:nvGrpSpPr>
          <p:grpSpPr bwMode="auto">
            <a:xfrm>
              <a:off x="0" y="1898"/>
              <a:ext cx="1312" cy="422"/>
              <a:chOff x="0" y="1898"/>
              <a:chExt cx="1312" cy="422"/>
            </a:xfrm>
          </p:grpSpPr>
          <p:sp>
            <p:nvSpPr>
              <p:cNvPr id="133216"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33217"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35" name="Group 27"/>
            <p:cNvGrpSpPr>
              <a:grpSpLocks/>
            </p:cNvGrpSpPr>
            <p:nvPr/>
          </p:nvGrpSpPr>
          <p:grpSpPr bwMode="auto">
            <a:xfrm>
              <a:off x="1312" y="1898"/>
              <a:ext cx="1832" cy="422"/>
              <a:chOff x="1312" y="1898"/>
              <a:chExt cx="1832" cy="422"/>
            </a:xfrm>
          </p:grpSpPr>
          <p:sp>
            <p:nvSpPr>
              <p:cNvPr id="133214"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33215"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36" name="Group 30"/>
            <p:cNvGrpSpPr>
              <a:grpSpLocks/>
            </p:cNvGrpSpPr>
            <p:nvPr/>
          </p:nvGrpSpPr>
          <p:grpSpPr bwMode="auto">
            <a:xfrm>
              <a:off x="3144" y="1898"/>
              <a:ext cx="1416" cy="422"/>
              <a:chOff x="3144" y="1898"/>
              <a:chExt cx="1416" cy="422"/>
            </a:xfrm>
          </p:grpSpPr>
          <p:sp>
            <p:nvSpPr>
              <p:cNvPr id="133212"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33213"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37" name="Group 33"/>
            <p:cNvGrpSpPr>
              <a:grpSpLocks/>
            </p:cNvGrpSpPr>
            <p:nvPr/>
          </p:nvGrpSpPr>
          <p:grpSpPr bwMode="auto">
            <a:xfrm>
              <a:off x="0" y="2320"/>
              <a:ext cx="1312" cy="422"/>
              <a:chOff x="0" y="2320"/>
              <a:chExt cx="1312" cy="422"/>
            </a:xfrm>
          </p:grpSpPr>
          <p:sp>
            <p:nvSpPr>
              <p:cNvPr id="133210"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33211"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38" name="Group 36"/>
            <p:cNvGrpSpPr>
              <a:grpSpLocks/>
            </p:cNvGrpSpPr>
            <p:nvPr/>
          </p:nvGrpSpPr>
          <p:grpSpPr bwMode="auto">
            <a:xfrm>
              <a:off x="1312" y="2320"/>
              <a:ext cx="1832" cy="422"/>
              <a:chOff x="1312" y="2320"/>
              <a:chExt cx="1832" cy="422"/>
            </a:xfrm>
          </p:grpSpPr>
          <p:sp>
            <p:nvSpPr>
              <p:cNvPr id="133208"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33209"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39" name="Group 39"/>
            <p:cNvGrpSpPr>
              <a:grpSpLocks/>
            </p:cNvGrpSpPr>
            <p:nvPr/>
          </p:nvGrpSpPr>
          <p:grpSpPr bwMode="auto">
            <a:xfrm>
              <a:off x="3144" y="2320"/>
              <a:ext cx="1416" cy="422"/>
              <a:chOff x="3144" y="2320"/>
              <a:chExt cx="1416" cy="422"/>
            </a:xfrm>
          </p:grpSpPr>
          <p:sp>
            <p:nvSpPr>
              <p:cNvPr id="133206"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33207"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40" name="Group 42"/>
            <p:cNvGrpSpPr>
              <a:grpSpLocks/>
            </p:cNvGrpSpPr>
            <p:nvPr/>
          </p:nvGrpSpPr>
          <p:grpSpPr bwMode="auto">
            <a:xfrm>
              <a:off x="0" y="2742"/>
              <a:ext cx="1312" cy="422"/>
              <a:chOff x="0" y="2742"/>
              <a:chExt cx="1312" cy="422"/>
            </a:xfrm>
          </p:grpSpPr>
          <p:sp>
            <p:nvSpPr>
              <p:cNvPr id="133204"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33205"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41" name="Group 45"/>
            <p:cNvGrpSpPr>
              <a:grpSpLocks/>
            </p:cNvGrpSpPr>
            <p:nvPr/>
          </p:nvGrpSpPr>
          <p:grpSpPr bwMode="auto">
            <a:xfrm>
              <a:off x="1312" y="2742"/>
              <a:ext cx="1832" cy="422"/>
              <a:chOff x="1312" y="2742"/>
              <a:chExt cx="1832" cy="422"/>
            </a:xfrm>
          </p:grpSpPr>
          <p:sp>
            <p:nvSpPr>
              <p:cNvPr id="133202"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33203"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42" name="Group 48"/>
            <p:cNvGrpSpPr>
              <a:grpSpLocks/>
            </p:cNvGrpSpPr>
            <p:nvPr/>
          </p:nvGrpSpPr>
          <p:grpSpPr bwMode="auto">
            <a:xfrm>
              <a:off x="3144" y="2742"/>
              <a:ext cx="1416" cy="422"/>
              <a:chOff x="3144" y="2742"/>
              <a:chExt cx="1416" cy="422"/>
            </a:xfrm>
          </p:grpSpPr>
          <p:sp>
            <p:nvSpPr>
              <p:cNvPr id="133200"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33201"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43" name="Group 51"/>
            <p:cNvGrpSpPr>
              <a:grpSpLocks/>
            </p:cNvGrpSpPr>
            <p:nvPr/>
          </p:nvGrpSpPr>
          <p:grpSpPr bwMode="auto">
            <a:xfrm>
              <a:off x="0" y="3164"/>
              <a:ext cx="1312" cy="422"/>
              <a:chOff x="0" y="3164"/>
              <a:chExt cx="1312" cy="422"/>
            </a:xfrm>
          </p:grpSpPr>
          <p:sp>
            <p:nvSpPr>
              <p:cNvPr id="133198"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33199"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44" name="Group 54"/>
            <p:cNvGrpSpPr>
              <a:grpSpLocks/>
            </p:cNvGrpSpPr>
            <p:nvPr/>
          </p:nvGrpSpPr>
          <p:grpSpPr bwMode="auto">
            <a:xfrm>
              <a:off x="1312" y="3164"/>
              <a:ext cx="1832" cy="422"/>
              <a:chOff x="1312" y="3164"/>
              <a:chExt cx="1832" cy="422"/>
            </a:xfrm>
          </p:grpSpPr>
          <p:sp>
            <p:nvSpPr>
              <p:cNvPr id="133196"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33197"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45" name="Group 57"/>
            <p:cNvGrpSpPr>
              <a:grpSpLocks/>
            </p:cNvGrpSpPr>
            <p:nvPr/>
          </p:nvGrpSpPr>
          <p:grpSpPr bwMode="auto">
            <a:xfrm>
              <a:off x="3144" y="3164"/>
              <a:ext cx="1416" cy="422"/>
              <a:chOff x="3144" y="3164"/>
              <a:chExt cx="1416" cy="422"/>
            </a:xfrm>
          </p:grpSpPr>
          <p:sp>
            <p:nvSpPr>
              <p:cNvPr id="133194"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33195"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46" name="Group 60"/>
            <p:cNvGrpSpPr>
              <a:grpSpLocks/>
            </p:cNvGrpSpPr>
            <p:nvPr/>
          </p:nvGrpSpPr>
          <p:grpSpPr bwMode="auto">
            <a:xfrm>
              <a:off x="0" y="3586"/>
              <a:ext cx="1312" cy="422"/>
              <a:chOff x="0" y="3586"/>
              <a:chExt cx="1312" cy="422"/>
            </a:xfrm>
          </p:grpSpPr>
          <p:sp>
            <p:nvSpPr>
              <p:cNvPr id="133192"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33193"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47" name="Group 63"/>
            <p:cNvGrpSpPr>
              <a:grpSpLocks/>
            </p:cNvGrpSpPr>
            <p:nvPr/>
          </p:nvGrpSpPr>
          <p:grpSpPr bwMode="auto">
            <a:xfrm>
              <a:off x="1312" y="3586"/>
              <a:ext cx="1832" cy="422"/>
              <a:chOff x="1312" y="3586"/>
              <a:chExt cx="1832" cy="422"/>
            </a:xfrm>
          </p:grpSpPr>
          <p:sp>
            <p:nvSpPr>
              <p:cNvPr id="133190"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33191"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48" name="Group 66"/>
            <p:cNvGrpSpPr>
              <a:grpSpLocks/>
            </p:cNvGrpSpPr>
            <p:nvPr/>
          </p:nvGrpSpPr>
          <p:grpSpPr bwMode="auto">
            <a:xfrm>
              <a:off x="3144" y="3586"/>
              <a:ext cx="1416" cy="422"/>
              <a:chOff x="3144" y="3586"/>
              <a:chExt cx="1416" cy="422"/>
            </a:xfrm>
          </p:grpSpPr>
          <p:sp>
            <p:nvSpPr>
              <p:cNvPr id="133188"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33189"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49" name="Group 69"/>
            <p:cNvGrpSpPr>
              <a:grpSpLocks/>
            </p:cNvGrpSpPr>
            <p:nvPr/>
          </p:nvGrpSpPr>
          <p:grpSpPr bwMode="auto">
            <a:xfrm>
              <a:off x="0" y="4008"/>
              <a:ext cx="1312" cy="518"/>
              <a:chOff x="0" y="4008"/>
              <a:chExt cx="1312" cy="518"/>
            </a:xfrm>
          </p:grpSpPr>
          <p:sp>
            <p:nvSpPr>
              <p:cNvPr id="133186"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33187"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50" name="Group 72"/>
            <p:cNvGrpSpPr>
              <a:grpSpLocks/>
            </p:cNvGrpSpPr>
            <p:nvPr/>
          </p:nvGrpSpPr>
          <p:grpSpPr bwMode="auto">
            <a:xfrm>
              <a:off x="1312" y="4008"/>
              <a:ext cx="1832" cy="518"/>
              <a:chOff x="1312" y="4008"/>
              <a:chExt cx="1832" cy="518"/>
            </a:xfrm>
          </p:grpSpPr>
          <p:sp>
            <p:nvSpPr>
              <p:cNvPr id="133184"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33185"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51" name="Group 75"/>
            <p:cNvGrpSpPr>
              <a:grpSpLocks/>
            </p:cNvGrpSpPr>
            <p:nvPr/>
          </p:nvGrpSpPr>
          <p:grpSpPr bwMode="auto">
            <a:xfrm>
              <a:off x="3144" y="4008"/>
              <a:ext cx="1416" cy="518"/>
              <a:chOff x="3144" y="4008"/>
              <a:chExt cx="1416" cy="518"/>
            </a:xfrm>
          </p:grpSpPr>
          <p:sp>
            <p:nvSpPr>
              <p:cNvPr id="133182"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33183"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52" name="Group 78"/>
            <p:cNvGrpSpPr>
              <a:grpSpLocks/>
            </p:cNvGrpSpPr>
            <p:nvPr/>
          </p:nvGrpSpPr>
          <p:grpSpPr bwMode="auto">
            <a:xfrm>
              <a:off x="0" y="4526"/>
              <a:ext cx="672" cy="890"/>
              <a:chOff x="0" y="4526"/>
              <a:chExt cx="672" cy="890"/>
            </a:xfrm>
          </p:grpSpPr>
          <p:sp>
            <p:nvSpPr>
              <p:cNvPr id="133180"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33181"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53" name="Group 81"/>
            <p:cNvGrpSpPr>
              <a:grpSpLocks/>
            </p:cNvGrpSpPr>
            <p:nvPr/>
          </p:nvGrpSpPr>
          <p:grpSpPr bwMode="auto">
            <a:xfrm>
              <a:off x="672" y="4526"/>
              <a:ext cx="640" cy="890"/>
              <a:chOff x="672" y="4526"/>
              <a:chExt cx="640" cy="890"/>
            </a:xfrm>
          </p:grpSpPr>
          <p:sp>
            <p:nvSpPr>
              <p:cNvPr id="133178"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33179"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54" name="Group 84"/>
            <p:cNvGrpSpPr>
              <a:grpSpLocks/>
            </p:cNvGrpSpPr>
            <p:nvPr/>
          </p:nvGrpSpPr>
          <p:grpSpPr bwMode="auto">
            <a:xfrm>
              <a:off x="1312" y="4526"/>
              <a:ext cx="392" cy="890"/>
              <a:chOff x="1312" y="4526"/>
              <a:chExt cx="392" cy="890"/>
            </a:xfrm>
          </p:grpSpPr>
          <p:sp>
            <p:nvSpPr>
              <p:cNvPr id="133176"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33177"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55" name="Group 87"/>
            <p:cNvGrpSpPr>
              <a:grpSpLocks/>
            </p:cNvGrpSpPr>
            <p:nvPr/>
          </p:nvGrpSpPr>
          <p:grpSpPr bwMode="auto">
            <a:xfrm>
              <a:off x="1704" y="4526"/>
              <a:ext cx="360" cy="890"/>
              <a:chOff x="1704" y="4526"/>
              <a:chExt cx="360" cy="890"/>
            </a:xfrm>
          </p:grpSpPr>
          <p:sp>
            <p:nvSpPr>
              <p:cNvPr id="133174"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33175"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56" name="Group 90"/>
            <p:cNvGrpSpPr>
              <a:grpSpLocks/>
            </p:cNvGrpSpPr>
            <p:nvPr/>
          </p:nvGrpSpPr>
          <p:grpSpPr bwMode="auto">
            <a:xfrm>
              <a:off x="2064" y="4526"/>
              <a:ext cx="360" cy="890"/>
              <a:chOff x="2064" y="4526"/>
              <a:chExt cx="360" cy="890"/>
            </a:xfrm>
          </p:grpSpPr>
          <p:sp>
            <p:nvSpPr>
              <p:cNvPr id="133172"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33173"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57" name="Group 93"/>
            <p:cNvGrpSpPr>
              <a:grpSpLocks/>
            </p:cNvGrpSpPr>
            <p:nvPr/>
          </p:nvGrpSpPr>
          <p:grpSpPr bwMode="auto">
            <a:xfrm>
              <a:off x="2424" y="4526"/>
              <a:ext cx="328" cy="890"/>
              <a:chOff x="2424" y="4526"/>
              <a:chExt cx="328" cy="890"/>
            </a:xfrm>
          </p:grpSpPr>
          <p:sp>
            <p:nvSpPr>
              <p:cNvPr id="133170"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33171"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58" name="Group 96"/>
            <p:cNvGrpSpPr>
              <a:grpSpLocks/>
            </p:cNvGrpSpPr>
            <p:nvPr/>
          </p:nvGrpSpPr>
          <p:grpSpPr bwMode="auto">
            <a:xfrm>
              <a:off x="2752" y="4526"/>
              <a:ext cx="392" cy="890"/>
              <a:chOff x="2752" y="4526"/>
              <a:chExt cx="392" cy="890"/>
            </a:xfrm>
          </p:grpSpPr>
          <p:sp>
            <p:nvSpPr>
              <p:cNvPr id="133168"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33169"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59" name="Group 99"/>
            <p:cNvGrpSpPr>
              <a:grpSpLocks/>
            </p:cNvGrpSpPr>
            <p:nvPr/>
          </p:nvGrpSpPr>
          <p:grpSpPr bwMode="auto">
            <a:xfrm>
              <a:off x="3144" y="4526"/>
              <a:ext cx="444" cy="890"/>
              <a:chOff x="3144" y="4526"/>
              <a:chExt cx="444" cy="890"/>
            </a:xfrm>
          </p:grpSpPr>
          <p:sp>
            <p:nvSpPr>
              <p:cNvPr id="133166"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33167"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60" name="Group 102"/>
            <p:cNvGrpSpPr>
              <a:grpSpLocks/>
            </p:cNvGrpSpPr>
            <p:nvPr/>
          </p:nvGrpSpPr>
          <p:grpSpPr bwMode="auto">
            <a:xfrm>
              <a:off x="3588" y="4526"/>
              <a:ext cx="440" cy="890"/>
              <a:chOff x="3588" y="4526"/>
              <a:chExt cx="440" cy="890"/>
            </a:xfrm>
          </p:grpSpPr>
          <p:sp>
            <p:nvSpPr>
              <p:cNvPr id="133164"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33165"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33161" name="Group 105"/>
            <p:cNvGrpSpPr>
              <a:grpSpLocks/>
            </p:cNvGrpSpPr>
            <p:nvPr/>
          </p:nvGrpSpPr>
          <p:grpSpPr bwMode="auto">
            <a:xfrm>
              <a:off x="4028" y="4526"/>
              <a:ext cx="532" cy="890"/>
              <a:chOff x="4028" y="4526"/>
              <a:chExt cx="532" cy="890"/>
            </a:xfrm>
          </p:grpSpPr>
          <p:sp>
            <p:nvSpPr>
              <p:cNvPr id="133162"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33163"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33123"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33124" name="Rectangle 109"/>
          <p:cNvSpPr>
            <a:spLocks noChangeArrowheads="1"/>
          </p:cNvSpPr>
          <p:nvPr/>
        </p:nvSpPr>
        <p:spPr bwMode="auto">
          <a:xfrm>
            <a:off x="3059113" y="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33125" name="Oval 219"/>
          <p:cNvSpPr>
            <a:spLocks noChangeArrowheads="1"/>
          </p:cNvSpPr>
          <p:nvPr/>
        </p:nvSpPr>
        <p:spPr bwMode="auto">
          <a:xfrm>
            <a:off x="1447800" y="62484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3352800" y="5867400"/>
            <a:ext cx="838200" cy="10668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2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5170" name="Rectangle 2"/>
          <p:cNvSpPr>
            <a:spLocks noGrp="1" noChangeArrowheads="1"/>
          </p:cNvSpPr>
          <p:nvPr>
            <p:ph type="title"/>
          </p:nvPr>
        </p:nvSpPr>
        <p:spPr>
          <a:xfrm>
            <a:off x="838200" y="6019800"/>
            <a:ext cx="7239000" cy="838200"/>
          </a:xfrm>
        </p:spPr>
        <p:txBody>
          <a:bodyPr/>
          <a:lstStyle/>
          <a:p>
            <a:pPr algn="ctr"/>
            <a:r>
              <a:rPr lang="en-US">
                <a:latin typeface="Times New Roman" charset="0"/>
              </a:rPr>
              <a:t>Ca-đe Ba-nê-a</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37218" name="Rectangle 93"/>
          <p:cNvSpPr>
            <a:spLocks noChangeArrowheads="1"/>
          </p:cNvSpPr>
          <p:nvPr/>
        </p:nvSpPr>
        <p:spPr bwMode="auto">
          <a:xfrm>
            <a:off x="2452688" y="-7381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endParaRPr lang="en-US"/>
          </a:p>
        </p:txBody>
      </p:sp>
      <p:sp>
        <p:nvSpPr>
          <p:cNvPr id="137219" name="Text Box 94"/>
          <p:cNvSpPr txBox="1">
            <a:spLocks noChangeArrowheads="1"/>
          </p:cNvSpPr>
          <p:nvPr/>
        </p:nvSpPr>
        <p:spPr bwMode="auto">
          <a:xfrm>
            <a:off x="8145463" y="228600"/>
            <a:ext cx="862012"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142a</a:t>
            </a:r>
          </a:p>
        </p:txBody>
      </p:sp>
      <p:sp>
        <p:nvSpPr>
          <p:cNvPr id="137220" name="Rectangle 96"/>
          <p:cNvSpPr>
            <a:spLocks noGrp="1" noChangeArrowheads="1"/>
          </p:cNvSpPr>
          <p:nvPr>
            <p:ph type="title"/>
          </p:nvPr>
        </p:nvSpPr>
        <p:spPr>
          <a:xfrm>
            <a:off x="5181600" y="1981200"/>
            <a:ext cx="2667000" cy="2819400"/>
          </a:xfrm>
          <a:solidFill>
            <a:schemeClr val="accent1"/>
          </a:solidFill>
          <a:ln>
            <a:solidFill>
              <a:schemeClr val="tx1"/>
            </a:solidFill>
            <a:miter lim="800000"/>
            <a:headEnd/>
            <a:tailEnd/>
          </a:ln>
        </p:spPr>
        <p:txBody>
          <a:bodyPr anchor="ctr" anchorCtr="1"/>
          <a:lstStyle/>
          <a:p>
            <a:pPr algn="ctr"/>
            <a:r>
              <a:rPr lang="en-US" altLang="zh-CN">
                <a:solidFill>
                  <a:srgbClr val="000000"/>
                </a:solidFill>
                <a:latin typeface="Times New Roman" charset="0"/>
                <a:ea typeface="宋体" charset="0"/>
                <a:cs typeface="宋体" charset="0"/>
              </a:rPr>
              <a:t>Hành trình của các thám tử</a:t>
            </a:r>
            <a:endParaRPr lang="en-US" sz="1800">
              <a:solidFill>
                <a:srgbClr val="000000"/>
              </a:solidFill>
              <a:latin typeface="Times New Roman" charset="0"/>
            </a:endParaRPr>
          </a:p>
        </p:txBody>
      </p:sp>
      <p:pic>
        <p:nvPicPr>
          <p:cNvPr id="137221" name="Picture 97"/>
          <p:cNvPicPr>
            <a:picLocks noChangeAspect="1" noChangeArrowheads="1"/>
          </p:cNvPicPr>
          <p:nvPr/>
        </p:nvPicPr>
        <p:blipFill>
          <a:blip r:embed="rId3">
            <a:extLst>
              <a:ext uri="{28A0092B-C50C-407E-A947-70E740481C1C}">
                <a14:useLocalDpi xmlns:a14="http://schemas.microsoft.com/office/drawing/2010/main" val="0"/>
              </a:ext>
            </a:extLst>
          </a:blip>
          <a:srcRect t="2232"/>
          <a:stretch>
            <a:fillRect/>
          </a:stretch>
        </p:blipFill>
        <p:spPr bwMode="auto">
          <a:xfrm>
            <a:off x="0" y="0"/>
            <a:ext cx="34480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pic>
      <p:sp>
        <p:nvSpPr>
          <p:cNvPr id="137222" name="Text Box 98"/>
          <p:cNvSpPr txBox="1">
            <a:spLocks noChangeArrowheads="1"/>
          </p:cNvSpPr>
          <p:nvPr/>
        </p:nvSpPr>
        <p:spPr bwMode="auto">
          <a:xfrm>
            <a:off x="4294188" y="6356350"/>
            <a:ext cx="46212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Char char="§"/>
            </a:pPr>
            <a:r>
              <a:rPr kumimoji="1" lang="en-US" altLang="zh-CN" sz="1800">
                <a:latin typeface="Impact" charset="0"/>
                <a:ea typeface="宋体" charset="0"/>
                <a:cs typeface="宋体" charset="0"/>
              </a:rPr>
              <a:t>Barry Beitzel, </a:t>
            </a:r>
            <a:r>
              <a:rPr kumimoji="1" lang="en-US" altLang="zh-CN" sz="1800" i="1">
                <a:latin typeface="Impact" charset="0"/>
                <a:ea typeface="宋体" charset="0"/>
                <a:cs typeface="宋体" charset="0"/>
              </a:rPr>
              <a:t>The Moody Atlas of Bible Lands</a:t>
            </a:r>
            <a:r>
              <a:rPr kumimoji="1" lang="en-US" altLang="zh-CN" sz="1800">
                <a:latin typeface="Impact" charset="0"/>
                <a:ea typeface="宋体" charset="0"/>
                <a:cs typeface="宋体" charset="0"/>
              </a:rPr>
              <a:t>, 93</a:t>
            </a:r>
            <a:endParaRPr kumimoji="1" lang="en-US" sz="1800">
              <a:latin typeface="Impact"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OMSSO010"/>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628775" y="0"/>
            <a:ext cx="55340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9266" name="Text Box 3"/>
          <p:cNvSpPr txBox="1">
            <a:spLocks noChangeArrowheads="1"/>
          </p:cNvSpPr>
          <p:nvPr/>
        </p:nvSpPr>
        <p:spPr bwMode="auto">
          <a:xfrm>
            <a:off x="3352800" y="5638800"/>
            <a:ext cx="54864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bg1"/>
                </a:solidFill>
                <a:latin typeface="Times New Roman" charset="0"/>
              </a:rPr>
              <a:t>Dân-số 13</a:t>
            </a:r>
          </a:p>
        </p:txBody>
      </p:sp>
      <p:sp>
        <p:nvSpPr>
          <p:cNvPr id="139267" name="Rectangle 4"/>
          <p:cNvSpPr>
            <a:spLocks noGrp="1" noChangeArrowheads="1"/>
          </p:cNvSpPr>
          <p:nvPr>
            <p:ph type="title" idx="4294967295"/>
          </p:nvPr>
        </p:nvSpPr>
        <p:spPr>
          <a:xfrm>
            <a:off x="457200" y="609600"/>
            <a:ext cx="7924800" cy="1143000"/>
          </a:xfrm>
        </p:spPr>
        <p:txBody>
          <a:bodyPr/>
          <a:lstStyle/>
          <a:p>
            <a:pPr eaLnBrk="1" hangingPunct="1"/>
            <a:r>
              <a:rPr lang="en-US" sz="4000" b="1">
                <a:latin typeface="Times New Roman" charset="0"/>
              </a:rPr>
              <a:t>Các thám tử trở về</a:t>
            </a:r>
            <a:endParaRPr lang="en-US" sz="3200" b="1">
              <a:solidFill>
                <a:schemeClr val="bg1"/>
              </a:solidFill>
              <a:latin typeface="Times New Roman" charset="0"/>
            </a:endParaRPr>
          </a:p>
        </p:txBody>
      </p:sp>
    </p:spTree>
  </p:cSld>
  <p:clrMapOvr>
    <a:masterClrMapping/>
  </p:clrMapOvr>
  <p:transition spd="med">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ISRAEL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0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691" name="Text Box 3"/>
          <p:cNvSpPr txBox="1">
            <a:spLocks noChangeArrowheads="1"/>
          </p:cNvSpPr>
          <p:nvPr/>
        </p:nvSpPr>
        <p:spPr bwMode="auto">
          <a:xfrm>
            <a:off x="609600" y="-503238"/>
            <a:ext cx="2286000" cy="3932238"/>
          </a:xfrm>
          <a:prstGeom prst="rect">
            <a:avLst/>
          </a:prstGeom>
          <a:noFill/>
          <a:ln w="9525">
            <a:noFill/>
            <a:miter lim="800000"/>
            <a:headEnd/>
            <a:tailEnd/>
          </a:ln>
          <a:effectLst>
            <a:outerShdw dist="35921" dir="2700000" algn="ctr" rotWithShape="0">
              <a:schemeClr val="tx1"/>
            </a:outerShdw>
          </a:effectLst>
        </p:spPr>
        <p:txBody>
          <a:bodyPr>
            <a:spAutoFit/>
          </a:bodyPr>
          <a:lstStyle/>
          <a:p>
            <a:pPr algn="l" eaLnBrk="1" hangingPunct="1">
              <a:spcBef>
                <a:spcPct val="50000"/>
              </a:spcBef>
              <a:defRPr/>
            </a:pPr>
            <a:r>
              <a:rPr lang="en-US" sz="25200" b="1">
                <a:solidFill>
                  <a:srgbClr val="FF3300"/>
                </a:solidFill>
                <a:latin typeface="Times New Roman" pitchFamily="18" charset="0"/>
                <a:ea typeface="+mn-ea"/>
                <a:cs typeface="Times New Roman" pitchFamily="18" charset="0"/>
              </a:rPr>
              <a:t>T</a:t>
            </a:r>
            <a:endParaRPr lang="en-US" sz="18900" b="1">
              <a:solidFill>
                <a:srgbClr val="FF3300"/>
              </a:solidFill>
              <a:latin typeface="Times New Roman" pitchFamily="18" charset="0"/>
              <a:ea typeface="+mn-ea"/>
              <a:cs typeface="Times New Roman" pitchFamily="18" charset="0"/>
            </a:endParaRPr>
          </a:p>
        </p:txBody>
      </p:sp>
      <p:sp>
        <p:nvSpPr>
          <p:cNvPr id="114692" name="Text Box 4"/>
          <p:cNvSpPr txBox="1">
            <a:spLocks noChangeArrowheads="1"/>
          </p:cNvSpPr>
          <p:nvPr/>
        </p:nvSpPr>
        <p:spPr bwMode="auto">
          <a:xfrm>
            <a:off x="2895600" y="76200"/>
            <a:ext cx="7620000" cy="1098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6600" b="1">
                <a:solidFill>
                  <a:srgbClr val="FF3300"/>
                </a:solidFill>
                <a:latin typeface="Times New Roman" charset="0"/>
              </a:rPr>
              <a:t>ốt</a:t>
            </a:r>
          </a:p>
        </p:txBody>
      </p:sp>
      <p:sp>
        <p:nvSpPr>
          <p:cNvPr id="141316" name="Text Box 5"/>
          <p:cNvSpPr txBox="1">
            <a:spLocks noChangeArrowheads="1"/>
          </p:cNvSpPr>
          <p:nvPr/>
        </p:nvSpPr>
        <p:spPr bwMode="auto">
          <a:xfrm>
            <a:off x="2514600" y="6278563"/>
            <a:ext cx="6629400" cy="579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bg1"/>
                </a:solidFill>
                <a:latin typeface="Times New Roman" charset="0"/>
              </a:rPr>
              <a:t>Dân-số 13:26-33</a:t>
            </a:r>
          </a:p>
        </p:txBody>
      </p:sp>
      <p:sp>
        <p:nvSpPr>
          <p:cNvPr id="114694" name="Text Box 6"/>
          <p:cNvSpPr txBox="1">
            <a:spLocks noChangeArrowheads="1"/>
          </p:cNvSpPr>
          <p:nvPr/>
        </p:nvSpPr>
        <p:spPr bwMode="auto">
          <a:xfrm>
            <a:off x="2895600" y="860425"/>
            <a:ext cx="7620000" cy="1098550"/>
          </a:xfrm>
          <a:prstGeom prst="rect">
            <a:avLst/>
          </a:prstGeom>
          <a:noFill/>
          <a:ln w="9525">
            <a:noFill/>
            <a:miter lim="800000"/>
            <a:headEnd/>
            <a:tailEnd/>
          </a:ln>
          <a:effectLst>
            <a:outerShdw dist="35921" dir="2700000" algn="ctr" rotWithShape="0">
              <a:schemeClr val="tx1"/>
            </a:outerShdw>
          </a:effectLst>
        </p:spPr>
        <p:txBody>
          <a:bodyPr>
            <a:spAutoFit/>
          </a:bodyPr>
          <a:lstStyle/>
          <a:p>
            <a:pPr algn="l" eaLnBrk="1" hangingPunct="1">
              <a:spcBef>
                <a:spcPct val="50000"/>
              </a:spcBef>
              <a:defRPr/>
            </a:pPr>
            <a:r>
              <a:rPr lang="en-US" sz="6600" b="1">
                <a:solidFill>
                  <a:srgbClr val="FF3300"/>
                </a:solidFill>
                <a:latin typeface="Times New Roman" pitchFamily="18" charset="0"/>
                <a:ea typeface="+mn-ea"/>
                <a:cs typeface="Times New Roman" pitchFamily="18" charset="0"/>
              </a:rPr>
              <a:t>o</a:t>
            </a:r>
          </a:p>
        </p:txBody>
      </p:sp>
      <p:sp>
        <p:nvSpPr>
          <p:cNvPr id="114695" name="Text Box 7"/>
          <p:cNvSpPr txBox="1">
            <a:spLocks noChangeArrowheads="1"/>
          </p:cNvSpPr>
          <p:nvPr/>
        </p:nvSpPr>
        <p:spPr bwMode="auto">
          <a:xfrm>
            <a:off x="2895600" y="1644650"/>
            <a:ext cx="7620000" cy="1098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6600" b="1">
                <a:solidFill>
                  <a:srgbClr val="FF3300"/>
                </a:solidFill>
                <a:latin typeface="Times New Roman" charset="0"/>
              </a:rPr>
              <a:t>ựa cào cào</a:t>
            </a:r>
          </a:p>
        </p:txBody>
      </p:sp>
      <p:sp>
        <p:nvSpPr>
          <p:cNvPr id="141319" name="Rectangle 8"/>
          <p:cNvSpPr>
            <a:spLocks noGrp="1" noChangeArrowheads="1"/>
          </p:cNvSpPr>
          <p:nvPr>
            <p:ph type="title" idx="4294967295"/>
          </p:nvPr>
        </p:nvSpPr>
        <p:spPr>
          <a:xfrm>
            <a:off x="0" y="5334000"/>
            <a:ext cx="7772400" cy="1143000"/>
          </a:xfrm>
        </p:spPr>
        <p:txBody>
          <a:bodyPr/>
          <a:lstStyle/>
          <a:p>
            <a:pPr eaLnBrk="1" hangingPunct="1"/>
            <a:r>
              <a:rPr lang="en-US">
                <a:solidFill>
                  <a:schemeClr val="bg1"/>
                </a:solidFill>
                <a:latin typeface="Times New Roman" charset="0"/>
              </a:rPr>
              <a:t>Báo cáo của đa số</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iterate type="lt">
                                    <p:tmPct val="100000"/>
                                  </p:iterate>
                                  <p:childTnLst>
                                    <p:set>
                                      <p:cBhvr>
                                        <p:cTn id="6" dur="1" fill="hold">
                                          <p:stCondLst>
                                            <p:cond delay="0"/>
                                          </p:stCondLst>
                                        </p:cTn>
                                        <p:tgtEl>
                                          <p:spTgt spid="114692"/>
                                        </p:tgtEl>
                                        <p:attrNameLst>
                                          <p:attrName>style.visibility</p:attrName>
                                        </p:attrNameLst>
                                      </p:cBhvr>
                                      <p:to>
                                        <p:strVal val="visible"/>
                                      </p:to>
                                    </p:set>
                                    <p:animEffect transition="in" filter="dissolve">
                                      <p:cBhvr>
                                        <p:cTn id="7" dur="75"/>
                                        <p:tgtEl>
                                          <p:spTgt spid="114692"/>
                                        </p:tgtEl>
                                      </p:cBhvr>
                                    </p:animEffect>
                                  </p:childTnLst>
                                </p:cTn>
                              </p:par>
                            </p:childTnLst>
                          </p:cTn>
                        </p:par>
                        <p:par>
                          <p:cTn id="8" fill="hold" nodeType="afterGroup">
                            <p:stCondLst>
                              <p:cond delay="2150"/>
                            </p:stCondLst>
                            <p:childTnLst>
                              <p:par>
                                <p:cTn id="9" presetID="9" presetClass="entr" presetSubtype="0" fill="hold" grpId="0" nodeType="afterEffect">
                                  <p:stCondLst>
                                    <p:cond delay="4000"/>
                                  </p:stCondLst>
                                  <p:iterate type="lt">
                                    <p:tmPct val="100000"/>
                                  </p:iterate>
                                  <p:childTnLst>
                                    <p:set>
                                      <p:cBhvr>
                                        <p:cTn id="10" dur="1" fill="hold">
                                          <p:stCondLst>
                                            <p:cond delay="0"/>
                                          </p:stCondLst>
                                        </p:cTn>
                                        <p:tgtEl>
                                          <p:spTgt spid="114694"/>
                                        </p:tgtEl>
                                        <p:attrNameLst>
                                          <p:attrName>style.visibility</p:attrName>
                                        </p:attrNameLst>
                                      </p:cBhvr>
                                      <p:to>
                                        <p:strVal val="visible"/>
                                      </p:to>
                                    </p:set>
                                    <p:animEffect transition="in" filter="dissolve">
                                      <p:cBhvr>
                                        <p:cTn id="11" dur="75"/>
                                        <p:tgtEl>
                                          <p:spTgt spid="114694"/>
                                        </p:tgtEl>
                                      </p:cBhvr>
                                    </p:animEffect>
                                  </p:childTnLst>
                                </p:cTn>
                              </p:par>
                            </p:childTnLst>
                          </p:cTn>
                        </p:par>
                        <p:par>
                          <p:cTn id="12" fill="hold" nodeType="afterGroup">
                            <p:stCondLst>
                              <p:cond delay="6225"/>
                            </p:stCondLst>
                            <p:childTnLst>
                              <p:par>
                                <p:cTn id="13" presetID="9" presetClass="entr" presetSubtype="0" fill="hold" grpId="0" nodeType="afterEffect">
                                  <p:stCondLst>
                                    <p:cond delay="4000"/>
                                  </p:stCondLst>
                                  <p:iterate type="lt">
                                    <p:tmPct val="100000"/>
                                  </p:iterate>
                                  <p:childTnLst>
                                    <p:set>
                                      <p:cBhvr>
                                        <p:cTn id="14" dur="1" fill="hold">
                                          <p:stCondLst>
                                            <p:cond delay="0"/>
                                          </p:stCondLst>
                                        </p:cTn>
                                        <p:tgtEl>
                                          <p:spTgt spid="114695"/>
                                        </p:tgtEl>
                                        <p:attrNameLst>
                                          <p:attrName>style.visibility</p:attrName>
                                        </p:attrNameLst>
                                      </p:cBhvr>
                                      <p:to>
                                        <p:strVal val="visible"/>
                                      </p:to>
                                    </p:set>
                                    <p:animEffect transition="in" filter="dissolve">
                                      <p:cBhvr>
                                        <p:cTn id="15" dur="75"/>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autoUpdateAnimBg="0"/>
      <p:bldP spid="114694" grpId="0" autoUpdateAnimBg="0"/>
      <p:bldP spid="11469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descr="ISRAEL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0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715" name="Text Box 3"/>
          <p:cNvSpPr txBox="1">
            <a:spLocks noChangeArrowheads="1"/>
          </p:cNvSpPr>
          <p:nvPr/>
        </p:nvSpPr>
        <p:spPr bwMode="auto">
          <a:xfrm>
            <a:off x="609600" y="-503238"/>
            <a:ext cx="2286000" cy="3932238"/>
          </a:xfrm>
          <a:prstGeom prst="rect">
            <a:avLst/>
          </a:prstGeom>
          <a:noFill/>
          <a:ln w="9525">
            <a:noFill/>
            <a:miter lim="800000"/>
            <a:headEnd/>
            <a:tailEnd/>
          </a:ln>
          <a:effectLst>
            <a:outerShdw dist="35921" dir="2700000" algn="ctr" rotWithShape="0">
              <a:schemeClr val="tx1"/>
            </a:outerShdw>
          </a:effectLst>
        </p:spPr>
        <p:txBody>
          <a:bodyPr>
            <a:spAutoFit/>
          </a:bodyPr>
          <a:lstStyle/>
          <a:p>
            <a:pPr algn="l" eaLnBrk="1" hangingPunct="1">
              <a:spcBef>
                <a:spcPct val="50000"/>
              </a:spcBef>
              <a:defRPr/>
            </a:pPr>
            <a:r>
              <a:rPr lang="en-US" sz="25200" b="1">
                <a:solidFill>
                  <a:srgbClr val="FF3300"/>
                </a:solidFill>
                <a:latin typeface="Times New Roman" pitchFamily="18" charset="0"/>
                <a:ea typeface="+mn-ea"/>
                <a:cs typeface="Times New Roman" pitchFamily="18" charset="0"/>
              </a:rPr>
              <a:t>T</a:t>
            </a:r>
            <a:endParaRPr lang="en-US" sz="18900" b="1">
              <a:solidFill>
                <a:srgbClr val="FF3300"/>
              </a:solidFill>
              <a:latin typeface="Times New Roman" pitchFamily="18" charset="0"/>
              <a:ea typeface="+mn-ea"/>
              <a:cs typeface="Times New Roman" pitchFamily="18" charset="0"/>
            </a:endParaRPr>
          </a:p>
        </p:txBody>
      </p:sp>
      <p:sp>
        <p:nvSpPr>
          <p:cNvPr id="143363" name="Text Box 4"/>
          <p:cNvSpPr txBox="1">
            <a:spLocks noChangeArrowheads="1"/>
          </p:cNvSpPr>
          <p:nvPr/>
        </p:nvSpPr>
        <p:spPr bwMode="auto">
          <a:xfrm>
            <a:off x="2514600" y="6278563"/>
            <a:ext cx="6629400" cy="5794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bg1"/>
                </a:solidFill>
                <a:latin typeface="Times New Roman" charset="0"/>
              </a:rPr>
              <a:t>Dân số 13:26-33</a:t>
            </a:r>
          </a:p>
        </p:txBody>
      </p:sp>
      <p:sp>
        <p:nvSpPr>
          <p:cNvPr id="143364" name="Text Box 5"/>
          <p:cNvSpPr txBox="1">
            <a:spLocks noChangeArrowheads="1"/>
          </p:cNvSpPr>
          <p:nvPr/>
        </p:nvSpPr>
        <p:spPr bwMode="auto">
          <a:xfrm>
            <a:off x="2895600" y="685800"/>
            <a:ext cx="7620000" cy="1708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10600" b="1">
                <a:solidFill>
                  <a:srgbClr val="FF3300"/>
                </a:solidFill>
                <a:latin typeface="Times New Roman" charset="0"/>
              </a:rPr>
              <a:t>hượng Đế</a:t>
            </a:r>
          </a:p>
        </p:txBody>
      </p:sp>
      <p:sp>
        <p:nvSpPr>
          <p:cNvPr id="143365" name="Rectangle 7"/>
          <p:cNvSpPr>
            <a:spLocks noGrp="1" noChangeArrowheads="1"/>
          </p:cNvSpPr>
          <p:nvPr>
            <p:ph type="title" idx="4294967295"/>
          </p:nvPr>
        </p:nvSpPr>
        <p:spPr>
          <a:xfrm>
            <a:off x="76200" y="5334000"/>
            <a:ext cx="7772400" cy="1143000"/>
          </a:xfrm>
        </p:spPr>
        <p:txBody>
          <a:bodyPr/>
          <a:lstStyle/>
          <a:p>
            <a:pPr eaLnBrk="1" hangingPunct="1"/>
            <a:r>
              <a:rPr lang="en-US">
                <a:solidFill>
                  <a:schemeClr val="bg1"/>
                </a:solidFill>
                <a:latin typeface="Times New Roman" charset="0"/>
              </a:rPr>
              <a:t>Báo cáo của thiểu số</a:t>
            </a:r>
            <a:endParaRPr lang="en-US">
              <a:latin typeface="Times New Roman" charset="0"/>
            </a:endParaRPr>
          </a:p>
        </p:txBody>
      </p:sp>
    </p:spTree>
  </p:cSld>
  <p:clrMapOvr>
    <a:masterClrMapping/>
  </p:clrMapOvr>
  <p:transition spd="med">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61"/>
          <p:cNvSpPr>
            <a:spLocks noChangeArrowheads="1"/>
          </p:cNvSpPr>
          <p:nvPr/>
        </p:nvSpPr>
        <p:spPr bwMode="auto">
          <a:xfrm>
            <a:off x="1646238" y="766763"/>
            <a:ext cx="6804025" cy="5256212"/>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8962" name="Rectangle 2"/>
          <p:cNvSpPr>
            <a:spLocks noChangeArrowheads="1"/>
          </p:cNvSpPr>
          <p:nvPr/>
        </p:nvSpPr>
        <p:spPr bwMode="auto">
          <a:xfrm>
            <a:off x="441325" y="166688"/>
            <a:ext cx="968375" cy="1373187"/>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45411" name="Rectangle 3"/>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5412" name="Rectangle 4"/>
          <p:cNvSpPr>
            <a:spLocks noChangeArrowheads="1"/>
          </p:cNvSpPr>
          <p:nvPr/>
        </p:nvSpPr>
        <p:spPr bwMode="auto">
          <a:xfrm>
            <a:off x="76200" y="304800"/>
            <a:ext cx="2825750" cy="8191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2400" b="1">
                <a:solidFill>
                  <a:schemeClr val="tx2"/>
                </a:solidFill>
                <a:latin typeface="Times" charset="0"/>
              </a:rPr>
              <a:t> Trang hoàng </a:t>
            </a:r>
          </a:p>
          <a:p>
            <a:pPr algn="l"/>
            <a:r>
              <a:rPr lang="en-US" sz="2400" b="1">
                <a:solidFill>
                  <a:schemeClr val="tx2"/>
                </a:solidFill>
                <a:latin typeface="Times" charset="0"/>
              </a:rPr>
              <a:t>sân khấu</a:t>
            </a:r>
          </a:p>
        </p:txBody>
      </p:sp>
      <p:sp>
        <p:nvSpPr>
          <p:cNvPr id="168965" name="Line 5"/>
          <p:cNvSpPr>
            <a:spLocks noChangeShapeType="1"/>
          </p:cNvSpPr>
          <p:nvPr/>
        </p:nvSpPr>
        <p:spPr bwMode="auto">
          <a:xfrm>
            <a:off x="4114800" y="1600200"/>
            <a:ext cx="1693863" cy="0"/>
          </a:xfrm>
          <a:prstGeom prst="line">
            <a:avLst/>
          </a:prstGeom>
          <a:noFill/>
          <a:ln w="25400">
            <a:noFill/>
            <a:round/>
            <a:headEnd/>
            <a:tailEnd/>
          </a:ln>
          <a:effectLst>
            <a:outerShdw dist="107763" dir="2700000" algn="ctr" rotWithShape="0">
              <a:schemeClr val="bg2"/>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45414" name="Text Box 6"/>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pPr>
            <a:endParaRPr lang="en-US" sz="1600" b="1">
              <a:solidFill>
                <a:schemeClr val="tx1"/>
              </a:solidFill>
              <a:latin typeface="Comic Sans MS" charset="0"/>
            </a:endParaRPr>
          </a:p>
        </p:txBody>
      </p:sp>
      <p:sp>
        <p:nvSpPr>
          <p:cNvPr id="168967" name="Text Box 7"/>
          <p:cNvSpPr txBox="1">
            <a:spLocks noChangeArrowheads="1"/>
          </p:cNvSpPr>
          <p:nvPr/>
        </p:nvSpPr>
        <p:spPr bwMode="auto">
          <a:xfrm>
            <a:off x="1765300" y="42863"/>
            <a:ext cx="4160838" cy="274637"/>
          </a:xfrm>
          <a:prstGeom prst="rect">
            <a:avLst/>
          </a:prstGeom>
          <a:noFill/>
          <a:ln w="12700">
            <a:noFill/>
            <a:miter lim="800000"/>
            <a:headEnd/>
            <a:tailEnd/>
          </a:ln>
          <a:effectLst>
            <a:outerShdw dist="28398" dir="1593903" algn="ctr" rotWithShape="0">
              <a:schemeClr val="bg2"/>
            </a:outerShdw>
          </a:effectLst>
        </p:spPr>
        <p:txBody>
          <a:bodyPr>
            <a:spAutoFit/>
          </a:bodyPr>
          <a:lstStyle/>
          <a:p>
            <a:pPr algn="l">
              <a:spcBef>
                <a:spcPct val="50000"/>
              </a:spcBef>
              <a:defRPr/>
            </a:pPr>
            <a:r>
              <a:rPr lang="en-US" sz="1200" b="1">
                <a:solidFill>
                  <a:schemeClr val="tx1"/>
                </a:solidFill>
                <a:latin typeface="Comic Sans MS" pitchFamily="66" charset="0"/>
                <a:ea typeface="+mn-ea"/>
                <a:cs typeface="Times New Roman" pitchFamily="18" charset="0"/>
              </a:rPr>
              <a:t>Num. 13:26-14:9</a:t>
            </a:r>
            <a:endParaRPr lang="en-US" sz="800" b="1" u="sng">
              <a:latin typeface="Geneva" pitchFamily="-111" charset="0"/>
              <a:ea typeface="+mn-ea"/>
              <a:cs typeface="Times New Roman" pitchFamily="18" charset="0"/>
            </a:endParaRPr>
          </a:p>
        </p:txBody>
      </p:sp>
      <p:grpSp>
        <p:nvGrpSpPr>
          <p:cNvPr id="145416" name="Group 8"/>
          <p:cNvGrpSpPr>
            <a:grpSpLocks/>
          </p:cNvGrpSpPr>
          <p:nvPr/>
        </p:nvGrpSpPr>
        <p:grpSpPr bwMode="auto">
          <a:xfrm>
            <a:off x="1614488" y="92075"/>
            <a:ext cx="7381875" cy="6003925"/>
            <a:chOff x="1008" y="57"/>
            <a:chExt cx="4650" cy="3782"/>
          </a:xfrm>
        </p:grpSpPr>
        <p:sp>
          <p:nvSpPr>
            <p:cNvPr id="168969" name="Freeform 9"/>
            <p:cNvSpPr>
              <a:spLocks/>
            </p:cNvSpPr>
            <p:nvPr/>
          </p:nvSpPr>
          <p:spPr bwMode="auto">
            <a:xfrm>
              <a:off x="1504" y="800"/>
              <a:ext cx="731" cy="2204"/>
            </a:xfrm>
            <a:custGeom>
              <a:avLst/>
              <a:gdLst>
                <a:gd name="T0" fmla="*/ 731 w 731"/>
                <a:gd name="T1" fmla="*/ 0 h 2204"/>
                <a:gd name="T2" fmla="*/ 606 w 731"/>
                <a:gd name="T3" fmla="*/ 71 h 2204"/>
                <a:gd name="T4" fmla="*/ 590 w 731"/>
                <a:gd name="T5" fmla="*/ 479 h 2204"/>
                <a:gd name="T6" fmla="*/ 504 w 731"/>
                <a:gd name="T7" fmla="*/ 698 h 2204"/>
                <a:gd name="T8" fmla="*/ 339 w 731"/>
                <a:gd name="T9" fmla="*/ 1012 h 2204"/>
                <a:gd name="T10" fmla="*/ 229 w 731"/>
                <a:gd name="T11" fmla="*/ 1184 h 2204"/>
                <a:gd name="T12" fmla="*/ 80 w 731"/>
                <a:gd name="T13" fmla="*/ 1475 h 2204"/>
                <a:gd name="T14" fmla="*/ 25 w 731"/>
                <a:gd name="T15" fmla="*/ 1679 h 2204"/>
                <a:gd name="T16" fmla="*/ 190 w 731"/>
                <a:gd name="T17" fmla="*/ 2157 h 2204"/>
                <a:gd name="T18" fmla="*/ 308 w 731"/>
                <a:gd name="T19" fmla="*/ 2204 h 2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1"/>
                <a:gd name="T31" fmla="*/ 0 h 2204"/>
                <a:gd name="T32" fmla="*/ 731 w 731"/>
                <a:gd name="T33" fmla="*/ 2204 h 2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33CC33"/>
              </a:solidFill>
              <a:prstDash val="sysDot"/>
              <a:round/>
              <a:headEnd type="none" w="med" len="med"/>
              <a:tailEnd type="none" w="med" len="med"/>
            </a:ln>
            <a:effectLst>
              <a:outerShdw blurRad="63500" dist="89803" dir="2700000" algn="ctr" rotWithShape="0">
                <a:schemeClr val="bg2"/>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Times New Roman" charset="0"/>
              </a:endParaRPr>
            </a:p>
          </p:txBody>
        </p:sp>
        <p:sp>
          <p:nvSpPr>
            <p:cNvPr id="145447" name="Rectangle 10"/>
            <p:cNvSpPr>
              <a:spLocks noChangeArrowheads="1"/>
            </p:cNvSpPr>
            <p:nvPr/>
          </p:nvSpPr>
          <p:spPr bwMode="auto">
            <a:xfrm>
              <a:off x="1008" y="500"/>
              <a:ext cx="4320" cy="3312"/>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p:spPr>
          <p:txBody>
            <a:bodyPr wrap="none" anchor="ctr"/>
            <a:lstStyle/>
            <a:p>
              <a:pPr algn="ctr"/>
              <a:endParaRPr lang="en-US" sz="1600">
                <a:solidFill>
                  <a:srgbClr val="FF0000"/>
                </a:solidFill>
                <a:latin typeface="Comic Sans MS" charset="0"/>
              </a:endParaRPr>
            </a:p>
          </p:txBody>
        </p:sp>
        <p:sp>
          <p:nvSpPr>
            <p:cNvPr id="145448" name="Freeform 11"/>
            <p:cNvSpPr>
              <a:spLocks/>
            </p:cNvSpPr>
            <p:nvPr/>
          </p:nvSpPr>
          <p:spPr bwMode="auto">
            <a:xfrm>
              <a:off x="1018" y="541"/>
              <a:ext cx="1021" cy="1921"/>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449" name="Freeform 12"/>
            <p:cNvSpPr>
              <a:spLocks/>
            </p:cNvSpPr>
            <p:nvPr/>
          </p:nvSpPr>
          <p:spPr bwMode="auto">
            <a:xfrm>
              <a:off x="4404" y="2506"/>
              <a:ext cx="901" cy="1321"/>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450" name="Freeform 13"/>
            <p:cNvSpPr>
              <a:spLocks/>
            </p:cNvSpPr>
            <p:nvPr/>
          </p:nvSpPr>
          <p:spPr bwMode="auto">
            <a:xfrm>
              <a:off x="2244" y="1068"/>
              <a:ext cx="2581" cy="1837"/>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451" name="Rectangle 14"/>
            <p:cNvSpPr>
              <a:spLocks noChangeArrowheads="1"/>
            </p:cNvSpPr>
            <p:nvPr/>
          </p:nvSpPr>
          <p:spPr bwMode="auto">
            <a:xfrm>
              <a:off x="2917" y="1669"/>
              <a:ext cx="958"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2400" b="1">
                  <a:solidFill>
                    <a:srgbClr val="0331B3"/>
                  </a:solidFill>
                  <a:latin typeface="Times" charset="0"/>
                </a:rPr>
                <a:t>ER</a:t>
              </a:r>
            </a:p>
          </p:txBody>
        </p:sp>
        <p:sp>
          <p:nvSpPr>
            <p:cNvPr id="145452" name="Freeform 15"/>
            <p:cNvSpPr>
              <a:spLocks/>
            </p:cNvSpPr>
            <p:nvPr/>
          </p:nvSpPr>
          <p:spPr bwMode="auto">
            <a:xfrm>
              <a:off x="1284" y="2892"/>
              <a:ext cx="1189" cy="937"/>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8976" name="Rectangle 16"/>
            <p:cNvSpPr>
              <a:spLocks noChangeArrowheads="1"/>
            </p:cNvSpPr>
            <p:nvPr/>
          </p:nvSpPr>
          <p:spPr bwMode="auto">
            <a:xfrm>
              <a:off x="4573" y="3313"/>
              <a:ext cx="826" cy="286"/>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sz="2400" b="1">
                  <a:solidFill>
                    <a:srgbClr val="008000"/>
                  </a:solidFill>
                  <a:latin typeface="Times" pitchFamily="-111" charset="0"/>
                  <a:ea typeface="+mn-ea"/>
                  <a:cs typeface="Times New Roman" pitchFamily="18" charset="0"/>
                </a:rPr>
                <a:t>PG</a:t>
              </a:r>
            </a:p>
          </p:txBody>
        </p:sp>
        <p:sp>
          <p:nvSpPr>
            <p:cNvPr id="145454" name="Freeform 17"/>
            <p:cNvSpPr>
              <a:spLocks/>
            </p:cNvSpPr>
            <p:nvPr/>
          </p:nvSpPr>
          <p:spPr bwMode="auto">
            <a:xfrm>
              <a:off x="2052" y="1656"/>
              <a:ext cx="169" cy="193"/>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455" name="Freeform 18"/>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456" name="Freeform 19"/>
            <p:cNvSpPr>
              <a:spLocks/>
            </p:cNvSpPr>
            <p:nvPr/>
          </p:nvSpPr>
          <p:spPr bwMode="auto">
            <a:xfrm>
              <a:off x="2100" y="1848"/>
              <a:ext cx="37" cy="265"/>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457" name="Rectangle 20"/>
            <p:cNvSpPr>
              <a:spLocks noChangeArrowheads="1"/>
            </p:cNvSpPr>
            <p:nvPr/>
          </p:nvSpPr>
          <p:spPr bwMode="auto">
            <a:xfrm>
              <a:off x="2173" y="1501"/>
              <a:ext cx="802"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2400" b="1">
                  <a:solidFill>
                    <a:srgbClr val="022380"/>
                  </a:solidFill>
                  <a:latin typeface="Times" charset="0"/>
                </a:rPr>
                <a:t>SG</a:t>
              </a:r>
            </a:p>
          </p:txBody>
        </p:sp>
        <p:sp>
          <p:nvSpPr>
            <p:cNvPr id="168981" name="Rectangle 21"/>
            <p:cNvSpPr>
              <a:spLocks noChangeArrowheads="1"/>
            </p:cNvSpPr>
            <p:nvPr/>
          </p:nvSpPr>
          <p:spPr bwMode="auto">
            <a:xfrm>
              <a:off x="1585" y="3553"/>
              <a:ext cx="442" cy="286"/>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sz="2400" b="1">
                  <a:solidFill>
                    <a:srgbClr val="008000"/>
                  </a:solidFill>
                  <a:latin typeface="Times" pitchFamily="-111" charset="0"/>
                  <a:ea typeface="+mn-ea"/>
                  <a:cs typeface="Times New Roman" pitchFamily="18" charset="0"/>
                </a:rPr>
                <a:t>RS</a:t>
              </a:r>
            </a:p>
          </p:txBody>
        </p:sp>
        <p:sp>
          <p:nvSpPr>
            <p:cNvPr id="168982" name="Rectangle 22"/>
            <p:cNvSpPr>
              <a:spLocks noChangeArrowheads="1"/>
            </p:cNvSpPr>
            <p:nvPr/>
          </p:nvSpPr>
          <p:spPr bwMode="auto">
            <a:xfrm>
              <a:off x="1273" y="625"/>
              <a:ext cx="526" cy="286"/>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sz="2400" b="1">
                  <a:solidFill>
                    <a:srgbClr val="008000"/>
                  </a:solidFill>
                  <a:latin typeface="Times" pitchFamily="-111" charset="0"/>
                  <a:ea typeface="+mn-ea"/>
                  <a:cs typeface="Times New Roman" pitchFamily="18" charset="0"/>
                </a:rPr>
                <a:t>MS</a:t>
              </a:r>
            </a:p>
          </p:txBody>
        </p:sp>
        <p:sp>
          <p:nvSpPr>
            <p:cNvPr id="145460" name="Rectangle 23"/>
            <p:cNvSpPr>
              <a:spLocks noChangeArrowheads="1"/>
            </p:cNvSpPr>
            <p:nvPr/>
          </p:nvSpPr>
          <p:spPr bwMode="auto">
            <a:xfrm>
              <a:off x="1944" y="2760"/>
              <a:ext cx="105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5461" name="Line 24"/>
            <p:cNvSpPr>
              <a:spLocks noChangeShapeType="1"/>
            </p:cNvSpPr>
            <p:nvPr/>
          </p:nvSpPr>
          <p:spPr bwMode="auto">
            <a:xfrm>
              <a:off x="1100" y="2208"/>
              <a:ext cx="4124" cy="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462" name="Line 25"/>
            <p:cNvSpPr>
              <a:spLocks noChangeShapeType="1"/>
            </p:cNvSpPr>
            <p:nvPr/>
          </p:nvSpPr>
          <p:spPr bwMode="auto">
            <a:xfrm>
              <a:off x="3144" y="620"/>
              <a:ext cx="0" cy="3152"/>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8986" name="Rectangle 26"/>
            <p:cNvSpPr>
              <a:spLocks noChangeArrowheads="1"/>
            </p:cNvSpPr>
            <p:nvPr/>
          </p:nvSpPr>
          <p:spPr bwMode="auto">
            <a:xfrm>
              <a:off x="1646" y="2276"/>
              <a:ext cx="1090" cy="286"/>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sz="2400" b="1">
                  <a:solidFill>
                    <a:srgbClr val="008000"/>
                  </a:solidFill>
                  <a:latin typeface="Times" pitchFamily="-111" charset="0"/>
                  <a:ea typeface="+mn-ea"/>
                  <a:cs typeface="Times New Roman" pitchFamily="18" charset="0"/>
                </a:rPr>
                <a:t>DS</a:t>
              </a:r>
            </a:p>
          </p:txBody>
        </p:sp>
        <p:sp>
          <p:nvSpPr>
            <p:cNvPr id="145464" name="Oval 27"/>
            <p:cNvSpPr>
              <a:spLocks noChangeArrowheads="1"/>
            </p:cNvSpPr>
            <p:nvPr/>
          </p:nvSpPr>
          <p:spPr bwMode="auto">
            <a:xfrm>
              <a:off x="4243" y="2840"/>
              <a:ext cx="122" cy="118"/>
            </a:xfrm>
            <a:prstGeom prst="ellipse">
              <a:avLst/>
            </a:prstGeom>
            <a:solidFill>
              <a:schemeClr val="accent1"/>
            </a:solidFill>
            <a:ln w="25400">
              <a:solidFill>
                <a:schemeClr val="accent1"/>
              </a:solidFill>
              <a:round/>
              <a:headEnd/>
              <a:tailEnd/>
            </a:ln>
          </p:spPr>
          <p:txBody>
            <a:bodyPr wrap="none" anchor="ctr"/>
            <a:lstStyle/>
            <a:p>
              <a:endParaRPr lang="en-US"/>
            </a:p>
          </p:txBody>
        </p:sp>
        <p:sp>
          <p:nvSpPr>
            <p:cNvPr id="168988" name="Rectangle 28"/>
            <p:cNvSpPr>
              <a:spLocks noChangeArrowheads="1"/>
            </p:cNvSpPr>
            <p:nvPr/>
          </p:nvSpPr>
          <p:spPr bwMode="auto">
            <a:xfrm>
              <a:off x="2571" y="709"/>
              <a:ext cx="512" cy="327"/>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45466" name="Rectangle 29"/>
            <p:cNvSpPr>
              <a:spLocks noChangeArrowheads="1"/>
            </p:cNvSpPr>
            <p:nvPr/>
          </p:nvSpPr>
          <p:spPr bwMode="auto">
            <a:xfrm>
              <a:off x="4344" y="2769"/>
              <a:ext cx="5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2400" b="1">
                  <a:solidFill>
                    <a:schemeClr val="accent1"/>
                  </a:solidFill>
                  <a:latin typeface="Times" charset="0"/>
                </a:rPr>
                <a:t>U</a:t>
              </a:r>
              <a:endParaRPr lang="en-US" sz="2400" b="1">
                <a:solidFill>
                  <a:srgbClr val="008000"/>
                </a:solidFill>
                <a:latin typeface="Times" charset="0"/>
              </a:endParaRPr>
            </a:p>
          </p:txBody>
        </p:sp>
        <p:sp>
          <p:nvSpPr>
            <p:cNvPr id="168990" name="Rectangle 30"/>
            <p:cNvSpPr>
              <a:spLocks noChangeArrowheads="1"/>
            </p:cNvSpPr>
            <p:nvPr/>
          </p:nvSpPr>
          <p:spPr bwMode="auto">
            <a:xfrm>
              <a:off x="1942" y="1618"/>
              <a:ext cx="253" cy="286"/>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a:spcBef>
                  <a:spcPct val="50000"/>
                </a:spcBef>
                <a:defRPr/>
              </a:pPr>
              <a:r>
                <a:rPr lang="en-US" sz="2400" b="1">
                  <a:solidFill>
                    <a:srgbClr val="008000"/>
                  </a:solidFill>
                  <a:latin typeface="Times" pitchFamily="-111" charset="0"/>
                  <a:ea typeface="+mn-ea"/>
                  <a:cs typeface="Times New Roman" pitchFamily="18" charset="0"/>
                </a:rPr>
                <a:t>C</a:t>
              </a:r>
            </a:p>
          </p:txBody>
        </p:sp>
        <p:sp>
          <p:nvSpPr>
            <p:cNvPr id="145468" name="Oval 31"/>
            <p:cNvSpPr>
              <a:spLocks noChangeArrowheads="1"/>
            </p:cNvSpPr>
            <p:nvPr/>
          </p:nvSpPr>
          <p:spPr bwMode="auto">
            <a:xfrm>
              <a:off x="1874" y="2038"/>
              <a:ext cx="122" cy="118"/>
            </a:xfrm>
            <a:prstGeom prst="ellipse">
              <a:avLst/>
            </a:prstGeom>
            <a:solidFill>
              <a:srgbClr val="008000"/>
            </a:solidFill>
            <a:ln w="25400">
              <a:solidFill>
                <a:srgbClr val="008000"/>
              </a:solidFill>
              <a:round/>
              <a:headEnd/>
              <a:tailEnd/>
            </a:ln>
          </p:spPr>
          <p:txBody>
            <a:bodyPr wrap="none" anchor="ctr"/>
            <a:lstStyle/>
            <a:p>
              <a:endParaRPr lang="en-US"/>
            </a:p>
          </p:txBody>
        </p:sp>
        <p:sp>
          <p:nvSpPr>
            <p:cNvPr id="168992" name="Rectangle 32"/>
            <p:cNvSpPr>
              <a:spLocks noChangeArrowheads="1"/>
            </p:cNvSpPr>
            <p:nvPr/>
          </p:nvSpPr>
          <p:spPr bwMode="auto">
            <a:xfrm>
              <a:off x="1718" y="1939"/>
              <a:ext cx="210" cy="286"/>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a:spcBef>
                  <a:spcPct val="50000"/>
                </a:spcBef>
                <a:defRPr/>
              </a:pPr>
              <a:r>
                <a:rPr lang="en-US" sz="2400" b="1">
                  <a:solidFill>
                    <a:srgbClr val="008000"/>
                  </a:solidFill>
                  <a:latin typeface="Times" pitchFamily="-111" charset="0"/>
                  <a:ea typeface="+mn-ea"/>
                  <a:cs typeface="Times New Roman" pitchFamily="18" charset="0"/>
                </a:rPr>
                <a:t>J</a:t>
              </a:r>
            </a:p>
          </p:txBody>
        </p:sp>
        <p:sp>
          <p:nvSpPr>
            <p:cNvPr id="145470" name="Oval 33"/>
            <p:cNvSpPr>
              <a:spLocks noChangeArrowheads="1"/>
            </p:cNvSpPr>
            <p:nvPr/>
          </p:nvSpPr>
          <p:spPr bwMode="auto">
            <a:xfrm>
              <a:off x="2215" y="2017"/>
              <a:ext cx="122" cy="118"/>
            </a:xfrm>
            <a:prstGeom prst="ellipse">
              <a:avLst/>
            </a:prstGeom>
            <a:noFill/>
            <a:ln w="254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5471" name="Oval 34"/>
            <p:cNvSpPr>
              <a:spLocks noChangeArrowheads="1"/>
            </p:cNvSpPr>
            <p:nvPr/>
          </p:nvSpPr>
          <p:spPr bwMode="auto">
            <a:xfrm>
              <a:off x="1831" y="2881"/>
              <a:ext cx="122" cy="118"/>
            </a:xfrm>
            <a:prstGeom prst="ellipse">
              <a:avLst/>
            </a:prstGeom>
            <a:solidFill>
              <a:srgbClr val="008000"/>
            </a:solidFill>
            <a:ln w="25400">
              <a:solidFill>
                <a:srgbClr val="008000"/>
              </a:solidFill>
              <a:round/>
              <a:headEnd/>
              <a:tailEnd/>
            </a:ln>
          </p:spPr>
          <p:txBody>
            <a:bodyPr wrap="none" anchor="ctr"/>
            <a:lstStyle/>
            <a:p>
              <a:endParaRPr lang="en-US"/>
            </a:p>
          </p:txBody>
        </p:sp>
        <p:sp>
          <p:nvSpPr>
            <p:cNvPr id="168995" name="Rectangle 35"/>
            <p:cNvSpPr>
              <a:spLocks noChangeArrowheads="1"/>
            </p:cNvSpPr>
            <p:nvPr/>
          </p:nvSpPr>
          <p:spPr bwMode="auto">
            <a:xfrm>
              <a:off x="1932" y="2804"/>
              <a:ext cx="391" cy="286"/>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a:spcBef>
                  <a:spcPct val="50000"/>
                </a:spcBef>
                <a:defRPr/>
              </a:pPr>
              <a:r>
                <a:rPr lang="en-US" sz="2400" b="1">
                  <a:solidFill>
                    <a:srgbClr val="008000"/>
                  </a:solidFill>
                  <a:latin typeface="Times" pitchFamily="-111" charset="0"/>
                  <a:ea typeface="+mn-ea"/>
                  <a:cs typeface="Times New Roman" pitchFamily="18" charset="0"/>
                </a:rPr>
                <a:t>KB</a:t>
              </a:r>
            </a:p>
          </p:txBody>
        </p:sp>
        <p:sp>
          <p:nvSpPr>
            <p:cNvPr id="145473" name="Oval 36"/>
            <p:cNvSpPr>
              <a:spLocks noChangeArrowheads="1"/>
            </p:cNvSpPr>
            <p:nvPr/>
          </p:nvSpPr>
          <p:spPr bwMode="auto">
            <a:xfrm>
              <a:off x="1885" y="3330"/>
              <a:ext cx="122" cy="118"/>
            </a:xfrm>
            <a:prstGeom prst="ellipse">
              <a:avLst/>
            </a:prstGeom>
            <a:solidFill>
              <a:srgbClr val="008000"/>
            </a:solidFill>
            <a:ln w="25400">
              <a:solidFill>
                <a:srgbClr val="008000"/>
              </a:solidFill>
              <a:round/>
              <a:headEnd/>
              <a:tailEnd/>
            </a:ln>
          </p:spPr>
          <p:txBody>
            <a:bodyPr wrap="none" anchor="ctr"/>
            <a:lstStyle/>
            <a:p>
              <a:endParaRPr lang="en-US"/>
            </a:p>
          </p:txBody>
        </p:sp>
        <p:sp>
          <p:nvSpPr>
            <p:cNvPr id="168997" name="Rectangle 37"/>
            <p:cNvSpPr>
              <a:spLocks noChangeArrowheads="1"/>
            </p:cNvSpPr>
            <p:nvPr/>
          </p:nvSpPr>
          <p:spPr bwMode="auto">
            <a:xfrm>
              <a:off x="2003" y="3253"/>
              <a:ext cx="402" cy="286"/>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a:spcBef>
                  <a:spcPct val="50000"/>
                </a:spcBef>
                <a:defRPr/>
              </a:pPr>
              <a:r>
                <a:rPr lang="en-US" sz="2400" b="1">
                  <a:solidFill>
                    <a:srgbClr val="008000"/>
                  </a:solidFill>
                  <a:latin typeface="Times" pitchFamily="-111" charset="0"/>
                  <a:ea typeface="+mn-ea"/>
                  <a:cs typeface="Times New Roman" pitchFamily="18" charset="0"/>
                </a:rPr>
                <a:t>MS</a:t>
              </a:r>
            </a:p>
          </p:txBody>
        </p:sp>
        <p:sp>
          <p:nvSpPr>
            <p:cNvPr id="145475" name="Oval 38"/>
            <p:cNvSpPr>
              <a:spLocks noChangeArrowheads="1"/>
            </p:cNvSpPr>
            <p:nvPr/>
          </p:nvSpPr>
          <p:spPr bwMode="auto">
            <a:xfrm>
              <a:off x="1053" y="2637"/>
              <a:ext cx="122" cy="118"/>
            </a:xfrm>
            <a:prstGeom prst="ellipse">
              <a:avLst/>
            </a:prstGeom>
            <a:solidFill>
              <a:srgbClr val="008000"/>
            </a:solidFill>
            <a:ln w="25400">
              <a:solidFill>
                <a:srgbClr val="008000"/>
              </a:solidFill>
              <a:round/>
              <a:headEnd/>
              <a:tailEnd/>
            </a:ln>
          </p:spPr>
          <p:txBody>
            <a:bodyPr wrap="none" anchor="ctr"/>
            <a:lstStyle/>
            <a:p>
              <a:endParaRPr lang="en-US"/>
            </a:p>
          </p:txBody>
        </p:sp>
        <p:sp>
          <p:nvSpPr>
            <p:cNvPr id="168999" name="Rectangle 39"/>
            <p:cNvSpPr>
              <a:spLocks noChangeArrowheads="1"/>
            </p:cNvSpPr>
            <p:nvPr/>
          </p:nvSpPr>
          <p:spPr bwMode="auto">
            <a:xfrm>
              <a:off x="1140" y="2571"/>
              <a:ext cx="242" cy="286"/>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ctr">
                <a:spcBef>
                  <a:spcPct val="50000"/>
                </a:spcBef>
                <a:defRPr/>
              </a:pPr>
              <a:r>
                <a:rPr lang="en-US" sz="2400" b="1">
                  <a:solidFill>
                    <a:srgbClr val="008000"/>
                  </a:solidFill>
                  <a:latin typeface="Times" pitchFamily="-111" charset="0"/>
                  <a:ea typeface="+mn-ea"/>
                  <a:cs typeface="Times New Roman" pitchFamily="18" charset="0"/>
                </a:rPr>
                <a:t>E</a:t>
              </a:r>
            </a:p>
          </p:txBody>
        </p:sp>
        <p:sp>
          <p:nvSpPr>
            <p:cNvPr id="145477" name="Rectangle 40"/>
            <p:cNvSpPr>
              <a:spLocks noChangeArrowheads="1"/>
            </p:cNvSpPr>
            <p:nvPr/>
          </p:nvSpPr>
          <p:spPr bwMode="auto">
            <a:xfrm>
              <a:off x="2363" y="1939"/>
              <a:ext cx="434"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ctr">
                <a:spcBef>
                  <a:spcPct val="50000"/>
                </a:spcBef>
              </a:pPr>
              <a:r>
                <a:rPr lang="en-US" sz="2400" b="1">
                  <a:solidFill>
                    <a:srgbClr val="022380"/>
                  </a:solidFill>
                  <a:latin typeface="Times" charset="0"/>
                </a:rPr>
                <a:t>MN</a:t>
              </a:r>
            </a:p>
          </p:txBody>
        </p:sp>
        <p:sp>
          <p:nvSpPr>
            <p:cNvPr id="169001" name="Oval 41"/>
            <p:cNvSpPr>
              <a:spLocks noChangeArrowheads="1"/>
            </p:cNvSpPr>
            <p:nvPr/>
          </p:nvSpPr>
          <p:spPr bwMode="auto">
            <a:xfrm>
              <a:off x="1776" y="2640"/>
              <a:ext cx="672" cy="624"/>
            </a:xfrm>
            <a:prstGeom prst="ellipse">
              <a:avLst/>
            </a:prstGeom>
            <a:noFill/>
            <a:ln w="57150">
              <a:solidFill>
                <a:srgbClr val="008000"/>
              </a:solidFill>
              <a:round/>
              <a:headEnd/>
              <a:tailEnd/>
            </a:ln>
            <a:effectLst>
              <a:outerShdw dist="109250" dir="2132261" algn="ctr" rotWithShape="0">
                <a:schemeClr val="bg2"/>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45479" name="Rectangle 42"/>
            <p:cNvSpPr>
              <a:spLocks noChangeArrowheads="1"/>
            </p:cNvSpPr>
            <p:nvPr/>
          </p:nvSpPr>
          <p:spPr bwMode="auto">
            <a:xfrm>
              <a:off x="3673" y="1817"/>
              <a:ext cx="5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2400" b="1">
                  <a:solidFill>
                    <a:schemeClr val="accent1"/>
                  </a:solidFill>
                  <a:latin typeface="Times" charset="0"/>
                </a:rPr>
                <a:t>B</a:t>
              </a:r>
            </a:p>
          </p:txBody>
        </p:sp>
        <p:sp>
          <p:nvSpPr>
            <p:cNvPr id="145480" name="Oval 43"/>
            <p:cNvSpPr>
              <a:spLocks noChangeArrowheads="1"/>
            </p:cNvSpPr>
            <p:nvPr/>
          </p:nvSpPr>
          <p:spPr bwMode="auto">
            <a:xfrm>
              <a:off x="3592" y="1911"/>
              <a:ext cx="122" cy="118"/>
            </a:xfrm>
            <a:prstGeom prst="ellipse">
              <a:avLst/>
            </a:prstGeom>
            <a:solidFill>
              <a:schemeClr val="accent1"/>
            </a:solidFill>
            <a:ln>
              <a:noFill/>
            </a:ln>
            <a:extLst>
              <a:ext uri="{91240B29-F687-4f45-9708-019B960494DF}">
                <a14:hiddenLine xmlns:a14="http://schemas.microsoft.com/office/drawing/2010/main" xmlns="" w="25400">
                  <a:solidFill>
                    <a:srgbClr val="000000"/>
                  </a:solidFill>
                  <a:round/>
                  <a:headEnd/>
                  <a:tailEnd/>
                </a14:hiddenLine>
              </a:ext>
            </a:extLst>
          </p:spPr>
          <p:txBody>
            <a:bodyPr wrap="none" anchor="ctr"/>
            <a:lstStyle/>
            <a:p>
              <a:endParaRPr lang="en-US"/>
            </a:p>
          </p:txBody>
        </p:sp>
        <p:sp>
          <p:nvSpPr>
            <p:cNvPr id="145481" name="Rectangle 44"/>
            <p:cNvSpPr>
              <a:spLocks noChangeArrowheads="1"/>
            </p:cNvSpPr>
            <p:nvPr/>
          </p:nvSpPr>
          <p:spPr bwMode="auto">
            <a:xfrm>
              <a:off x="3457" y="1141"/>
              <a:ext cx="526"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2400" b="1">
                  <a:solidFill>
                    <a:srgbClr val="0331B3"/>
                  </a:solidFill>
                  <a:latin typeface="Times" charset="0"/>
                </a:rPr>
                <a:t>H</a:t>
              </a:r>
            </a:p>
          </p:txBody>
        </p:sp>
        <p:sp>
          <p:nvSpPr>
            <p:cNvPr id="145482" name="Oval 45"/>
            <p:cNvSpPr>
              <a:spLocks noChangeArrowheads="1"/>
            </p:cNvSpPr>
            <p:nvPr/>
          </p:nvSpPr>
          <p:spPr bwMode="auto">
            <a:xfrm>
              <a:off x="3347" y="1249"/>
              <a:ext cx="122" cy="118"/>
            </a:xfrm>
            <a:prstGeom prst="ellipse">
              <a:avLst/>
            </a:prstGeom>
            <a:solidFill>
              <a:srgbClr val="0331B3"/>
            </a:solidFill>
            <a:ln w="25400">
              <a:solidFill>
                <a:srgbClr val="0331B3"/>
              </a:solidFill>
              <a:round/>
              <a:headEnd/>
              <a:tailEnd/>
            </a:ln>
          </p:spPr>
          <p:txBody>
            <a:bodyPr wrap="none" anchor="ctr"/>
            <a:lstStyle/>
            <a:p>
              <a:endParaRPr lang="en-US"/>
            </a:p>
          </p:txBody>
        </p:sp>
        <p:sp>
          <p:nvSpPr>
            <p:cNvPr id="145483" name="Rectangle 46"/>
            <p:cNvSpPr>
              <a:spLocks noChangeArrowheads="1"/>
            </p:cNvSpPr>
            <p:nvPr/>
          </p:nvSpPr>
          <p:spPr bwMode="auto">
            <a:xfrm>
              <a:off x="4465" y="961"/>
              <a:ext cx="814"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2400" b="1">
                  <a:solidFill>
                    <a:srgbClr val="0331B3"/>
                  </a:solidFill>
                  <a:latin typeface="Times" charset="0"/>
                </a:rPr>
                <a:t>N(A)</a:t>
              </a:r>
            </a:p>
          </p:txBody>
        </p:sp>
        <p:sp>
          <p:nvSpPr>
            <p:cNvPr id="145484" name="Oval 47"/>
            <p:cNvSpPr>
              <a:spLocks noChangeArrowheads="1"/>
            </p:cNvSpPr>
            <p:nvPr/>
          </p:nvSpPr>
          <p:spPr bwMode="auto">
            <a:xfrm>
              <a:off x="4360" y="1036"/>
              <a:ext cx="122" cy="118"/>
            </a:xfrm>
            <a:prstGeom prst="ellipse">
              <a:avLst/>
            </a:prstGeom>
            <a:solidFill>
              <a:srgbClr val="0331B3"/>
            </a:solidFill>
            <a:ln w="25400">
              <a:solidFill>
                <a:srgbClr val="0331B3"/>
              </a:solidFill>
              <a:round/>
              <a:headEnd/>
              <a:tailEnd/>
            </a:ln>
          </p:spPr>
          <p:txBody>
            <a:bodyPr wrap="none" anchor="ctr"/>
            <a:lstStyle/>
            <a:p>
              <a:endParaRPr lang="en-US"/>
            </a:p>
          </p:txBody>
        </p:sp>
        <p:sp>
          <p:nvSpPr>
            <p:cNvPr id="145485" name="Oval 48"/>
            <p:cNvSpPr>
              <a:spLocks noChangeArrowheads="1"/>
            </p:cNvSpPr>
            <p:nvPr/>
          </p:nvSpPr>
          <p:spPr bwMode="auto">
            <a:xfrm>
              <a:off x="1810" y="1729"/>
              <a:ext cx="122" cy="118"/>
            </a:xfrm>
            <a:prstGeom prst="ellipse">
              <a:avLst/>
            </a:prstGeom>
            <a:solidFill>
              <a:srgbClr val="008000"/>
            </a:solidFill>
            <a:ln w="25400">
              <a:solidFill>
                <a:srgbClr val="008000"/>
              </a:solidFill>
              <a:round/>
              <a:headEnd/>
              <a:tailEnd/>
            </a:ln>
          </p:spPr>
          <p:txBody>
            <a:bodyPr wrap="none" anchor="ctr"/>
            <a:lstStyle/>
            <a:p>
              <a:endParaRPr lang="en-US"/>
            </a:p>
          </p:txBody>
        </p:sp>
        <p:sp>
          <p:nvSpPr>
            <p:cNvPr id="169009" name="Freeform 49"/>
            <p:cNvSpPr>
              <a:spLocks/>
            </p:cNvSpPr>
            <p:nvPr/>
          </p:nvSpPr>
          <p:spPr bwMode="auto">
            <a:xfrm>
              <a:off x="1767" y="798"/>
              <a:ext cx="575" cy="2120"/>
            </a:xfrm>
            <a:custGeom>
              <a:avLst/>
              <a:gdLst>
                <a:gd name="T0" fmla="*/ 147 w 575"/>
                <a:gd name="T1" fmla="*/ 2120 h 2120"/>
                <a:gd name="T2" fmla="*/ 100 w 575"/>
                <a:gd name="T3" fmla="*/ 2049 h 2120"/>
                <a:gd name="T4" fmla="*/ 84 w 575"/>
                <a:gd name="T5" fmla="*/ 2002 h 2120"/>
                <a:gd name="T6" fmla="*/ 68 w 575"/>
                <a:gd name="T7" fmla="*/ 1971 h 2120"/>
                <a:gd name="T8" fmla="*/ 53 w 575"/>
                <a:gd name="T9" fmla="*/ 1908 h 2120"/>
                <a:gd name="T10" fmla="*/ 45 w 575"/>
                <a:gd name="T11" fmla="*/ 1877 h 2120"/>
                <a:gd name="T12" fmla="*/ 92 w 575"/>
                <a:gd name="T13" fmla="*/ 1257 h 2120"/>
                <a:gd name="T14" fmla="*/ 162 w 575"/>
                <a:gd name="T15" fmla="*/ 1069 h 2120"/>
                <a:gd name="T16" fmla="*/ 257 w 575"/>
                <a:gd name="T17" fmla="*/ 888 h 2120"/>
                <a:gd name="T18" fmla="*/ 312 w 575"/>
                <a:gd name="T19" fmla="*/ 818 h 2120"/>
                <a:gd name="T20" fmla="*/ 390 w 575"/>
                <a:gd name="T21" fmla="*/ 669 h 2120"/>
                <a:gd name="T22" fmla="*/ 437 w 575"/>
                <a:gd name="T23" fmla="*/ 575 h 2120"/>
                <a:gd name="T24" fmla="*/ 500 w 575"/>
                <a:gd name="T25" fmla="*/ 410 h 2120"/>
                <a:gd name="T26" fmla="*/ 531 w 575"/>
                <a:gd name="T27" fmla="*/ 300 h 2120"/>
                <a:gd name="T28" fmla="*/ 555 w 575"/>
                <a:gd name="T29" fmla="*/ 182 h 2120"/>
                <a:gd name="T30" fmla="*/ 492 w 575"/>
                <a:gd name="T31" fmla="*/ 2 h 2120"/>
                <a:gd name="T32" fmla="*/ 437 w 575"/>
                <a:gd name="T33" fmla="*/ 2 h 2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5"/>
                <a:gd name="T52" fmla="*/ 0 h 2120"/>
                <a:gd name="T53" fmla="*/ 575 w 575"/>
                <a:gd name="T54" fmla="*/ 2120 h 2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5" h="2120">
                  <a:moveTo>
                    <a:pt x="147" y="2120"/>
                  </a:moveTo>
                  <a:cubicBezTo>
                    <a:pt x="131" y="2096"/>
                    <a:pt x="111" y="2075"/>
                    <a:pt x="100" y="2049"/>
                  </a:cubicBezTo>
                  <a:cubicBezTo>
                    <a:pt x="93" y="2033"/>
                    <a:pt x="91" y="2016"/>
                    <a:pt x="84" y="2002"/>
                  </a:cubicBezTo>
                  <a:cubicBezTo>
                    <a:pt x="78" y="1991"/>
                    <a:pt x="73" y="1981"/>
                    <a:pt x="68" y="1971"/>
                  </a:cubicBezTo>
                  <a:cubicBezTo>
                    <a:pt x="63" y="1950"/>
                    <a:pt x="58" y="1928"/>
                    <a:pt x="53" y="1908"/>
                  </a:cubicBezTo>
                  <a:cubicBezTo>
                    <a:pt x="50" y="1897"/>
                    <a:pt x="45" y="1877"/>
                    <a:pt x="45" y="1877"/>
                  </a:cubicBezTo>
                  <a:cubicBezTo>
                    <a:pt x="29" y="1737"/>
                    <a:pt x="0" y="1405"/>
                    <a:pt x="92" y="1257"/>
                  </a:cubicBezTo>
                  <a:cubicBezTo>
                    <a:pt x="103" y="1200"/>
                    <a:pt x="128" y="1114"/>
                    <a:pt x="162" y="1069"/>
                  </a:cubicBezTo>
                  <a:cubicBezTo>
                    <a:pt x="182" y="1008"/>
                    <a:pt x="220" y="941"/>
                    <a:pt x="257" y="888"/>
                  </a:cubicBezTo>
                  <a:cubicBezTo>
                    <a:pt x="273" y="863"/>
                    <a:pt x="298" y="844"/>
                    <a:pt x="312" y="818"/>
                  </a:cubicBezTo>
                  <a:cubicBezTo>
                    <a:pt x="336" y="767"/>
                    <a:pt x="361" y="717"/>
                    <a:pt x="390" y="669"/>
                  </a:cubicBezTo>
                  <a:cubicBezTo>
                    <a:pt x="408" y="637"/>
                    <a:pt x="416" y="604"/>
                    <a:pt x="437" y="575"/>
                  </a:cubicBezTo>
                  <a:cubicBezTo>
                    <a:pt x="450" y="519"/>
                    <a:pt x="473" y="461"/>
                    <a:pt x="500" y="410"/>
                  </a:cubicBezTo>
                  <a:cubicBezTo>
                    <a:pt x="507" y="368"/>
                    <a:pt x="512" y="337"/>
                    <a:pt x="531" y="300"/>
                  </a:cubicBezTo>
                  <a:cubicBezTo>
                    <a:pt x="537" y="260"/>
                    <a:pt x="547" y="221"/>
                    <a:pt x="555" y="182"/>
                  </a:cubicBezTo>
                  <a:cubicBezTo>
                    <a:pt x="552" y="133"/>
                    <a:pt x="575" y="10"/>
                    <a:pt x="492" y="2"/>
                  </a:cubicBezTo>
                  <a:cubicBezTo>
                    <a:pt x="473" y="0"/>
                    <a:pt x="455" y="2"/>
                    <a:pt x="437" y="2"/>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chemeClr val="bg2"/>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Times New Roman" charset="0"/>
              </a:endParaRPr>
            </a:p>
          </p:txBody>
        </p:sp>
        <p:sp>
          <p:nvSpPr>
            <p:cNvPr id="169010" name="Freeform 50"/>
            <p:cNvSpPr>
              <a:spLocks/>
            </p:cNvSpPr>
            <p:nvPr/>
          </p:nvSpPr>
          <p:spPr bwMode="auto">
            <a:xfrm>
              <a:off x="1446" y="786"/>
              <a:ext cx="731" cy="2204"/>
            </a:xfrm>
            <a:custGeom>
              <a:avLst/>
              <a:gdLst>
                <a:gd name="T0" fmla="*/ 731 w 731"/>
                <a:gd name="T1" fmla="*/ 0 h 2204"/>
                <a:gd name="T2" fmla="*/ 606 w 731"/>
                <a:gd name="T3" fmla="*/ 71 h 2204"/>
                <a:gd name="T4" fmla="*/ 590 w 731"/>
                <a:gd name="T5" fmla="*/ 479 h 2204"/>
                <a:gd name="T6" fmla="*/ 504 w 731"/>
                <a:gd name="T7" fmla="*/ 698 h 2204"/>
                <a:gd name="T8" fmla="*/ 339 w 731"/>
                <a:gd name="T9" fmla="*/ 1012 h 2204"/>
                <a:gd name="T10" fmla="*/ 229 w 731"/>
                <a:gd name="T11" fmla="*/ 1184 h 2204"/>
                <a:gd name="T12" fmla="*/ 80 w 731"/>
                <a:gd name="T13" fmla="*/ 1475 h 2204"/>
                <a:gd name="T14" fmla="*/ 25 w 731"/>
                <a:gd name="T15" fmla="*/ 1679 h 2204"/>
                <a:gd name="T16" fmla="*/ 190 w 731"/>
                <a:gd name="T17" fmla="*/ 2157 h 2204"/>
                <a:gd name="T18" fmla="*/ 308 w 731"/>
                <a:gd name="T19" fmla="*/ 2204 h 2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1"/>
                <a:gd name="T31" fmla="*/ 0 h 2204"/>
                <a:gd name="T32" fmla="*/ 731 w 731"/>
                <a:gd name="T33" fmla="*/ 2204 h 2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1" h="2204">
                  <a:moveTo>
                    <a:pt x="731" y="0"/>
                  </a:moveTo>
                  <a:cubicBezTo>
                    <a:pt x="639" y="8"/>
                    <a:pt x="641" y="0"/>
                    <a:pt x="606" y="71"/>
                  </a:cubicBezTo>
                  <a:cubicBezTo>
                    <a:pt x="579" y="253"/>
                    <a:pt x="608" y="35"/>
                    <a:pt x="590" y="479"/>
                  </a:cubicBezTo>
                  <a:cubicBezTo>
                    <a:pt x="586" y="557"/>
                    <a:pt x="535" y="628"/>
                    <a:pt x="504" y="698"/>
                  </a:cubicBezTo>
                  <a:cubicBezTo>
                    <a:pt x="454" y="805"/>
                    <a:pt x="399" y="910"/>
                    <a:pt x="339" y="1012"/>
                  </a:cubicBezTo>
                  <a:cubicBezTo>
                    <a:pt x="304" y="1070"/>
                    <a:pt x="278" y="1136"/>
                    <a:pt x="229" y="1184"/>
                  </a:cubicBezTo>
                  <a:cubicBezTo>
                    <a:pt x="198" y="1288"/>
                    <a:pt x="119" y="1374"/>
                    <a:pt x="80" y="1475"/>
                  </a:cubicBezTo>
                  <a:cubicBezTo>
                    <a:pt x="54" y="1539"/>
                    <a:pt x="38" y="1610"/>
                    <a:pt x="25" y="1679"/>
                  </a:cubicBezTo>
                  <a:cubicBezTo>
                    <a:pt x="31" y="1895"/>
                    <a:pt x="0" y="2036"/>
                    <a:pt x="190" y="2157"/>
                  </a:cubicBezTo>
                  <a:cubicBezTo>
                    <a:pt x="226" y="2179"/>
                    <a:pt x="263" y="2204"/>
                    <a:pt x="308" y="2204"/>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chemeClr val="bg2"/>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Times New Roman" charset="0"/>
              </a:endParaRPr>
            </a:p>
          </p:txBody>
        </p:sp>
        <p:sp>
          <p:nvSpPr>
            <p:cNvPr id="145488" name="Freeform 51"/>
            <p:cNvSpPr>
              <a:spLocks/>
            </p:cNvSpPr>
            <p:nvPr/>
          </p:nvSpPr>
          <p:spPr bwMode="auto">
            <a:xfrm>
              <a:off x="1932" y="2100"/>
              <a:ext cx="277" cy="577"/>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8000"/>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5489" name="Text Box 52"/>
            <p:cNvSpPr txBox="1">
              <a:spLocks noChangeArrowheads="1"/>
            </p:cNvSpPr>
            <p:nvPr/>
          </p:nvSpPr>
          <p:spPr bwMode="auto">
            <a:xfrm>
              <a:off x="5494" y="57"/>
              <a:ext cx="1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pPr>
              <a:r>
                <a:rPr lang="en-US" sz="2000">
                  <a:solidFill>
                    <a:srgbClr val="FFA27C"/>
                  </a:solidFill>
                  <a:latin typeface="Comic Sans MS" charset="0"/>
                </a:rPr>
                <a:t> </a:t>
              </a:r>
            </a:p>
          </p:txBody>
        </p:sp>
      </p:grpSp>
      <p:sp>
        <p:nvSpPr>
          <p:cNvPr id="145417" name="Rectangle 53"/>
          <p:cNvSpPr>
            <a:spLocks noChangeArrowheads="1"/>
          </p:cNvSpPr>
          <p:nvPr/>
        </p:nvSpPr>
        <p:spPr bwMode="auto">
          <a:xfrm>
            <a:off x="1633538" y="792163"/>
            <a:ext cx="6804025" cy="5218112"/>
          </a:xfrm>
          <a:prstGeom prst="rect">
            <a:avLst/>
          </a:prstGeom>
          <a:solidFill>
            <a:schemeClr val="bg2">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5418" name="Text Box 54"/>
          <p:cNvSpPr txBox="1">
            <a:spLocks noChangeArrowheads="1"/>
          </p:cNvSpPr>
          <p:nvPr/>
        </p:nvSpPr>
        <p:spPr bwMode="auto">
          <a:xfrm>
            <a:off x="2922588" y="1262063"/>
            <a:ext cx="4597400" cy="3698875"/>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tabLst>
                <a:tab pos="457200" algn="l"/>
              </a:tabLst>
              <a:defRPr sz="1400">
                <a:solidFill>
                  <a:srgbClr val="000000"/>
                </a:solidFill>
                <a:latin typeface="Arial Narrow" charset="0"/>
                <a:ea typeface="ＭＳ Ｐゴシック" charset="0"/>
                <a:cs typeface="ＭＳ Ｐゴシック" charset="0"/>
              </a:defRPr>
            </a:lvl1pPr>
            <a:lvl2pPr marL="742950" indent="-285750">
              <a:tabLst>
                <a:tab pos="457200" algn="l"/>
              </a:tabLst>
              <a:defRPr sz="1400">
                <a:solidFill>
                  <a:srgbClr val="000000"/>
                </a:solidFill>
                <a:latin typeface="Arial Narrow" charset="0"/>
                <a:ea typeface="ＭＳ Ｐゴシック" charset="0"/>
              </a:defRPr>
            </a:lvl2pPr>
            <a:lvl3pPr marL="1143000" indent="-228600">
              <a:tabLst>
                <a:tab pos="457200" algn="l"/>
              </a:tabLst>
              <a:defRPr sz="1400">
                <a:solidFill>
                  <a:srgbClr val="000000"/>
                </a:solidFill>
                <a:latin typeface="Arial Narrow" charset="0"/>
                <a:ea typeface="ＭＳ Ｐゴシック" charset="0"/>
              </a:defRPr>
            </a:lvl3pPr>
            <a:lvl4pPr marL="1600200" indent="-228600">
              <a:tabLst>
                <a:tab pos="457200" algn="l"/>
              </a:tabLst>
              <a:defRPr sz="1400">
                <a:solidFill>
                  <a:srgbClr val="000000"/>
                </a:solidFill>
                <a:latin typeface="Arial Narrow" charset="0"/>
                <a:ea typeface="ＭＳ Ｐゴシック" charset="0"/>
              </a:defRPr>
            </a:lvl4pPr>
            <a:lvl5pPr marL="2057400" indent="-228600">
              <a:tabLst>
                <a:tab pos="457200" algn="l"/>
              </a:tabLst>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tabLst>
                <a:tab pos="457200" algn="l"/>
              </a:tabLs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tabLst>
                <a:tab pos="457200" algn="l"/>
              </a:tabLs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tabLst>
                <a:tab pos="457200" algn="l"/>
              </a:tabLs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tabLst>
                <a:tab pos="457200" algn="l"/>
              </a:tabLst>
              <a:defRPr sz="1400">
                <a:solidFill>
                  <a:srgbClr val="000000"/>
                </a:solidFill>
                <a:latin typeface="Arial Narrow" charset="0"/>
                <a:ea typeface="ＭＳ Ｐゴシック" charset="0"/>
              </a:defRPr>
            </a:lvl9pPr>
          </a:lstStyle>
          <a:p>
            <a:pPr algn="ctr">
              <a:spcBef>
                <a:spcPct val="50000"/>
              </a:spcBef>
            </a:pPr>
            <a:r>
              <a:rPr lang="en-US" sz="2000" b="1">
                <a:solidFill>
                  <a:schemeClr val="tx2"/>
                </a:solidFill>
                <a:latin typeface="Comic Sans MS" charset="0"/>
              </a:rPr>
              <a:t>12 thám tử: Hai bản báo cáo</a:t>
            </a:r>
            <a:endParaRPr lang="en-US" sz="1800" b="1">
              <a:solidFill>
                <a:srgbClr val="33CC33"/>
              </a:solidFill>
              <a:latin typeface="Comic Sans MS" charset="0"/>
            </a:endParaRPr>
          </a:p>
          <a:p>
            <a:pPr algn="l">
              <a:spcBef>
                <a:spcPct val="50000"/>
              </a:spcBef>
            </a:pPr>
            <a:r>
              <a:rPr lang="en-US" sz="1800" b="1">
                <a:solidFill>
                  <a:schemeClr val="hlink"/>
                </a:solidFill>
                <a:latin typeface="Comic Sans MS" charset="0"/>
              </a:rPr>
              <a:t>10 thám tử: Ý kiến đa số</a:t>
            </a:r>
            <a:endParaRPr lang="en-US" sz="1800" b="1">
              <a:solidFill>
                <a:srgbClr val="33CC33"/>
              </a:solidFill>
              <a:latin typeface="Comic Sans MS" charset="0"/>
            </a:endParaRPr>
          </a:p>
          <a:p>
            <a:pPr algn="l">
              <a:spcBef>
                <a:spcPct val="50000"/>
              </a:spcBef>
            </a:pPr>
            <a:r>
              <a:rPr lang="en-US" sz="1800" b="1">
                <a:solidFill>
                  <a:srgbClr val="33CC33"/>
                </a:solidFill>
                <a:latin typeface="Comic Sans MS" charset="0"/>
              </a:rPr>
              <a:t>	</a:t>
            </a:r>
            <a:r>
              <a:rPr lang="en-US" sz="1800" b="1">
                <a:solidFill>
                  <a:schemeClr val="tx2"/>
                </a:solidFill>
                <a:latin typeface="Arial" charset="0"/>
              </a:rPr>
              <a:t>đất dượm sữa và mật!</a:t>
            </a:r>
          </a:p>
          <a:p>
            <a:pPr algn="l">
              <a:spcBef>
                <a:spcPct val="50000"/>
              </a:spcBef>
            </a:pPr>
            <a:r>
              <a:rPr lang="en-US" sz="1800" b="1">
                <a:solidFill>
                  <a:schemeClr val="tx2"/>
                </a:solidFill>
                <a:latin typeface="Comic Sans MS" charset="0"/>
              </a:rPr>
              <a:t>	</a:t>
            </a:r>
            <a:r>
              <a:rPr lang="en-US" sz="1800" b="1">
                <a:solidFill>
                  <a:schemeClr val="tx2"/>
                </a:solidFill>
                <a:latin typeface="Arial" charset="0"/>
              </a:rPr>
              <a:t>Người khổng lồ ở đó!</a:t>
            </a:r>
          </a:p>
          <a:p>
            <a:pPr algn="l">
              <a:spcBef>
                <a:spcPct val="50000"/>
              </a:spcBef>
            </a:pPr>
            <a:r>
              <a:rPr lang="en-US" sz="1800" b="1">
                <a:solidFill>
                  <a:schemeClr val="tx2"/>
                </a:solidFill>
                <a:latin typeface="Arial" charset="0"/>
              </a:rPr>
              <a:t>	</a:t>
            </a:r>
            <a:r>
              <a:rPr lang="en-US" sz="1800" b="1">
                <a:solidFill>
                  <a:srgbClr val="FF0000"/>
                </a:solidFill>
                <a:latin typeface="Arial" charset="0"/>
              </a:rPr>
              <a:t>Trở về Ai Cập!</a:t>
            </a:r>
            <a:endParaRPr lang="en-US" sz="1800" b="1">
              <a:solidFill>
                <a:srgbClr val="33CC33"/>
              </a:solidFill>
              <a:latin typeface="Arial" charset="0"/>
            </a:endParaRPr>
          </a:p>
          <a:p>
            <a:pPr algn="l">
              <a:spcBef>
                <a:spcPct val="50000"/>
              </a:spcBef>
            </a:pPr>
            <a:r>
              <a:rPr lang="en-US" sz="1800" b="1">
                <a:solidFill>
                  <a:schemeClr val="hlink"/>
                </a:solidFill>
                <a:latin typeface="Comic Sans MS" charset="0"/>
              </a:rPr>
              <a:t>2 thám tử: Ý kiến thiểu số</a:t>
            </a:r>
            <a:endParaRPr lang="en-US" sz="1800" b="1">
              <a:solidFill>
                <a:srgbClr val="33CC33"/>
              </a:solidFill>
              <a:latin typeface="Comic Sans MS" charset="0"/>
            </a:endParaRPr>
          </a:p>
          <a:p>
            <a:pPr algn="l">
              <a:spcBef>
                <a:spcPct val="50000"/>
              </a:spcBef>
            </a:pPr>
            <a:r>
              <a:rPr lang="en-US" sz="1800" b="1">
                <a:solidFill>
                  <a:srgbClr val="33CC33"/>
                </a:solidFill>
                <a:latin typeface="Comic Sans MS" charset="0"/>
              </a:rPr>
              <a:t>	</a:t>
            </a:r>
            <a:r>
              <a:rPr lang="en-US" sz="1800" b="1">
                <a:solidFill>
                  <a:schemeClr val="tx2"/>
                </a:solidFill>
                <a:latin typeface="Arial" charset="0"/>
              </a:rPr>
              <a:t>Đất đượm sữa và mật!</a:t>
            </a:r>
          </a:p>
          <a:p>
            <a:pPr algn="l">
              <a:spcBef>
                <a:spcPct val="50000"/>
              </a:spcBef>
            </a:pPr>
            <a:r>
              <a:rPr lang="en-US" sz="1800" b="1">
                <a:solidFill>
                  <a:schemeClr val="tx2"/>
                </a:solidFill>
                <a:latin typeface="Arial" charset="0"/>
              </a:rPr>
              <a:t>	Người khổng lồ ở đó!</a:t>
            </a:r>
          </a:p>
          <a:p>
            <a:pPr algn="l">
              <a:spcBef>
                <a:spcPct val="50000"/>
              </a:spcBef>
            </a:pPr>
            <a:r>
              <a:rPr lang="en-US" sz="1800" b="1">
                <a:solidFill>
                  <a:schemeClr val="tx2"/>
                </a:solidFill>
                <a:latin typeface="Arial" charset="0"/>
              </a:rPr>
              <a:t>	</a:t>
            </a:r>
            <a:r>
              <a:rPr lang="en-US" sz="1800" b="1">
                <a:solidFill>
                  <a:srgbClr val="FF0000"/>
                </a:solidFill>
                <a:latin typeface="Arial" charset="0"/>
              </a:rPr>
              <a:t>Đức Chúa Trời ở với chúng ta!</a:t>
            </a:r>
            <a:endParaRPr lang="en-US" sz="1800" b="1">
              <a:solidFill>
                <a:srgbClr val="33CC33"/>
              </a:solidFill>
              <a:latin typeface="Arial" charset="0"/>
            </a:endParaRPr>
          </a:p>
        </p:txBody>
      </p:sp>
      <p:grpSp>
        <p:nvGrpSpPr>
          <p:cNvPr id="145419" name="Group 55"/>
          <p:cNvGrpSpPr>
            <a:grpSpLocks/>
          </p:cNvGrpSpPr>
          <p:nvPr/>
        </p:nvGrpSpPr>
        <p:grpSpPr bwMode="auto">
          <a:xfrm>
            <a:off x="2286000" y="1762125"/>
            <a:ext cx="5257800" cy="2400300"/>
            <a:chOff x="1440" y="1110"/>
            <a:chExt cx="3312" cy="1512"/>
          </a:xfrm>
        </p:grpSpPr>
        <p:sp>
          <p:nvSpPr>
            <p:cNvPr id="169016" name="Oval 56"/>
            <p:cNvSpPr>
              <a:spLocks noChangeArrowheads="1"/>
            </p:cNvSpPr>
            <p:nvPr/>
          </p:nvSpPr>
          <p:spPr bwMode="auto">
            <a:xfrm>
              <a:off x="1440" y="1110"/>
              <a:ext cx="3312" cy="320"/>
            </a:xfrm>
            <a:prstGeom prst="ellipse">
              <a:avLst/>
            </a:prstGeom>
            <a:noFill/>
            <a:ln w="76200">
              <a:solidFill>
                <a:srgbClr val="FF0000"/>
              </a:solidFill>
              <a:round/>
              <a:headEnd/>
              <a:tailEnd/>
            </a:ln>
            <a:effectLst>
              <a:outerShdw dist="71842" dir="2700000" algn="ctr" rotWithShape="0">
                <a:schemeClr val="bg2"/>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69017" name="Oval 57"/>
            <p:cNvSpPr>
              <a:spLocks noChangeArrowheads="1"/>
            </p:cNvSpPr>
            <p:nvPr/>
          </p:nvSpPr>
          <p:spPr bwMode="auto">
            <a:xfrm>
              <a:off x="1440" y="2302"/>
              <a:ext cx="3312" cy="320"/>
            </a:xfrm>
            <a:prstGeom prst="ellipse">
              <a:avLst/>
            </a:prstGeom>
            <a:noFill/>
            <a:ln w="76200">
              <a:solidFill>
                <a:srgbClr val="FF0000"/>
              </a:solidFill>
              <a:round/>
              <a:headEnd/>
              <a:tailEnd/>
            </a:ln>
            <a:effectLst>
              <a:outerShdw dist="71842" dir="2700000" algn="ctr" rotWithShape="0">
                <a:schemeClr val="bg2"/>
              </a:outerShdw>
            </a:effectLst>
          </p:spPr>
          <p:txBody>
            <a:bodyPr wrap="none" anchor="ctr"/>
            <a:lstStyle/>
            <a:p>
              <a:pPr>
                <a:defRPr/>
              </a:pPr>
              <a:endParaRPr lang="en-US">
                <a:latin typeface="Arial Narrow" pitchFamily="34" charset="0"/>
                <a:ea typeface="+mn-ea"/>
                <a:cs typeface="Times New Roman" pitchFamily="18" charset="0"/>
              </a:endParaRPr>
            </a:p>
          </p:txBody>
        </p:sp>
      </p:grpSp>
      <p:sp>
        <p:nvSpPr>
          <p:cNvPr id="169018" name="Oval 58"/>
          <p:cNvSpPr>
            <a:spLocks noChangeArrowheads="1"/>
          </p:cNvSpPr>
          <p:nvPr/>
        </p:nvSpPr>
        <p:spPr bwMode="auto">
          <a:xfrm>
            <a:off x="1754188" y="1579563"/>
            <a:ext cx="6197600" cy="863600"/>
          </a:xfrm>
          <a:prstGeom prst="ellipse">
            <a:avLst/>
          </a:prstGeom>
          <a:noFill/>
          <a:ln w="76200">
            <a:solidFill>
              <a:srgbClr val="FFFF00"/>
            </a:solidFill>
            <a:round/>
            <a:headEnd/>
            <a:tailEnd/>
          </a:ln>
          <a:effectLst>
            <a:outerShdw dist="71842" dir="2700000" algn="ctr" rotWithShape="0">
              <a:schemeClr val="bg2"/>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45421" name="Text Box 59"/>
          <p:cNvSpPr txBox="1">
            <a:spLocks noChangeArrowheads="1"/>
          </p:cNvSpPr>
          <p:nvPr/>
        </p:nvSpPr>
        <p:spPr bwMode="auto">
          <a:xfrm>
            <a:off x="3127375" y="5389563"/>
            <a:ext cx="4403725" cy="64135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pPr>
            <a:r>
              <a:rPr lang="en-US" sz="3600" b="1">
                <a:solidFill>
                  <a:srgbClr val="54C8F6"/>
                </a:solidFill>
                <a:latin typeface="Arial" charset="0"/>
              </a:rPr>
              <a:t>Vì thế, hãy đi!!!!!</a:t>
            </a:r>
            <a:endParaRPr lang="en-US" sz="3600" b="1">
              <a:solidFill>
                <a:schemeClr val="tx2"/>
              </a:solidFill>
              <a:latin typeface="Arial" charset="0"/>
            </a:endParaRPr>
          </a:p>
        </p:txBody>
      </p:sp>
      <p:sp>
        <p:nvSpPr>
          <p:cNvPr id="145422" name="Text Box 60"/>
          <p:cNvSpPr txBox="1">
            <a:spLocks noChangeArrowheads="1"/>
          </p:cNvSpPr>
          <p:nvPr/>
        </p:nvSpPr>
        <p:spPr bwMode="auto">
          <a:xfrm rot="-26776">
            <a:off x="2114550" y="596900"/>
            <a:ext cx="4930775" cy="579438"/>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pPr>
            <a:r>
              <a:rPr lang="en-US" sz="3200" b="1">
                <a:solidFill>
                  <a:srgbClr val="66FFCC"/>
                </a:solidFill>
                <a:latin typeface="Comic Sans MS" charset="0"/>
              </a:rPr>
              <a:t>Tình huống:</a:t>
            </a:r>
          </a:p>
        </p:txBody>
      </p:sp>
      <p:sp>
        <p:nvSpPr>
          <p:cNvPr id="169022" name="AutoShape 62"/>
          <p:cNvSpPr>
            <a:spLocks noChangeArrowheads="1"/>
          </p:cNvSpPr>
          <p:nvPr/>
        </p:nvSpPr>
        <p:spPr bwMode="auto">
          <a:xfrm>
            <a:off x="2273300" y="774700"/>
            <a:ext cx="5575300" cy="5275263"/>
          </a:xfrm>
          <a:custGeom>
            <a:avLst/>
            <a:gdLst>
              <a:gd name="T0" fmla="*/ 719536345 w 21600"/>
              <a:gd name="T1" fmla="*/ 0 h 21600"/>
              <a:gd name="T2" fmla="*/ 210730853 w 21600"/>
              <a:gd name="T3" fmla="*/ 188660012 h 21600"/>
              <a:gd name="T4" fmla="*/ 0 w 21600"/>
              <a:gd name="T5" fmla="*/ 644176042 h 21600"/>
              <a:gd name="T6" fmla="*/ 210730853 w 21600"/>
              <a:gd name="T7" fmla="*/ 1099691827 h 21600"/>
              <a:gd name="T8" fmla="*/ 719536345 w 21600"/>
              <a:gd name="T9" fmla="*/ 1288351839 h 21600"/>
              <a:gd name="T10" fmla="*/ 1228341836 w 21600"/>
              <a:gd name="T11" fmla="*/ 1099691827 h 21600"/>
              <a:gd name="T12" fmla="*/ 1439072689 w 21600"/>
              <a:gd name="T13" fmla="*/ 644176042 h 21600"/>
              <a:gd name="T14" fmla="*/ 1228341836 w 21600"/>
              <a:gd name="T15" fmla="*/ 18866001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57150">
            <a:solidFill>
              <a:schemeClr val="tx1"/>
            </a:solidFill>
            <a:miter lim="800000"/>
            <a:headEnd/>
            <a:tailEnd/>
          </a:ln>
        </p:spPr>
        <p:txBody>
          <a:bodyPr wrap="none" anchor="ctr"/>
          <a:lstStyle/>
          <a:p>
            <a:endParaRPr lang="en-US"/>
          </a:p>
        </p:txBody>
      </p:sp>
      <p:sp>
        <p:nvSpPr>
          <p:cNvPr id="169023" name="Text Box 63"/>
          <p:cNvSpPr txBox="1">
            <a:spLocks noChangeArrowheads="1"/>
          </p:cNvSpPr>
          <p:nvPr/>
        </p:nvSpPr>
        <p:spPr bwMode="auto">
          <a:xfrm rot="-2066509">
            <a:off x="990600" y="2362200"/>
            <a:ext cx="7356475" cy="2286000"/>
          </a:xfrm>
          <a:prstGeom prst="rect">
            <a:avLst/>
          </a:prstGeom>
          <a:noFill/>
          <a:ln>
            <a:noFill/>
          </a:ln>
          <a:effectLst>
            <a:outerShdw dist="125724"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pPr>
            <a:r>
              <a:rPr lang="en-US" sz="7200" b="1" i="1">
                <a:solidFill>
                  <a:srgbClr val="FFFF00"/>
                </a:solidFill>
                <a:latin typeface="Arial" charset="0"/>
              </a:rPr>
              <a:t>Hủy CHUYẾN ĐI!</a:t>
            </a:r>
          </a:p>
        </p:txBody>
      </p:sp>
      <p:sp>
        <p:nvSpPr>
          <p:cNvPr id="145425" name="Rectangle 64"/>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5426" name="Rectangle 65"/>
          <p:cNvSpPr>
            <a:spLocks noChangeArrowheads="1"/>
          </p:cNvSpPr>
          <p:nvPr/>
        </p:nvSpPr>
        <p:spPr bwMode="auto">
          <a:xfrm>
            <a:off x="8121650" y="4356100"/>
            <a:ext cx="293688" cy="21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800" b="1">
                <a:latin typeface="Helvetica" charset="0"/>
              </a:rPr>
              <a:t>40</a:t>
            </a:r>
          </a:p>
        </p:txBody>
      </p:sp>
      <p:sp>
        <p:nvSpPr>
          <p:cNvPr id="145427" name="AutoShape 66"/>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45428" name="Rectangle 67"/>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45429" name="AutoShape 68"/>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45430" name="Line 69"/>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431" name="Line 70"/>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432" name="Line 71"/>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433" name="Line 72"/>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434" name="Line 73"/>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435" name="Rectangle 74"/>
          <p:cNvSpPr>
            <a:spLocks noChangeArrowheads="1"/>
          </p:cNvSpPr>
          <p:nvPr/>
        </p:nvSpPr>
        <p:spPr bwMode="auto">
          <a:xfrm>
            <a:off x="8007350" y="34290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Chicago" charset="0"/>
              </a:rPr>
              <a:t>MOSES</a:t>
            </a:r>
          </a:p>
        </p:txBody>
      </p:sp>
      <p:sp>
        <p:nvSpPr>
          <p:cNvPr id="145436" name="Rectangle 75"/>
          <p:cNvSpPr>
            <a:spLocks noChangeArrowheads="1"/>
          </p:cNvSpPr>
          <p:nvPr/>
        </p:nvSpPr>
        <p:spPr bwMode="auto">
          <a:xfrm>
            <a:off x="8156575" y="3841750"/>
            <a:ext cx="4540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Helvetica" charset="0"/>
              </a:rPr>
              <a:t>Sinai</a:t>
            </a:r>
          </a:p>
        </p:txBody>
      </p:sp>
      <p:sp>
        <p:nvSpPr>
          <p:cNvPr id="145437" name="Rectangle 76"/>
          <p:cNvSpPr>
            <a:spLocks noChangeArrowheads="1"/>
          </p:cNvSpPr>
          <p:nvPr/>
        </p:nvSpPr>
        <p:spPr bwMode="auto">
          <a:xfrm>
            <a:off x="8075613" y="4025900"/>
            <a:ext cx="644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Helvetica" charset="0"/>
              </a:rPr>
              <a:t>M - C - C</a:t>
            </a:r>
          </a:p>
        </p:txBody>
      </p:sp>
      <p:sp>
        <p:nvSpPr>
          <p:cNvPr id="145438" name="Rectangle 77"/>
          <p:cNvSpPr>
            <a:spLocks noChangeArrowheads="1"/>
          </p:cNvSpPr>
          <p:nvPr/>
        </p:nvSpPr>
        <p:spPr bwMode="auto">
          <a:xfrm>
            <a:off x="7912100" y="4197350"/>
            <a:ext cx="10128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Helvetica" charset="0"/>
              </a:rPr>
              <a:t>Kadesh Barnea</a:t>
            </a:r>
          </a:p>
        </p:txBody>
      </p:sp>
      <p:sp>
        <p:nvSpPr>
          <p:cNvPr id="145439" name="Line 78"/>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440" name="Rectangle 79"/>
          <p:cNvSpPr>
            <a:spLocks noChangeArrowheads="1"/>
          </p:cNvSpPr>
          <p:nvPr/>
        </p:nvSpPr>
        <p:spPr bwMode="auto">
          <a:xfrm>
            <a:off x="8120063" y="36703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Helvetica" charset="0"/>
              </a:rPr>
              <a:t>Exodus</a:t>
            </a:r>
          </a:p>
        </p:txBody>
      </p:sp>
      <p:sp>
        <p:nvSpPr>
          <p:cNvPr id="169040" name="Rectangle 80"/>
          <p:cNvSpPr>
            <a:spLocks noChangeArrowheads="1"/>
          </p:cNvSpPr>
          <p:nvPr/>
        </p:nvSpPr>
        <p:spPr bwMode="auto">
          <a:xfrm>
            <a:off x="8093075" y="6526213"/>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chemeClr val="tx1"/>
                </a:solidFill>
                <a:effectLst>
                  <a:outerShdw blurRad="38100" dist="38100" dir="2700000" algn="tl">
                    <a:srgbClr val="000000"/>
                  </a:outerShdw>
                </a:effectLst>
                <a:latin typeface="Comic Sans MS" charset="0"/>
                <a:cs typeface="Times New Roman" charset="0"/>
              </a:rPr>
              <a:t>21</a:t>
            </a:r>
          </a:p>
        </p:txBody>
      </p:sp>
      <p:sp>
        <p:nvSpPr>
          <p:cNvPr id="145442" name="Text Box 81"/>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pPr>
            <a:r>
              <a:rPr lang="en-US" sz="1200" b="1">
                <a:solidFill>
                  <a:schemeClr val="tx1"/>
                </a:solidFill>
                <a:latin typeface="Arial" charset="0"/>
              </a:rPr>
              <a:t>Handbook pg. 26-29</a:t>
            </a:r>
          </a:p>
        </p:txBody>
      </p:sp>
      <p:sp>
        <p:nvSpPr>
          <p:cNvPr id="169042" name="Rectangle 82"/>
          <p:cNvSpPr>
            <a:spLocks noGrp="1" noChangeArrowheads="1"/>
          </p:cNvSpPr>
          <p:nvPr>
            <p:ph type="title" idx="4294967295"/>
          </p:nvPr>
        </p:nvSpPr>
        <p:spPr bwMode="auto">
          <a:xfrm>
            <a:off x="0" y="6019800"/>
            <a:ext cx="9144000" cy="838200"/>
          </a:xfrm>
          <a:prstGeom prst="rect">
            <a:avLst/>
          </a:prstGeom>
          <a:ln>
            <a:miter lim="800000"/>
            <a:headEnd/>
            <a:tailEnd/>
          </a:ln>
        </p:spPr>
        <p:txBody>
          <a:bodyPr/>
          <a:lstStyle/>
          <a:p>
            <a:pPr algn="ctr" eaLnBrk="1" hangingPunct="1">
              <a:defRPr/>
            </a:pPr>
            <a:r>
              <a:rPr lang="en-US">
                <a:latin typeface="Times" charset="0"/>
                <a:cs typeface="+mj-cs"/>
              </a:rPr>
              <a:t>Báo cáo của Đức Chúa Trời</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69022"/>
                                        </p:tgtEl>
                                        <p:attrNameLst>
                                          <p:attrName>style.visibility</p:attrName>
                                        </p:attrNameLst>
                                      </p:cBhvr>
                                      <p:to>
                                        <p:strVal val="visible"/>
                                      </p:to>
                                    </p:set>
                                    <p:anim calcmode="lin" valueType="num">
                                      <p:cBhvr>
                                        <p:cTn id="7" dur="500" fill="hold"/>
                                        <p:tgtEl>
                                          <p:spTgt spid="169022"/>
                                        </p:tgtEl>
                                        <p:attrNameLst>
                                          <p:attrName>ppt_w</p:attrName>
                                        </p:attrNameLst>
                                      </p:cBhvr>
                                      <p:tavLst>
                                        <p:tav tm="0">
                                          <p:val>
                                            <p:fltVal val="0"/>
                                          </p:val>
                                        </p:tav>
                                        <p:tav tm="100000">
                                          <p:val>
                                            <p:strVal val="#ppt_w"/>
                                          </p:val>
                                        </p:tav>
                                      </p:tavLst>
                                    </p:anim>
                                    <p:anim calcmode="lin" valueType="num">
                                      <p:cBhvr>
                                        <p:cTn id="8" dur="500" fill="hold"/>
                                        <p:tgtEl>
                                          <p:spTgt spid="169022"/>
                                        </p:tgtEl>
                                        <p:attrNameLst>
                                          <p:attrName>ppt_h</p:attrName>
                                        </p:attrNameLst>
                                      </p:cBhvr>
                                      <p:tavLst>
                                        <p:tav tm="0">
                                          <p:val>
                                            <p:fltVal val="0"/>
                                          </p:val>
                                        </p:tav>
                                        <p:tav tm="100000">
                                          <p:val>
                                            <p:strVal val="#ppt_h"/>
                                          </p:val>
                                        </p:tav>
                                      </p:tavLst>
                                    </p:anim>
                                    <p:anim calcmode="lin" valueType="num">
                                      <p:cBhvr>
                                        <p:cTn id="9" dur="500" fill="hold"/>
                                        <p:tgtEl>
                                          <p:spTgt spid="169022"/>
                                        </p:tgtEl>
                                        <p:attrNameLst>
                                          <p:attrName>ppt_x</p:attrName>
                                        </p:attrNameLst>
                                      </p:cBhvr>
                                      <p:tavLst>
                                        <p:tav tm="0">
                                          <p:val>
                                            <p:fltVal val="0.5"/>
                                          </p:val>
                                        </p:tav>
                                        <p:tav tm="100000">
                                          <p:val>
                                            <p:strVal val="#ppt_x"/>
                                          </p:val>
                                        </p:tav>
                                      </p:tavLst>
                                    </p:anim>
                                    <p:anim calcmode="lin" valueType="num">
                                      <p:cBhvr>
                                        <p:cTn id="10" dur="500" fill="hold"/>
                                        <p:tgtEl>
                                          <p:spTgt spid="16902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169023"/>
                                        </p:tgtEl>
                                        <p:attrNameLst>
                                          <p:attrName>style.visibility</p:attrName>
                                        </p:attrNameLst>
                                      </p:cBhvr>
                                      <p:to>
                                        <p:strVal val="visible"/>
                                      </p:to>
                                    </p:set>
                                    <p:anim calcmode="lin" valueType="num">
                                      <p:cBhvr>
                                        <p:cTn id="14" dur="500" fill="hold"/>
                                        <p:tgtEl>
                                          <p:spTgt spid="169023"/>
                                        </p:tgtEl>
                                        <p:attrNameLst>
                                          <p:attrName>ppt_w</p:attrName>
                                        </p:attrNameLst>
                                      </p:cBhvr>
                                      <p:tavLst>
                                        <p:tav tm="0">
                                          <p:val>
                                            <p:fltVal val="0"/>
                                          </p:val>
                                        </p:tav>
                                        <p:tav tm="100000">
                                          <p:val>
                                            <p:strVal val="#ppt_w"/>
                                          </p:val>
                                        </p:tav>
                                      </p:tavLst>
                                    </p:anim>
                                    <p:anim calcmode="lin" valueType="num">
                                      <p:cBhvr>
                                        <p:cTn id="15" dur="500" fill="hold"/>
                                        <p:tgtEl>
                                          <p:spTgt spid="169023"/>
                                        </p:tgtEl>
                                        <p:attrNameLst>
                                          <p:attrName>ppt_h</p:attrName>
                                        </p:attrNameLst>
                                      </p:cBhvr>
                                      <p:tavLst>
                                        <p:tav tm="0">
                                          <p:val>
                                            <p:fltVal val="0"/>
                                          </p:val>
                                        </p:tav>
                                        <p:tav tm="100000">
                                          <p:val>
                                            <p:strVal val="#ppt_h"/>
                                          </p:val>
                                        </p:tav>
                                      </p:tavLst>
                                    </p:anim>
                                    <p:anim calcmode="lin" valueType="num">
                                      <p:cBhvr>
                                        <p:cTn id="16" dur="500" fill="hold"/>
                                        <p:tgtEl>
                                          <p:spTgt spid="169023"/>
                                        </p:tgtEl>
                                        <p:attrNameLst>
                                          <p:attrName>ppt_x</p:attrName>
                                        </p:attrNameLst>
                                      </p:cBhvr>
                                      <p:tavLst>
                                        <p:tav tm="0">
                                          <p:val>
                                            <p:fltVal val="0.5"/>
                                          </p:val>
                                        </p:tav>
                                        <p:tav tm="100000">
                                          <p:val>
                                            <p:strVal val="#ppt_x"/>
                                          </p:val>
                                        </p:tav>
                                      </p:tavLst>
                                    </p:anim>
                                    <p:anim calcmode="lin" valueType="num">
                                      <p:cBhvr>
                                        <p:cTn id="17" dur="500" fill="hold"/>
                                        <p:tgtEl>
                                          <p:spTgt spid="1690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022" grpId="0" animBg="1"/>
      <p:bldP spid="16902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9220200" cy="733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pic>
      <p:sp>
        <p:nvSpPr>
          <p:cNvPr id="142338" name="Rectangle 2"/>
          <p:cNvSpPr>
            <a:spLocks noGrp="1" noChangeArrowheads="1"/>
          </p:cNvSpPr>
          <p:nvPr>
            <p:ph type="title"/>
          </p:nvPr>
        </p:nvSpPr>
        <p:spPr>
          <a:xfrm>
            <a:off x="3810000" y="-457200"/>
            <a:ext cx="5257800" cy="3429000"/>
          </a:xfrm>
          <a:effectLst>
            <a:outerShdw blurRad="63500" dist="35921" dir="2700000" algn="ctr" rotWithShape="0">
              <a:schemeClr val="tx1"/>
            </a:outerShdw>
          </a:effectLst>
        </p:spPr>
        <p:txBody>
          <a:bodyPr/>
          <a:lstStyle/>
          <a:p>
            <a:pPr eaLnBrk="1" hangingPunct="1">
              <a:defRPr/>
            </a:pPr>
            <a:r>
              <a:rPr lang="en-US" sz="7200">
                <a:solidFill>
                  <a:srgbClr val="FFFFFF"/>
                </a:solidFill>
                <a:latin typeface="Times New Roman" charset="0"/>
                <a:cs typeface="+mj-cs"/>
              </a:rPr>
              <a:t>Lưu lạc trong đồng vắng</a:t>
            </a:r>
          </a:p>
        </p:txBody>
      </p:sp>
      <p:sp>
        <p:nvSpPr>
          <p:cNvPr id="147459" name="Rectangle 5"/>
          <p:cNvSpPr>
            <a:spLocks noChangeArrowheads="1"/>
          </p:cNvSpPr>
          <p:nvPr/>
        </p:nvSpPr>
        <p:spPr bwMode="auto">
          <a:xfrm>
            <a:off x="5867400" y="5105400"/>
            <a:ext cx="26670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l" eaLnBrk="1" hangingPunct="1">
              <a:spcBef>
                <a:spcPct val="20000"/>
              </a:spcBef>
              <a:buFontTx/>
              <a:buChar char="•"/>
            </a:pPr>
            <a:r>
              <a:rPr lang="en-US" sz="3600">
                <a:solidFill>
                  <a:srgbClr val="FFFFFF"/>
                </a:solidFill>
                <a:latin typeface="Times New Roman" charset="0"/>
              </a:rPr>
              <a:t>Núi Si-nai</a:t>
            </a:r>
          </a:p>
        </p:txBody>
      </p:sp>
      <p:sp>
        <p:nvSpPr>
          <p:cNvPr id="142342" name="Rectangle 6"/>
          <p:cNvSpPr>
            <a:spLocks noChangeArrowheads="1"/>
          </p:cNvSpPr>
          <p:nvPr/>
        </p:nvSpPr>
        <p:spPr bwMode="auto">
          <a:xfrm>
            <a:off x="3581400" y="2438400"/>
            <a:ext cx="2362200" cy="685800"/>
          </a:xfrm>
          <a:prstGeom prst="rect">
            <a:avLst/>
          </a:prstGeom>
          <a:noFill/>
          <a:ln w="9525">
            <a:noFill/>
            <a:miter lim="800000"/>
            <a:headEnd/>
            <a:tailEnd/>
          </a:ln>
          <a:effectLst>
            <a:outerShdw dist="35921" dir="2700000" algn="ctr" rotWithShape="0">
              <a:schemeClr val="tx1"/>
            </a:outerShdw>
          </a:effectLst>
        </p:spPr>
        <p:txBody>
          <a:bodyPr/>
          <a:lstStyle/>
          <a:p>
            <a:pPr marL="342900" indent="-342900" algn="l" eaLnBrk="1" hangingPunct="1">
              <a:spcBef>
                <a:spcPct val="20000"/>
              </a:spcBef>
              <a:buFontTx/>
              <a:buChar char="•"/>
              <a:defRPr/>
            </a:pPr>
            <a:r>
              <a:rPr lang="en-US" sz="3600">
                <a:solidFill>
                  <a:srgbClr val="FFFFFF"/>
                </a:solidFill>
                <a:latin typeface="Times New Roman" pitchFamily="18" charset="0"/>
                <a:ea typeface="+mn-ea"/>
                <a:cs typeface="Times New Roman" pitchFamily="18" charset="0"/>
              </a:rPr>
              <a:t>Ca-đe</a:t>
            </a:r>
          </a:p>
        </p:txBody>
      </p:sp>
      <p:sp>
        <p:nvSpPr>
          <p:cNvPr id="147461" name="Rectangle 7"/>
          <p:cNvSpPr>
            <a:spLocks noChangeArrowheads="1"/>
          </p:cNvSpPr>
          <p:nvPr/>
        </p:nvSpPr>
        <p:spPr bwMode="auto">
          <a:xfrm>
            <a:off x="228600" y="304800"/>
            <a:ext cx="3352800" cy="2819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eaLnBrk="1" hangingPunct="1">
              <a:spcBef>
                <a:spcPct val="20000"/>
              </a:spcBef>
            </a:pPr>
            <a:r>
              <a:rPr kumimoji="1" lang="en-US" sz="3600">
                <a:solidFill>
                  <a:srgbClr val="FFFFFF"/>
                </a:solidFill>
                <a:latin typeface="Times New Roman" charset="0"/>
              </a:rPr>
              <a:t>Bán đảo Si-nai không phải là địa điểm pic-nic (nhất là cho 40 năm!)</a:t>
            </a:r>
          </a:p>
        </p:txBody>
      </p:sp>
    </p:spTree>
  </p:cSld>
  <p:clrMapOvr>
    <a:masterClrMapping/>
  </p:clrMapOvr>
  <p:transition spd="med">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94212" name="Text Box 4"/>
          <p:cNvSpPr txBox="1">
            <a:spLocks noChangeArrowheads="1"/>
          </p:cNvSpPr>
          <p:nvPr/>
        </p:nvSpPr>
        <p:spPr bwMode="auto">
          <a:xfrm>
            <a:off x="304800" y="2057400"/>
            <a:ext cx="8534400" cy="244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buFontTx/>
              <a:buChar char="•"/>
            </a:pPr>
            <a:r>
              <a:rPr lang="en-US" sz="2800" b="1">
                <a:solidFill>
                  <a:schemeClr val="bg1"/>
                </a:solidFill>
                <a:latin typeface="Arial" charset="0"/>
                <a:cs typeface="Arial" charset="0"/>
              </a:rPr>
              <a:t>Sự hướng dẫn và cung ứng của Đức Chúa Trời</a:t>
            </a:r>
          </a:p>
          <a:p>
            <a:pPr algn="l" eaLnBrk="1" hangingPunct="1">
              <a:spcBef>
                <a:spcPct val="50000"/>
              </a:spcBef>
              <a:buFontTx/>
              <a:buChar char="•"/>
            </a:pPr>
            <a:r>
              <a:rPr lang="en-US" sz="2800" b="1">
                <a:solidFill>
                  <a:schemeClr val="bg1"/>
                </a:solidFill>
                <a:latin typeface="Arial" charset="0"/>
                <a:cs typeface="Arial" charset="0"/>
              </a:rPr>
              <a:t>Phản loạn</a:t>
            </a:r>
          </a:p>
          <a:p>
            <a:pPr algn="l" eaLnBrk="1" hangingPunct="1">
              <a:spcBef>
                <a:spcPct val="50000"/>
              </a:spcBef>
              <a:buFontTx/>
              <a:buChar char="•"/>
            </a:pPr>
            <a:r>
              <a:rPr lang="en-US" sz="2800" b="1">
                <a:solidFill>
                  <a:schemeClr val="bg1"/>
                </a:solidFill>
                <a:latin typeface="Arial" charset="0"/>
                <a:cs typeface="Arial" charset="0"/>
              </a:rPr>
              <a:t>Lưu lạc  </a:t>
            </a:r>
          </a:p>
          <a:p>
            <a:pPr algn="l" eaLnBrk="1" hangingPunct="1">
              <a:spcBef>
                <a:spcPct val="50000"/>
              </a:spcBef>
              <a:buFontTx/>
              <a:buChar char="•"/>
            </a:pPr>
            <a:r>
              <a:rPr lang="en-US" sz="2800" b="1">
                <a:solidFill>
                  <a:schemeClr val="bg1"/>
                </a:solidFill>
                <a:latin typeface="Arial" charset="0"/>
                <a:cs typeface="Arial" charset="0"/>
              </a:rPr>
              <a:t>Luật pháp</a:t>
            </a:r>
          </a:p>
        </p:txBody>
      </p:sp>
      <p:sp>
        <p:nvSpPr>
          <p:cNvPr id="60419" name="Text Box 5"/>
          <p:cNvSpPr txBox="1">
            <a:spLocks noChangeArrowheads="1"/>
          </p:cNvSpPr>
          <p:nvPr/>
        </p:nvSpPr>
        <p:spPr bwMode="auto">
          <a:xfrm>
            <a:off x="4022725" y="84232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endParaRPr lang="en-US" sz="2400">
              <a:solidFill>
                <a:schemeClr val="tx1"/>
              </a:solidFill>
              <a:latin typeface="Times New Roman" charset="0"/>
            </a:endParaRPr>
          </a:p>
        </p:txBody>
      </p:sp>
      <p:sp>
        <p:nvSpPr>
          <p:cNvPr id="94214" name="Rectangle 6"/>
          <p:cNvSpPr>
            <a:spLocks noGrp="1" noChangeArrowheads="1"/>
          </p:cNvSpPr>
          <p:nvPr>
            <p:ph type="title" idx="4294967295"/>
          </p:nvPr>
        </p:nvSpPr>
        <p:spPr>
          <a:xfrm>
            <a:off x="533400" y="609600"/>
            <a:ext cx="7772400" cy="914400"/>
          </a:xfrm>
          <a:effectLst>
            <a:outerShdw blurRad="63500" dist="38099" dir="2700000" algn="ctr" rotWithShape="0">
              <a:schemeClr val="tx1">
                <a:alpha val="74997"/>
              </a:schemeClr>
            </a:outerShdw>
          </a:effectLst>
        </p:spPr>
        <p:txBody>
          <a:bodyPr anchor="t">
            <a:spAutoFit/>
          </a:bodyPr>
          <a:lstStyle/>
          <a:p>
            <a:pPr eaLnBrk="1" hangingPunct="1">
              <a:spcBef>
                <a:spcPct val="50000"/>
              </a:spcBef>
              <a:defRPr/>
            </a:pPr>
            <a:r>
              <a:rPr lang="en-US" sz="5400" b="1">
                <a:solidFill>
                  <a:schemeClr val="bg1"/>
                </a:solidFill>
                <a:latin typeface="Times New Roman" charset="0"/>
                <a:cs typeface="+mj-cs"/>
              </a:rPr>
              <a:t>Toàn cảnh Dân-số Ký</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lt">
                                    <p:tmPct val="100000"/>
                                  </p:iterate>
                                  <p:childTnLst>
                                    <p:set>
                                      <p:cBhvr>
                                        <p:cTn id="6" dur="1" fill="hold">
                                          <p:stCondLst>
                                            <p:cond delay="0"/>
                                          </p:stCondLst>
                                        </p:cTn>
                                        <p:tgtEl>
                                          <p:spTgt spid="94212">
                                            <p:txEl>
                                              <p:pRg st="0" end="0"/>
                                            </p:txEl>
                                          </p:spTgt>
                                        </p:tgtEl>
                                        <p:attrNameLst>
                                          <p:attrName>style.visibility</p:attrName>
                                        </p:attrNameLst>
                                      </p:cBhvr>
                                      <p:to>
                                        <p:strVal val="visible"/>
                                      </p:to>
                                    </p:set>
                                    <p:animEffect transition="in" filter="dissolve">
                                      <p:cBhvr>
                                        <p:cTn id="7" dur="75"/>
                                        <p:tgtEl>
                                          <p:spTgt spid="94212">
                                            <p:txEl>
                                              <p:pRg st="0" end="0"/>
                                            </p:txEl>
                                          </p:spTgt>
                                        </p:tgtEl>
                                      </p:cBhvr>
                                    </p:animEffect>
                                  </p:childTnLst>
                                </p:cTn>
                              </p:par>
                            </p:childTnLst>
                          </p:cTn>
                        </p:par>
                        <p:par>
                          <p:cTn id="8" fill="hold" nodeType="afterGroup">
                            <p:stCondLst>
                              <p:cond delay="3475"/>
                            </p:stCondLst>
                            <p:childTnLst>
                              <p:par>
                                <p:cTn id="9" presetID="9" presetClass="entr" presetSubtype="0" fill="hold" grpId="0" nodeType="afterEffect">
                                  <p:stCondLst>
                                    <p:cond delay="1000"/>
                                  </p:stCondLst>
                                  <p:iterate type="lt">
                                    <p:tmPct val="100000"/>
                                  </p:iterate>
                                  <p:childTnLst>
                                    <p:set>
                                      <p:cBhvr>
                                        <p:cTn id="10" dur="1" fill="hold">
                                          <p:stCondLst>
                                            <p:cond delay="0"/>
                                          </p:stCondLst>
                                        </p:cTn>
                                        <p:tgtEl>
                                          <p:spTgt spid="94212">
                                            <p:txEl>
                                              <p:pRg st="1" end="1"/>
                                            </p:txEl>
                                          </p:spTgt>
                                        </p:tgtEl>
                                        <p:attrNameLst>
                                          <p:attrName>style.visibility</p:attrName>
                                        </p:attrNameLst>
                                      </p:cBhvr>
                                      <p:to>
                                        <p:strVal val="visible"/>
                                      </p:to>
                                    </p:set>
                                    <p:animEffect transition="in" filter="dissolve">
                                      <p:cBhvr>
                                        <p:cTn id="11" dur="75"/>
                                        <p:tgtEl>
                                          <p:spTgt spid="94212">
                                            <p:txEl>
                                              <p:pRg st="1" end="1"/>
                                            </p:txEl>
                                          </p:spTgt>
                                        </p:tgtEl>
                                      </p:cBhvr>
                                    </p:animEffect>
                                  </p:childTnLst>
                                </p:cTn>
                              </p:par>
                            </p:childTnLst>
                          </p:cTn>
                        </p:par>
                        <p:par>
                          <p:cTn id="12" fill="hold" nodeType="afterGroup">
                            <p:stCondLst>
                              <p:cond delay="5075"/>
                            </p:stCondLst>
                            <p:childTnLst>
                              <p:par>
                                <p:cTn id="13" presetID="9" presetClass="entr" presetSubtype="0" fill="hold" grpId="0" nodeType="afterEffect">
                                  <p:stCondLst>
                                    <p:cond delay="1000"/>
                                  </p:stCondLst>
                                  <p:iterate type="lt">
                                    <p:tmPct val="100000"/>
                                  </p:iterate>
                                  <p:childTnLst>
                                    <p:set>
                                      <p:cBhvr>
                                        <p:cTn id="14" dur="1" fill="hold">
                                          <p:stCondLst>
                                            <p:cond delay="0"/>
                                          </p:stCondLst>
                                        </p:cTn>
                                        <p:tgtEl>
                                          <p:spTgt spid="94212">
                                            <p:txEl>
                                              <p:pRg st="2" end="2"/>
                                            </p:txEl>
                                          </p:spTgt>
                                        </p:tgtEl>
                                        <p:attrNameLst>
                                          <p:attrName>style.visibility</p:attrName>
                                        </p:attrNameLst>
                                      </p:cBhvr>
                                      <p:to>
                                        <p:strVal val="visible"/>
                                      </p:to>
                                    </p:set>
                                    <p:animEffect transition="in" filter="dissolve">
                                      <p:cBhvr>
                                        <p:cTn id="15" dur="75"/>
                                        <p:tgtEl>
                                          <p:spTgt spid="94212">
                                            <p:txEl>
                                              <p:pRg st="2" end="2"/>
                                            </p:txEl>
                                          </p:spTgt>
                                        </p:tgtEl>
                                      </p:cBhvr>
                                    </p:animEffect>
                                  </p:childTnLst>
                                </p:cTn>
                              </p:par>
                            </p:childTnLst>
                          </p:cTn>
                        </p:par>
                        <p:par>
                          <p:cTn id="16" fill="hold" nodeType="afterGroup">
                            <p:stCondLst>
                              <p:cond delay="6525"/>
                            </p:stCondLst>
                            <p:childTnLst>
                              <p:par>
                                <p:cTn id="17" presetID="9" presetClass="entr" presetSubtype="0" fill="hold" grpId="0" nodeType="afterEffect">
                                  <p:stCondLst>
                                    <p:cond delay="1000"/>
                                  </p:stCondLst>
                                  <p:iterate type="lt">
                                    <p:tmPct val="100000"/>
                                  </p:iterate>
                                  <p:childTnLst>
                                    <p:set>
                                      <p:cBhvr>
                                        <p:cTn id="18" dur="1" fill="hold">
                                          <p:stCondLst>
                                            <p:cond delay="0"/>
                                          </p:stCondLst>
                                        </p:cTn>
                                        <p:tgtEl>
                                          <p:spTgt spid="94212">
                                            <p:txEl>
                                              <p:pRg st="3" end="3"/>
                                            </p:txEl>
                                          </p:spTgt>
                                        </p:tgtEl>
                                        <p:attrNameLst>
                                          <p:attrName>style.visibility</p:attrName>
                                        </p:attrNameLst>
                                      </p:cBhvr>
                                      <p:to>
                                        <p:strVal val="visible"/>
                                      </p:to>
                                    </p:set>
                                    <p:animEffect transition="in" filter="dissolve">
                                      <p:cBhvr>
                                        <p:cTn id="19" dur="75"/>
                                        <p:tgtEl>
                                          <p:spTgt spid="942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autoUpdateAnimBg="0" advAuto="100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026"/>
          <p:cNvSpPr>
            <a:spLocks noChangeArrowheads="1"/>
          </p:cNvSpPr>
          <p:nvPr/>
        </p:nvSpPr>
        <p:spPr bwMode="auto">
          <a:xfrm>
            <a:off x="76200" y="304800"/>
            <a:ext cx="2825750" cy="11842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2400" b="1">
                <a:solidFill>
                  <a:schemeClr val="tx2"/>
                </a:solidFill>
                <a:latin typeface="Times" charset="0"/>
              </a:rPr>
              <a:t>Trang hoàng sân khấu                                    </a:t>
            </a:r>
          </a:p>
          <a:p>
            <a:pPr algn="l"/>
            <a:endParaRPr lang="en-US" sz="2400" b="1">
              <a:solidFill>
                <a:schemeClr val="tx2"/>
              </a:solidFill>
              <a:latin typeface="Times" charset="0"/>
            </a:endParaRPr>
          </a:p>
        </p:txBody>
      </p:sp>
      <p:pic>
        <p:nvPicPr>
          <p:cNvPr id="171019" name="Picture 1035" descr="Nahal Zin rugged mountains, 72-5tb"/>
          <p:cNvPicPr preferRelativeResize="0">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r="519" b="1036"/>
          <a:stretch>
            <a:fillRect/>
          </a:stretch>
        </p:blipFill>
        <p:spPr bwMode="auto">
          <a:xfrm>
            <a:off x="138113" y="268288"/>
            <a:ext cx="3208337" cy="2133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sp>
        <p:nvSpPr>
          <p:cNvPr id="171011" name="Rectangle 1027"/>
          <p:cNvSpPr>
            <a:spLocks noChangeArrowheads="1"/>
          </p:cNvSpPr>
          <p:nvPr/>
        </p:nvSpPr>
        <p:spPr bwMode="auto">
          <a:xfrm>
            <a:off x="441325" y="166688"/>
            <a:ext cx="968375" cy="1373187"/>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71012" name="Line 1028"/>
          <p:cNvSpPr>
            <a:spLocks noChangeShapeType="1"/>
          </p:cNvSpPr>
          <p:nvPr/>
        </p:nvSpPr>
        <p:spPr bwMode="auto">
          <a:xfrm>
            <a:off x="4114800" y="1600200"/>
            <a:ext cx="1693863" cy="0"/>
          </a:xfrm>
          <a:prstGeom prst="line">
            <a:avLst/>
          </a:prstGeom>
          <a:noFill/>
          <a:ln w="25400">
            <a:noFill/>
            <a:round/>
            <a:headEnd/>
            <a:tailEnd/>
          </a:ln>
          <a:effectLst>
            <a:outerShdw dist="107763" dir="2700000" algn="ctr" rotWithShape="0">
              <a:schemeClr val="bg2"/>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71013" name="Text Box 1029"/>
          <p:cNvSpPr txBox="1">
            <a:spLocks noChangeArrowheads="1"/>
          </p:cNvSpPr>
          <p:nvPr/>
        </p:nvSpPr>
        <p:spPr bwMode="auto">
          <a:xfrm>
            <a:off x="1770063" y="44450"/>
            <a:ext cx="2874962" cy="274638"/>
          </a:xfrm>
          <a:prstGeom prst="rect">
            <a:avLst/>
          </a:prstGeom>
          <a:noFill/>
          <a:ln w="12700">
            <a:noFill/>
            <a:miter lim="800000"/>
            <a:headEnd/>
            <a:tailEnd/>
          </a:ln>
          <a:effectLst>
            <a:outerShdw dist="35921" dir="2700000" algn="ctr" rotWithShape="0">
              <a:schemeClr val="bg2"/>
            </a:outerShdw>
          </a:effectLst>
        </p:spPr>
        <p:txBody>
          <a:bodyPr>
            <a:spAutoFit/>
          </a:bodyPr>
          <a:lstStyle/>
          <a:p>
            <a:pPr algn="l">
              <a:spcBef>
                <a:spcPct val="50000"/>
              </a:spcBef>
              <a:defRPr/>
            </a:pPr>
            <a:r>
              <a:rPr lang="en-US" sz="1200" b="1">
                <a:solidFill>
                  <a:schemeClr val="tx1"/>
                </a:solidFill>
                <a:latin typeface="Comic Sans MS" pitchFamily="66" charset="0"/>
                <a:ea typeface="+mn-ea"/>
                <a:cs typeface="Times New Roman" pitchFamily="18" charset="0"/>
              </a:rPr>
              <a:t>Num. 32:49; 34:1</a:t>
            </a:r>
          </a:p>
        </p:txBody>
      </p:sp>
      <p:sp>
        <p:nvSpPr>
          <p:cNvPr id="149510" name="Text Box 1030"/>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171015" name="Rectangle 1031"/>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chemeClr val="tx1"/>
                </a:solidFill>
                <a:effectLst>
                  <a:outerShdw blurRad="38100" dist="38100" dir="2700000" algn="tl">
                    <a:srgbClr val="000000"/>
                  </a:outerShdw>
                </a:effectLst>
                <a:latin typeface="Comic Sans MS" charset="0"/>
                <a:cs typeface="Times New Roman" charset="0"/>
              </a:rPr>
              <a:t>24</a:t>
            </a:r>
          </a:p>
        </p:txBody>
      </p:sp>
      <p:sp>
        <p:nvSpPr>
          <p:cNvPr id="149512" name="Text Box 1032"/>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pPr>
            <a:r>
              <a:rPr lang="en-US" sz="1200" b="1">
                <a:solidFill>
                  <a:schemeClr val="tx1"/>
                </a:solidFill>
                <a:latin typeface="Arial" charset="0"/>
              </a:rPr>
              <a:t>Handbook pg. 26-29</a:t>
            </a:r>
          </a:p>
        </p:txBody>
      </p:sp>
      <p:pic>
        <p:nvPicPr>
          <p:cNvPr id="171017" name="Picture 1033" descr="Red Canyon6"/>
          <p:cNvPicPr preferRelativeResize="0">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3663950" y="266700"/>
            <a:ext cx="5087938" cy="3816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pic>
        <p:nvPicPr>
          <p:cNvPr id="171018" name="Picture 1034" descr="Nahal Zin from above, tb n062400 sr"/>
          <p:cNvPicPr preferRelativeResize="0">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5572125" y="4225925"/>
            <a:ext cx="2632075" cy="19748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pic>
        <p:nvPicPr>
          <p:cNvPr id="171020" name="Picture 1036" descr="Machtesh Gadol looking south, tb n121701"/>
          <p:cNvPicPr preferRelativeResize="0">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868363" y="3178175"/>
            <a:ext cx="3970337" cy="29797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16" name="Rectangle 1037"/>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9517" name="Rectangle 1038"/>
          <p:cNvSpPr>
            <a:spLocks noChangeArrowheads="1"/>
          </p:cNvSpPr>
          <p:nvPr/>
        </p:nvSpPr>
        <p:spPr bwMode="auto">
          <a:xfrm>
            <a:off x="8121650" y="4356100"/>
            <a:ext cx="293688" cy="21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800" b="1">
                <a:latin typeface="Helvetica" charset="0"/>
              </a:rPr>
              <a:t>40</a:t>
            </a:r>
          </a:p>
        </p:txBody>
      </p:sp>
      <p:sp>
        <p:nvSpPr>
          <p:cNvPr id="149518" name="AutoShape 1039"/>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49519" name="Rectangle 1040"/>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49520" name="AutoShape 1041"/>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49521" name="Line 1042"/>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522" name="Line 1043"/>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523" name="Line 1044"/>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524" name="Line 1045"/>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525" name="Line 1046"/>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526" name="Rectangle 1047"/>
          <p:cNvSpPr>
            <a:spLocks noChangeArrowheads="1"/>
          </p:cNvSpPr>
          <p:nvPr/>
        </p:nvSpPr>
        <p:spPr bwMode="auto">
          <a:xfrm>
            <a:off x="8007350" y="34290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Chicago" charset="0"/>
              </a:rPr>
              <a:t>MOSES</a:t>
            </a:r>
          </a:p>
        </p:txBody>
      </p:sp>
      <p:sp>
        <p:nvSpPr>
          <p:cNvPr id="149527" name="Rectangle 1048"/>
          <p:cNvSpPr>
            <a:spLocks noChangeArrowheads="1"/>
          </p:cNvSpPr>
          <p:nvPr/>
        </p:nvSpPr>
        <p:spPr bwMode="auto">
          <a:xfrm>
            <a:off x="8156575" y="3841750"/>
            <a:ext cx="4540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Helvetica" charset="0"/>
              </a:rPr>
              <a:t>Sinai</a:t>
            </a:r>
          </a:p>
        </p:txBody>
      </p:sp>
      <p:sp>
        <p:nvSpPr>
          <p:cNvPr id="149528" name="Rectangle 1049"/>
          <p:cNvSpPr>
            <a:spLocks noChangeArrowheads="1"/>
          </p:cNvSpPr>
          <p:nvPr/>
        </p:nvSpPr>
        <p:spPr bwMode="auto">
          <a:xfrm>
            <a:off x="8075613" y="4025900"/>
            <a:ext cx="644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Helvetica" charset="0"/>
              </a:rPr>
              <a:t>M - C - C</a:t>
            </a:r>
          </a:p>
        </p:txBody>
      </p:sp>
      <p:sp>
        <p:nvSpPr>
          <p:cNvPr id="149529" name="Rectangle 1050"/>
          <p:cNvSpPr>
            <a:spLocks noChangeArrowheads="1"/>
          </p:cNvSpPr>
          <p:nvPr/>
        </p:nvSpPr>
        <p:spPr bwMode="auto">
          <a:xfrm>
            <a:off x="7912100" y="4197350"/>
            <a:ext cx="10128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Helvetica" charset="0"/>
              </a:rPr>
              <a:t>Kadesh Barnea</a:t>
            </a:r>
          </a:p>
        </p:txBody>
      </p:sp>
      <p:sp>
        <p:nvSpPr>
          <p:cNvPr id="149530" name="Rectangle 1051"/>
          <p:cNvSpPr>
            <a:spLocks noChangeArrowheads="1"/>
          </p:cNvSpPr>
          <p:nvPr/>
        </p:nvSpPr>
        <p:spPr bwMode="auto">
          <a:xfrm>
            <a:off x="8267700" y="4381500"/>
            <a:ext cx="3079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Helvetica" charset="0"/>
              </a:rPr>
              <a:t>40</a:t>
            </a:r>
          </a:p>
        </p:txBody>
      </p:sp>
      <p:sp>
        <p:nvSpPr>
          <p:cNvPr id="149531" name="Line 1052"/>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532" name="Rectangle 1053"/>
          <p:cNvSpPr>
            <a:spLocks noChangeArrowheads="1"/>
          </p:cNvSpPr>
          <p:nvPr/>
        </p:nvSpPr>
        <p:spPr bwMode="auto">
          <a:xfrm>
            <a:off x="8120063" y="3670300"/>
            <a:ext cx="5937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latin typeface="Helvetica" charset="0"/>
              </a:rPr>
              <a:t>Exodus</a:t>
            </a:r>
          </a:p>
        </p:txBody>
      </p:sp>
      <p:pic>
        <p:nvPicPr>
          <p:cNvPr id="171038" name="Picture 1054" descr="Machtesh Gadol looking southeast, tb n121701"/>
          <p:cNvPicPr preferRelativeResize="0">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2943225" y="868363"/>
            <a:ext cx="2633663" cy="19764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039" name="Picture 1055" descr="Machtesh Ramon from north2, df 111001"/>
          <p:cNvPicPr preferRelativeResize="0">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2432050" y="2095500"/>
            <a:ext cx="2806700" cy="18796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040" name="Picture 1056" descr="Solomon's Pillars, df 101101"/>
          <p:cNvPicPr preferRelativeResize="0">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560388" y="2144713"/>
            <a:ext cx="2030412" cy="1611312"/>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1041" name="Picture 1057" descr="Machtesh Qatan from east2, tb n112500 sr"/>
          <p:cNvPicPr preferRelativeResize="0">
            <a:picLocks noChangeAspect="1" noChangeArrowheads="1"/>
          </p:cNvPicPr>
          <p:nvPr>
            <p:custDataLst>
              <p:tags r:id="rId8"/>
            </p:custDataLst>
          </p:nvPr>
        </p:nvPicPr>
        <p:blipFill>
          <a:blip r:embed="rId18">
            <a:extLst>
              <a:ext uri="{28A0092B-C50C-407E-A947-70E740481C1C}">
                <a14:useLocalDpi xmlns:a14="http://schemas.microsoft.com/office/drawing/2010/main" val="0"/>
              </a:ext>
            </a:extLst>
          </a:blip>
          <a:srcRect/>
          <a:stretch>
            <a:fillRect/>
          </a:stretch>
        </p:blipFill>
        <p:spPr bwMode="auto">
          <a:xfrm>
            <a:off x="4117975" y="3824288"/>
            <a:ext cx="2162175" cy="1620837"/>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01600" cmpd="thinThick">
                <a:solidFill>
                  <a:srgbClr val="000000"/>
                </a:solidFill>
                <a:miter lim="800000"/>
                <a:headEnd/>
                <a:tailEnd/>
              </a14:hiddenLine>
            </a:ext>
          </a:extLst>
        </p:spPr>
      </p:pic>
      <p:sp>
        <p:nvSpPr>
          <p:cNvPr id="171042" name="Text Box 1058"/>
          <p:cNvSpPr txBox="1">
            <a:spLocks noChangeArrowheads="1"/>
          </p:cNvSpPr>
          <p:nvPr/>
        </p:nvSpPr>
        <p:spPr bwMode="auto">
          <a:xfrm>
            <a:off x="1587500" y="1228725"/>
            <a:ext cx="6351588" cy="3382963"/>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spcBef>
                <a:spcPct val="50000"/>
              </a:spcBef>
            </a:pPr>
            <a:r>
              <a:rPr lang="en-US" sz="7200" b="1">
                <a:solidFill>
                  <a:srgbClr val="FFEA18"/>
                </a:solidFill>
                <a:latin typeface="Comic Sans MS" charset="0"/>
              </a:rPr>
              <a:t>Ý Ngài là 40 năm? ngoài này?</a:t>
            </a:r>
          </a:p>
        </p:txBody>
      </p:sp>
      <p:sp>
        <p:nvSpPr>
          <p:cNvPr id="171043" name="Rectangle 1059"/>
          <p:cNvSpPr>
            <a:spLocks noGrp="1" noChangeArrowheads="1"/>
          </p:cNvSpPr>
          <p:nvPr>
            <p:ph type="title" idx="4294967295"/>
          </p:nvPr>
        </p:nvSpPr>
        <p:spPr bwMode="auto">
          <a:xfrm>
            <a:off x="0" y="6096000"/>
            <a:ext cx="9144000" cy="762000"/>
          </a:xfrm>
          <a:prstGeom prst="rect">
            <a:avLst/>
          </a:prstGeom>
          <a:ln>
            <a:miter lim="800000"/>
            <a:headEnd/>
            <a:tailEnd/>
          </a:ln>
        </p:spPr>
        <p:txBody>
          <a:bodyPr/>
          <a:lstStyle/>
          <a:p>
            <a:pPr algn="ctr" eaLnBrk="1" hangingPunct="1">
              <a:defRPr/>
            </a:pPr>
            <a:r>
              <a:rPr lang="en-US">
                <a:latin typeface="Times" charset="0"/>
                <a:cs typeface="+mj-cs"/>
              </a:rPr>
              <a:t>Kỷ luật của Đức Chúa Trời</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71020"/>
                                        </p:tgtEl>
                                        <p:attrNameLst>
                                          <p:attrName>style.visibility</p:attrName>
                                        </p:attrNameLst>
                                      </p:cBhvr>
                                      <p:to>
                                        <p:strVal val="visible"/>
                                      </p:to>
                                    </p:set>
                                    <p:animEffect transition="in" filter="wipe(right)">
                                      <p:cBhvr>
                                        <p:cTn id="7" dur="500"/>
                                        <p:tgtEl>
                                          <p:spTgt spid="171020"/>
                                        </p:tgtEl>
                                      </p:cBhvr>
                                    </p:animEffect>
                                  </p:childTnLst>
                                </p:cTn>
                              </p:par>
                            </p:childTnLst>
                          </p:cTn>
                        </p:par>
                        <p:par>
                          <p:cTn id="8" fill="hold" nodeType="afterGroup">
                            <p:stCondLst>
                              <p:cond delay="500"/>
                            </p:stCondLst>
                            <p:childTnLst>
                              <p:par>
                                <p:cTn id="9" presetID="22" presetClass="entr" presetSubtype="2" fill="hold" grpId="0" nodeType="afterEffect" nodePh="1">
                                  <p:stCondLst>
                                    <p:cond delay="0"/>
                                  </p:stCondLst>
                                  <p:endCondLst>
                                    <p:cond evt="begin" delay="0">
                                      <p:tn val="9"/>
                                    </p:cond>
                                  </p:endCondLst>
                                  <p:childTnLst>
                                    <p:set>
                                      <p:cBhvr>
                                        <p:cTn id="10" dur="1" fill="hold">
                                          <p:stCondLst>
                                            <p:cond delay="0"/>
                                          </p:stCondLst>
                                        </p:cTn>
                                        <p:tgtEl>
                                          <p:spTgt spid="171018"/>
                                        </p:tgtEl>
                                        <p:attrNameLst>
                                          <p:attrName>style.visibility</p:attrName>
                                        </p:attrNameLst>
                                      </p:cBhvr>
                                      <p:to>
                                        <p:strVal val="visible"/>
                                      </p:to>
                                    </p:set>
                                    <p:animEffect transition="in" filter="wipe(right)">
                                      <p:cBhvr>
                                        <p:cTn id="11" dur="500"/>
                                        <p:tgtEl>
                                          <p:spTgt spid="171018"/>
                                        </p:tgtEl>
                                      </p:cBhvr>
                                    </p:animEffect>
                                  </p:childTnLst>
                                </p:cTn>
                              </p:par>
                            </p:childTnLst>
                          </p:cTn>
                        </p:par>
                        <p:par>
                          <p:cTn id="12" fill="hold" nodeType="afterGroup">
                            <p:stCondLst>
                              <p:cond delay="1000"/>
                            </p:stCondLst>
                            <p:childTnLst>
                              <p:par>
                                <p:cTn id="13" presetID="22" presetClass="entr" presetSubtype="8" fill="hold" grpId="0" nodeType="afterEffect" nodePh="1">
                                  <p:stCondLst>
                                    <p:cond delay="0"/>
                                  </p:stCondLst>
                                  <p:endCondLst>
                                    <p:cond evt="begin" delay="0">
                                      <p:tn val="13"/>
                                    </p:cond>
                                  </p:endCondLst>
                                  <p:childTnLst>
                                    <p:set>
                                      <p:cBhvr>
                                        <p:cTn id="14" dur="1" fill="hold">
                                          <p:stCondLst>
                                            <p:cond delay="0"/>
                                          </p:stCondLst>
                                        </p:cTn>
                                        <p:tgtEl>
                                          <p:spTgt spid="171019"/>
                                        </p:tgtEl>
                                        <p:attrNameLst>
                                          <p:attrName>style.visibility</p:attrName>
                                        </p:attrNameLst>
                                      </p:cBhvr>
                                      <p:to>
                                        <p:strVal val="visible"/>
                                      </p:to>
                                    </p:set>
                                    <p:animEffect transition="in" filter="wipe(left)">
                                      <p:cBhvr>
                                        <p:cTn id="15" dur="500"/>
                                        <p:tgtEl>
                                          <p:spTgt spid="171019"/>
                                        </p:tgtEl>
                                      </p:cBhvr>
                                    </p:animEffect>
                                  </p:childTnLst>
                                </p:cTn>
                              </p:par>
                            </p:childTnLst>
                          </p:cTn>
                        </p:par>
                        <p:par>
                          <p:cTn id="16" fill="hold" nodeType="afterGroup">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171017"/>
                                        </p:tgtEl>
                                        <p:attrNameLst>
                                          <p:attrName>style.visibility</p:attrName>
                                        </p:attrNameLst>
                                      </p:cBhvr>
                                      <p:to>
                                        <p:strVal val="visible"/>
                                      </p:to>
                                    </p:set>
                                    <p:animEffect transition="in" filter="wipe(left)">
                                      <p:cBhvr>
                                        <p:cTn id="19" dur="500"/>
                                        <p:tgtEl>
                                          <p:spTgt spid="171017"/>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171038"/>
                                        </p:tgtEl>
                                        <p:attrNameLst>
                                          <p:attrName>style.visibility</p:attrName>
                                        </p:attrNameLst>
                                      </p:cBhvr>
                                      <p:to>
                                        <p:strVal val="visible"/>
                                      </p:to>
                                    </p:set>
                                    <p:animEffect transition="in" filter="wipe(right)">
                                      <p:cBhvr>
                                        <p:cTn id="23" dur="500"/>
                                        <p:tgtEl>
                                          <p:spTgt spid="171038"/>
                                        </p:tgtEl>
                                      </p:cBhvr>
                                    </p:animEffect>
                                  </p:childTnLst>
                                </p:cTn>
                              </p:par>
                            </p:childTnLst>
                          </p:cTn>
                        </p:par>
                        <p:par>
                          <p:cTn id="24" fill="hold" nodeType="afterGroup">
                            <p:stCondLst>
                              <p:cond delay="2500"/>
                            </p:stCondLst>
                            <p:childTnLst>
                              <p:par>
                                <p:cTn id="25" presetID="22" presetClass="entr" presetSubtype="2" fill="hold" grpId="0" nodeType="afterEffect" nodePh="1">
                                  <p:stCondLst>
                                    <p:cond delay="0"/>
                                  </p:stCondLst>
                                  <p:endCondLst>
                                    <p:cond evt="begin" delay="0">
                                      <p:tn val="25"/>
                                    </p:cond>
                                  </p:endCondLst>
                                  <p:childTnLst>
                                    <p:set>
                                      <p:cBhvr>
                                        <p:cTn id="26" dur="1" fill="hold">
                                          <p:stCondLst>
                                            <p:cond delay="0"/>
                                          </p:stCondLst>
                                        </p:cTn>
                                        <p:tgtEl>
                                          <p:spTgt spid="171041"/>
                                        </p:tgtEl>
                                        <p:attrNameLst>
                                          <p:attrName>style.visibility</p:attrName>
                                        </p:attrNameLst>
                                      </p:cBhvr>
                                      <p:to>
                                        <p:strVal val="visible"/>
                                      </p:to>
                                    </p:set>
                                    <p:animEffect transition="in" filter="wipe(right)">
                                      <p:cBhvr>
                                        <p:cTn id="27" dur="500"/>
                                        <p:tgtEl>
                                          <p:spTgt spid="171041"/>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171040"/>
                                        </p:tgtEl>
                                        <p:attrNameLst>
                                          <p:attrName>style.visibility</p:attrName>
                                        </p:attrNameLst>
                                      </p:cBhvr>
                                      <p:to>
                                        <p:strVal val="visible"/>
                                      </p:to>
                                    </p:set>
                                    <p:animEffect transition="in" filter="wipe(right)">
                                      <p:cBhvr>
                                        <p:cTn id="31" dur="500"/>
                                        <p:tgtEl>
                                          <p:spTgt spid="171040"/>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171039"/>
                                        </p:tgtEl>
                                        <p:attrNameLst>
                                          <p:attrName>style.visibility</p:attrName>
                                        </p:attrNameLst>
                                      </p:cBhvr>
                                      <p:to>
                                        <p:strVal val="visible"/>
                                      </p:to>
                                    </p:set>
                                    <p:animEffect transition="in" filter="wipe(left)">
                                      <p:cBhvr>
                                        <p:cTn id="35" dur="500"/>
                                        <p:tgtEl>
                                          <p:spTgt spid="171039"/>
                                        </p:tgtEl>
                                      </p:cBhvr>
                                    </p:animEffect>
                                  </p:childTnLst>
                                </p:cTn>
                              </p:par>
                            </p:childTnLst>
                          </p:cTn>
                        </p:par>
                        <p:par>
                          <p:cTn id="36" fill="hold" nodeType="afterGroup">
                            <p:stCondLst>
                              <p:cond delay="4000"/>
                            </p:stCondLst>
                            <p:childTnLst>
                              <p:par>
                                <p:cTn id="37" presetID="23" presetClass="entr" presetSubtype="528" fill="hold" grpId="0" nodeType="afterEffect">
                                  <p:stCondLst>
                                    <p:cond delay="0"/>
                                  </p:stCondLst>
                                  <p:childTnLst>
                                    <p:set>
                                      <p:cBhvr>
                                        <p:cTn id="38" dur="1" fill="hold">
                                          <p:stCondLst>
                                            <p:cond delay="0"/>
                                          </p:stCondLst>
                                        </p:cTn>
                                        <p:tgtEl>
                                          <p:spTgt spid="171042"/>
                                        </p:tgtEl>
                                        <p:attrNameLst>
                                          <p:attrName>style.visibility</p:attrName>
                                        </p:attrNameLst>
                                      </p:cBhvr>
                                      <p:to>
                                        <p:strVal val="visible"/>
                                      </p:to>
                                    </p:set>
                                    <p:anim calcmode="lin" valueType="num">
                                      <p:cBhvr>
                                        <p:cTn id="39" dur="500" fill="hold"/>
                                        <p:tgtEl>
                                          <p:spTgt spid="171042"/>
                                        </p:tgtEl>
                                        <p:attrNameLst>
                                          <p:attrName>ppt_w</p:attrName>
                                        </p:attrNameLst>
                                      </p:cBhvr>
                                      <p:tavLst>
                                        <p:tav tm="0">
                                          <p:val>
                                            <p:fltVal val="0"/>
                                          </p:val>
                                        </p:tav>
                                        <p:tav tm="100000">
                                          <p:val>
                                            <p:strVal val="#ppt_w"/>
                                          </p:val>
                                        </p:tav>
                                      </p:tavLst>
                                    </p:anim>
                                    <p:anim calcmode="lin" valueType="num">
                                      <p:cBhvr>
                                        <p:cTn id="40" dur="500" fill="hold"/>
                                        <p:tgtEl>
                                          <p:spTgt spid="171042"/>
                                        </p:tgtEl>
                                        <p:attrNameLst>
                                          <p:attrName>ppt_h</p:attrName>
                                        </p:attrNameLst>
                                      </p:cBhvr>
                                      <p:tavLst>
                                        <p:tav tm="0">
                                          <p:val>
                                            <p:fltVal val="0"/>
                                          </p:val>
                                        </p:tav>
                                        <p:tav tm="100000">
                                          <p:val>
                                            <p:strVal val="#ppt_h"/>
                                          </p:val>
                                        </p:tav>
                                      </p:tavLst>
                                    </p:anim>
                                    <p:anim calcmode="lin" valueType="num">
                                      <p:cBhvr>
                                        <p:cTn id="41" dur="500" fill="hold"/>
                                        <p:tgtEl>
                                          <p:spTgt spid="171042"/>
                                        </p:tgtEl>
                                        <p:attrNameLst>
                                          <p:attrName>ppt_x</p:attrName>
                                        </p:attrNameLst>
                                      </p:cBhvr>
                                      <p:tavLst>
                                        <p:tav tm="0">
                                          <p:val>
                                            <p:fltVal val="0.5"/>
                                          </p:val>
                                        </p:tav>
                                        <p:tav tm="100000">
                                          <p:val>
                                            <p:strVal val="#ppt_x"/>
                                          </p:val>
                                        </p:tav>
                                      </p:tavLst>
                                    </p:anim>
                                    <p:anim calcmode="lin" valueType="num">
                                      <p:cBhvr>
                                        <p:cTn id="42" dur="500" fill="hold"/>
                                        <p:tgtEl>
                                          <p:spTgt spid="1710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9" grpId="0" autoUpdateAnimBg="0"/>
      <p:bldP spid="171017" grpId="0" autoUpdateAnimBg="0"/>
      <p:bldP spid="171018" grpId="0" autoUpdateAnimBg="0"/>
      <p:bldP spid="171041" grpId="0" autoUpdateAnimBg="0"/>
      <p:bldP spid="17104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51554" name="Group 2"/>
          <p:cNvGrpSpPr>
            <a:grpSpLocks/>
          </p:cNvGrpSpPr>
          <p:nvPr/>
        </p:nvGrpSpPr>
        <p:grpSpPr bwMode="auto">
          <a:xfrm>
            <a:off x="0" y="762000"/>
            <a:ext cx="9144000" cy="6096000"/>
            <a:chOff x="0" y="0"/>
            <a:chExt cx="4560" cy="5416"/>
          </a:xfrm>
        </p:grpSpPr>
        <p:grpSp>
          <p:nvGrpSpPr>
            <p:cNvPr id="151559" name="Group 3"/>
            <p:cNvGrpSpPr>
              <a:grpSpLocks/>
            </p:cNvGrpSpPr>
            <p:nvPr/>
          </p:nvGrpSpPr>
          <p:grpSpPr bwMode="auto">
            <a:xfrm>
              <a:off x="0" y="0"/>
              <a:ext cx="4560" cy="671"/>
              <a:chOff x="0" y="0"/>
              <a:chExt cx="4560" cy="671"/>
            </a:xfrm>
          </p:grpSpPr>
          <p:sp>
            <p:nvSpPr>
              <p:cNvPr id="151662"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51663"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60" name="Group 6"/>
            <p:cNvGrpSpPr>
              <a:grpSpLocks/>
            </p:cNvGrpSpPr>
            <p:nvPr/>
          </p:nvGrpSpPr>
          <p:grpSpPr bwMode="auto">
            <a:xfrm>
              <a:off x="0" y="671"/>
              <a:ext cx="1312" cy="805"/>
              <a:chOff x="0" y="671"/>
              <a:chExt cx="1312" cy="805"/>
            </a:xfrm>
          </p:grpSpPr>
          <p:sp>
            <p:nvSpPr>
              <p:cNvPr id="151660"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51661"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61" name="Group 9"/>
            <p:cNvGrpSpPr>
              <a:grpSpLocks/>
            </p:cNvGrpSpPr>
            <p:nvPr/>
          </p:nvGrpSpPr>
          <p:grpSpPr bwMode="auto">
            <a:xfrm>
              <a:off x="1312" y="671"/>
              <a:ext cx="1832" cy="805"/>
              <a:chOff x="1312" y="671"/>
              <a:chExt cx="1832" cy="805"/>
            </a:xfrm>
          </p:grpSpPr>
          <p:sp>
            <p:nvSpPr>
              <p:cNvPr id="151658"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51659"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62" name="Group 12"/>
            <p:cNvGrpSpPr>
              <a:grpSpLocks/>
            </p:cNvGrpSpPr>
            <p:nvPr/>
          </p:nvGrpSpPr>
          <p:grpSpPr bwMode="auto">
            <a:xfrm>
              <a:off x="3144" y="671"/>
              <a:ext cx="1416" cy="805"/>
              <a:chOff x="3144" y="671"/>
              <a:chExt cx="1416" cy="805"/>
            </a:xfrm>
          </p:grpSpPr>
          <p:sp>
            <p:nvSpPr>
              <p:cNvPr id="151656"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51657"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63" name="Group 15"/>
            <p:cNvGrpSpPr>
              <a:grpSpLocks/>
            </p:cNvGrpSpPr>
            <p:nvPr/>
          </p:nvGrpSpPr>
          <p:grpSpPr bwMode="auto">
            <a:xfrm>
              <a:off x="0" y="1476"/>
              <a:ext cx="1312" cy="422"/>
              <a:chOff x="0" y="1476"/>
              <a:chExt cx="1312" cy="422"/>
            </a:xfrm>
          </p:grpSpPr>
          <p:sp>
            <p:nvSpPr>
              <p:cNvPr id="151654"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51655"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64" name="Group 18"/>
            <p:cNvGrpSpPr>
              <a:grpSpLocks/>
            </p:cNvGrpSpPr>
            <p:nvPr/>
          </p:nvGrpSpPr>
          <p:grpSpPr bwMode="auto">
            <a:xfrm>
              <a:off x="1312" y="1476"/>
              <a:ext cx="1832" cy="422"/>
              <a:chOff x="1312" y="1476"/>
              <a:chExt cx="1832" cy="422"/>
            </a:xfrm>
          </p:grpSpPr>
          <p:sp>
            <p:nvSpPr>
              <p:cNvPr id="151652"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51653"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65" name="Group 21"/>
            <p:cNvGrpSpPr>
              <a:grpSpLocks/>
            </p:cNvGrpSpPr>
            <p:nvPr/>
          </p:nvGrpSpPr>
          <p:grpSpPr bwMode="auto">
            <a:xfrm>
              <a:off x="3144" y="1476"/>
              <a:ext cx="1416" cy="422"/>
              <a:chOff x="3144" y="1476"/>
              <a:chExt cx="1416" cy="422"/>
            </a:xfrm>
          </p:grpSpPr>
          <p:sp>
            <p:nvSpPr>
              <p:cNvPr id="151650"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51651"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66" name="Group 24"/>
            <p:cNvGrpSpPr>
              <a:grpSpLocks/>
            </p:cNvGrpSpPr>
            <p:nvPr/>
          </p:nvGrpSpPr>
          <p:grpSpPr bwMode="auto">
            <a:xfrm>
              <a:off x="0" y="1898"/>
              <a:ext cx="1312" cy="422"/>
              <a:chOff x="0" y="1898"/>
              <a:chExt cx="1312" cy="422"/>
            </a:xfrm>
          </p:grpSpPr>
          <p:sp>
            <p:nvSpPr>
              <p:cNvPr id="151648"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51649"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67" name="Group 27"/>
            <p:cNvGrpSpPr>
              <a:grpSpLocks/>
            </p:cNvGrpSpPr>
            <p:nvPr/>
          </p:nvGrpSpPr>
          <p:grpSpPr bwMode="auto">
            <a:xfrm>
              <a:off x="1312" y="1898"/>
              <a:ext cx="1832" cy="422"/>
              <a:chOff x="1312" y="1898"/>
              <a:chExt cx="1832" cy="422"/>
            </a:xfrm>
          </p:grpSpPr>
          <p:sp>
            <p:nvSpPr>
              <p:cNvPr id="151646"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51647"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68" name="Group 30"/>
            <p:cNvGrpSpPr>
              <a:grpSpLocks/>
            </p:cNvGrpSpPr>
            <p:nvPr/>
          </p:nvGrpSpPr>
          <p:grpSpPr bwMode="auto">
            <a:xfrm>
              <a:off x="3144" y="1898"/>
              <a:ext cx="1416" cy="422"/>
              <a:chOff x="3144" y="1898"/>
              <a:chExt cx="1416" cy="422"/>
            </a:xfrm>
          </p:grpSpPr>
          <p:sp>
            <p:nvSpPr>
              <p:cNvPr id="151644"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51645"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69" name="Group 33"/>
            <p:cNvGrpSpPr>
              <a:grpSpLocks/>
            </p:cNvGrpSpPr>
            <p:nvPr/>
          </p:nvGrpSpPr>
          <p:grpSpPr bwMode="auto">
            <a:xfrm>
              <a:off x="0" y="2320"/>
              <a:ext cx="1312" cy="422"/>
              <a:chOff x="0" y="2320"/>
              <a:chExt cx="1312" cy="422"/>
            </a:xfrm>
          </p:grpSpPr>
          <p:sp>
            <p:nvSpPr>
              <p:cNvPr id="151642"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51643"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70" name="Group 36"/>
            <p:cNvGrpSpPr>
              <a:grpSpLocks/>
            </p:cNvGrpSpPr>
            <p:nvPr/>
          </p:nvGrpSpPr>
          <p:grpSpPr bwMode="auto">
            <a:xfrm>
              <a:off x="1312" y="2320"/>
              <a:ext cx="1832" cy="422"/>
              <a:chOff x="1312" y="2320"/>
              <a:chExt cx="1832" cy="422"/>
            </a:xfrm>
          </p:grpSpPr>
          <p:sp>
            <p:nvSpPr>
              <p:cNvPr id="151640"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51641"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71" name="Group 39"/>
            <p:cNvGrpSpPr>
              <a:grpSpLocks/>
            </p:cNvGrpSpPr>
            <p:nvPr/>
          </p:nvGrpSpPr>
          <p:grpSpPr bwMode="auto">
            <a:xfrm>
              <a:off x="3144" y="2320"/>
              <a:ext cx="1416" cy="422"/>
              <a:chOff x="3144" y="2320"/>
              <a:chExt cx="1416" cy="422"/>
            </a:xfrm>
          </p:grpSpPr>
          <p:sp>
            <p:nvSpPr>
              <p:cNvPr id="151638"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51639"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72" name="Group 42"/>
            <p:cNvGrpSpPr>
              <a:grpSpLocks/>
            </p:cNvGrpSpPr>
            <p:nvPr/>
          </p:nvGrpSpPr>
          <p:grpSpPr bwMode="auto">
            <a:xfrm>
              <a:off x="0" y="2742"/>
              <a:ext cx="1312" cy="422"/>
              <a:chOff x="0" y="2742"/>
              <a:chExt cx="1312" cy="422"/>
            </a:xfrm>
          </p:grpSpPr>
          <p:sp>
            <p:nvSpPr>
              <p:cNvPr id="151636"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51637"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73" name="Group 45"/>
            <p:cNvGrpSpPr>
              <a:grpSpLocks/>
            </p:cNvGrpSpPr>
            <p:nvPr/>
          </p:nvGrpSpPr>
          <p:grpSpPr bwMode="auto">
            <a:xfrm>
              <a:off x="1312" y="2742"/>
              <a:ext cx="1832" cy="422"/>
              <a:chOff x="1312" y="2742"/>
              <a:chExt cx="1832" cy="422"/>
            </a:xfrm>
          </p:grpSpPr>
          <p:sp>
            <p:nvSpPr>
              <p:cNvPr id="151634"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51635"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74" name="Group 48"/>
            <p:cNvGrpSpPr>
              <a:grpSpLocks/>
            </p:cNvGrpSpPr>
            <p:nvPr/>
          </p:nvGrpSpPr>
          <p:grpSpPr bwMode="auto">
            <a:xfrm>
              <a:off x="3144" y="2742"/>
              <a:ext cx="1416" cy="422"/>
              <a:chOff x="3144" y="2742"/>
              <a:chExt cx="1416" cy="422"/>
            </a:xfrm>
          </p:grpSpPr>
          <p:sp>
            <p:nvSpPr>
              <p:cNvPr id="151632"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51633"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75" name="Group 51"/>
            <p:cNvGrpSpPr>
              <a:grpSpLocks/>
            </p:cNvGrpSpPr>
            <p:nvPr/>
          </p:nvGrpSpPr>
          <p:grpSpPr bwMode="auto">
            <a:xfrm>
              <a:off x="0" y="3164"/>
              <a:ext cx="1312" cy="422"/>
              <a:chOff x="0" y="3164"/>
              <a:chExt cx="1312" cy="422"/>
            </a:xfrm>
          </p:grpSpPr>
          <p:sp>
            <p:nvSpPr>
              <p:cNvPr id="151630"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51631"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76" name="Group 54"/>
            <p:cNvGrpSpPr>
              <a:grpSpLocks/>
            </p:cNvGrpSpPr>
            <p:nvPr/>
          </p:nvGrpSpPr>
          <p:grpSpPr bwMode="auto">
            <a:xfrm>
              <a:off x="1312" y="3164"/>
              <a:ext cx="1832" cy="422"/>
              <a:chOff x="1312" y="3164"/>
              <a:chExt cx="1832" cy="422"/>
            </a:xfrm>
          </p:grpSpPr>
          <p:sp>
            <p:nvSpPr>
              <p:cNvPr id="151628"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51629"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77" name="Group 57"/>
            <p:cNvGrpSpPr>
              <a:grpSpLocks/>
            </p:cNvGrpSpPr>
            <p:nvPr/>
          </p:nvGrpSpPr>
          <p:grpSpPr bwMode="auto">
            <a:xfrm>
              <a:off x="3144" y="3164"/>
              <a:ext cx="1416" cy="422"/>
              <a:chOff x="3144" y="3164"/>
              <a:chExt cx="1416" cy="422"/>
            </a:xfrm>
          </p:grpSpPr>
          <p:sp>
            <p:nvSpPr>
              <p:cNvPr id="151626"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51627"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78" name="Group 60"/>
            <p:cNvGrpSpPr>
              <a:grpSpLocks/>
            </p:cNvGrpSpPr>
            <p:nvPr/>
          </p:nvGrpSpPr>
          <p:grpSpPr bwMode="auto">
            <a:xfrm>
              <a:off x="0" y="3586"/>
              <a:ext cx="1312" cy="422"/>
              <a:chOff x="0" y="3586"/>
              <a:chExt cx="1312" cy="422"/>
            </a:xfrm>
          </p:grpSpPr>
          <p:sp>
            <p:nvSpPr>
              <p:cNvPr id="151624"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51625"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79" name="Group 63"/>
            <p:cNvGrpSpPr>
              <a:grpSpLocks/>
            </p:cNvGrpSpPr>
            <p:nvPr/>
          </p:nvGrpSpPr>
          <p:grpSpPr bwMode="auto">
            <a:xfrm>
              <a:off x="1312" y="3586"/>
              <a:ext cx="1832" cy="422"/>
              <a:chOff x="1312" y="3586"/>
              <a:chExt cx="1832" cy="422"/>
            </a:xfrm>
          </p:grpSpPr>
          <p:sp>
            <p:nvSpPr>
              <p:cNvPr id="151622"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51623"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80" name="Group 66"/>
            <p:cNvGrpSpPr>
              <a:grpSpLocks/>
            </p:cNvGrpSpPr>
            <p:nvPr/>
          </p:nvGrpSpPr>
          <p:grpSpPr bwMode="auto">
            <a:xfrm>
              <a:off x="3144" y="3586"/>
              <a:ext cx="1416" cy="422"/>
              <a:chOff x="3144" y="3586"/>
              <a:chExt cx="1416" cy="422"/>
            </a:xfrm>
          </p:grpSpPr>
          <p:sp>
            <p:nvSpPr>
              <p:cNvPr id="151620"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51621"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81" name="Group 69"/>
            <p:cNvGrpSpPr>
              <a:grpSpLocks/>
            </p:cNvGrpSpPr>
            <p:nvPr/>
          </p:nvGrpSpPr>
          <p:grpSpPr bwMode="auto">
            <a:xfrm>
              <a:off x="0" y="4008"/>
              <a:ext cx="1312" cy="518"/>
              <a:chOff x="0" y="4008"/>
              <a:chExt cx="1312" cy="518"/>
            </a:xfrm>
          </p:grpSpPr>
          <p:sp>
            <p:nvSpPr>
              <p:cNvPr id="151618"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51619"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82" name="Group 72"/>
            <p:cNvGrpSpPr>
              <a:grpSpLocks/>
            </p:cNvGrpSpPr>
            <p:nvPr/>
          </p:nvGrpSpPr>
          <p:grpSpPr bwMode="auto">
            <a:xfrm>
              <a:off x="1312" y="4008"/>
              <a:ext cx="1832" cy="518"/>
              <a:chOff x="1312" y="4008"/>
              <a:chExt cx="1832" cy="518"/>
            </a:xfrm>
          </p:grpSpPr>
          <p:sp>
            <p:nvSpPr>
              <p:cNvPr id="151616"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51617"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83" name="Group 75"/>
            <p:cNvGrpSpPr>
              <a:grpSpLocks/>
            </p:cNvGrpSpPr>
            <p:nvPr/>
          </p:nvGrpSpPr>
          <p:grpSpPr bwMode="auto">
            <a:xfrm>
              <a:off x="3144" y="4008"/>
              <a:ext cx="1416" cy="518"/>
              <a:chOff x="3144" y="4008"/>
              <a:chExt cx="1416" cy="518"/>
            </a:xfrm>
          </p:grpSpPr>
          <p:sp>
            <p:nvSpPr>
              <p:cNvPr id="151614"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51615"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84" name="Group 78"/>
            <p:cNvGrpSpPr>
              <a:grpSpLocks/>
            </p:cNvGrpSpPr>
            <p:nvPr/>
          </p:nvGrpSpPr>
          <p:grpSpPr bwMode="auto">
            <a:xfrm>
              <a:off x="0" y="4526"/>
              <a:ext cx="672" cy="890"/>
              <a:chOff x="0" y="4526"/>
              <a:chExt cx="672" cy="890"/>
            </a:xfrm>
          </p:grpSpPr>
          <p:sp>
            <p:nvSpPr>
              <p:cNvPr id="151612"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51613"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85" name="Group 81"/>
            <p:cNvGrpSpPr>
              <a:grpSpLocks/>
            </p:cNvGrpSpPr>
            <p:nvPr/>
          </p:nvGrpSpPr>
          <p:grpSpPr bwMode="auto">
            <a:xfrm>
              <a:off x="672" y="4526"/>
              <a:ext cx="640" cy="890"/>
              <a:chOff x="672" y="4526"/>
              <a:chExt cx="640" cy="890"/>
            </a:xfrm>
          </p:grpSpPr>
          <p:sp>
            <p:nvSpPr>
              <p:cNvPr id="151610"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51611"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86" name="Group 84"/>
            <p:cNvGrpSpPr>
              <a:grpSpLocks/>
            </p:cNvGrpSpPr>
            <p:nvPr/>
          </p:nvGrpSpPr>
          <p:grpSpPr bwMode="auto">
            <a:xfrm>
              <a:off x="1312" y="4526"/>
              <a:ext cx="392" cy="890"/>
              <a:chOff x="1312" y="4526"/>
              <a:chExt cx="392" cy="890"/>
            </a:xfrm>
          </p:grpSpPr>
          <p:sp>
            <p:nvSpPr>
              <p:cNvPr id="151608"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51609"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87" name="Group 87"/>
            <p:cNvGrpSpPr>
              <a:grpSpLocks/>
            </p:cNvGrpSpPr>
            <p:nvPr/>
          </p:nvGrpSpPr>
          <p:grpSpPr bwMode="auto">
            <a:xfrm>
              <a:off x="1704" y="4526"/>
              <a:ext cx="360" cy="890"/>
              <a:chOff x="1704" y="4526"/>
              <a:chExt cx="360" cy="890"/>
            </a:xfrm>
          </p:grpSpPr>
          <p:sp>
            <p:nvSpPr>
              <p:cNvPr id="151606"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51607"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88" name="Group 90"/>
            <p:cNvGrpSpPr>
              <a:grpSpLocks/>
            </p:cNvGrpSpPr>
            <p:nvPr/>
          </p:nvGrpSpPr>
          <p:grpSpPr bwMode="auto">
            <a:xfrm>
              <a:off x="2064" y="4526"/>
              <a:ext cx="360" cy="890"/>
              <a:chOff x="2064" y="4526"/>
              <a:chExt cx="360" cy="890"/>
            </a:xfrm>
          </p:grpSpPr>
          <p:sp>
            <p:nvSpPr>
              <p:cNvPr id="151604"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51605"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89" name="Group 93"/>
            <p:cNvGrpSpPr>
              <a:grpSpLocks/>
            </p:cNvGrpSpPr>
            <p:nvPr/>
          </p:nvGrpSpPr>
          <p:grpSpPr bwMode="auto">
            <a:xfrm>
              <a:off x="2424" y="4526"/>
              <a:ext cx="328" cy="890"/>
              <a:chOff x="2424" y="4526"/>
              <a:chExt cx="328" cy="890"/>
            </a:xfrm>
          </p:grpSpPr>
          <p:sp>
            <p:nvSpPr>
              <p:cNvPr id="151602"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51603"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90" name="Group 96"/>
            <p:cNvGrpSpPr>
              <a:grpSpLocks/>
            </p:cNvGrpSpPr>
            <p:nvPr/>
          </p:nvGrpSpPr>
          <p:grpSpPr bwMode="auto">
            <a:xfrm>
              <a:off x="2752" y="4526"/>
              <a:ext cx="392" cy="890"/>
              <a:chOff x="2752" y="4526"/>
              <a:chExt cx="392" cy="890"/>
            </a:xfrm>
          </p:grpSpPr>
          <p:sp>
            <p:nvSpPr>
              <p:cNvPr id="151600"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51601"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91" name="Group 99"/>
            <p:cNvGrpSpPr>
              <a:grpSpLocks/>
            </p:cNvGrpSpPr>
            <p:nvPr/>
          </p:nvGrpSpPr>
          <p:grpSpPr bwMode="auto">
            <a:xfrm>
              <a:off x="3144" y="4526"/>
              <a:ext cx="444" cy="890"/>
              <a:chOff x="3144" y="4526"/>
              <a:chExt cx="444" cy="890"/>
            </a:xfrm>
          </p:grpSpPr>
          <p:sp>
            <p:nvSpPr>
              <p:cNvPr id="151598"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51599"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92" name="Group 102"/>
            <p:cNvGrpSpPr>
              <a:grpSpLocks/>
            </p:cNvGrpSpPr>
            <p:nvPr/>
          </p:nvGrpSpPr>
          <p:grpSpPr bwMode="auto">
            <a:xfrm>
              <a:off x="3588" y="4526"/>
              <a:ext cx="440" cy="890"/>
              <a:chOff x="3588" y="4526"/>
              <a:chExt cx="440" cy="890"/>
            </a:xfrm>
          </p:grpSpPr>
          <p:sp>
            <p:nvSpPr>
              <p:cNvPr id="151596"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51597"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1593" name="Group 105"/>
            <p:cNvGrpSpPr>
              <a:grpSpLocks/>
            </p:cNvGrpSpPr>
            <p:nvPr/>
          </p:nvGrpSpPr>
          <p:grpSpPr bwMode="auto">
            <a:xfrm>
              <a:off x="4028" y="4526"/>
              <a:ext cx="532" cy="890"/>
              <a:chOff x="4028" y="4526"/>
              <a:chExt cx="532" cy="890"/>
            </a:xfrm>
          </p:grpSpPr>
          <p:sp>
            <p:nvSpPr>
              <p:cNvPr id="151594"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51595"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51555"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51556" name="Rectangle 109"/>
          <p:cNvSpPr>
            <a:spLocks noChangeArrowheads="1"/>
          </p:cNvSpPr>
          <p:nvPr/>
        </p:nvSpPr>
        <p:spPr bwMode="auto">
          <a:xfrm>
            <a:off x="3059113" y="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51557" name="Oval 218"/>
          <p:cNvSpPr>
            <a:spLocks noChangeArrowheads="1"/>
          </p:cNvSpPr>
          <p:nvPr/>
        </p:nvSpPr>
        <p:spPr bwMode="auto">
          <a:xfrm>
            <a:off x="1447800" y="62484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4114800" y="5867400"/>
            <a:ext cx="838200" cy="10668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descr="OMSSO01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55657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2" name="Text Box 3"/>
          <p:cNvSpPr txBox="1">
            <a:spLocks noChangeArrowheads="1"/>
          </p:cNvSpPr>
          <p:nvPr/>
        </p:nvSpPr>
        <p:spPr bwMode="auto">
          <a:xfrm>
            <a:off x="3352800" y="5638800"/>
            <a:ext cx="5486400"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bg1"/>
                </a:solidFill>
                <a:latin typeface="Times New Roman" charset="0"/>
              </a:rPr>
              <a:t>Cô-rê, Đa-than và A-bi-ram              Dân-số 16</a:t>
            </a:r>
          </a:p>
        </p:txBody>
      </p:sp>
      <p:sp>
        <p:nvSpPr>
          <p:cNvPr id="153603" name="Rectangle 4"/>
          <p:cNvSpPr>
            <a:spLocks noGrp="1" noChangeArrowheads="1"/>
          </p:cNvSpPr>
          <p:nvPr>
            <p:ph type="title" idx="4294967295"/>
          </p:nvPr>
        </p:nvSpPr>
        <p:spPr>
          <a:xfrm>
            <a:off x="5105400" y="0"/>
            <a:ext cx="3810000" cy="1981200"/>
          </a:xfrm>
        </p:spPr>
        <p:txBody>
          <a:bodyPr/>
          <a:lstStyle/>
          <a:p>
            <a:pPr algn="r" eaLnBrk="1" hangingPunct="1"/>
            <a:r>
              <a:rPr lang="en-US" b="1">
                <a:solidFill>
                  <a:schemeClr val="bg1"/>
                </a:solidFill>
                <a:latin typeface="Times New Roman" charset="0"/>
              </a:rPr>
              <a:t>Cuộc nổi loạn của Cô-rê</a:t>
            </a:r>
          </a:p>
        </p:txBody>
      </p:sp>
    </p:spTree>
  </p:cSld>
  <p:clrMapOvr>
    <a:masterClrMapping/>
  </p:clrMapOvr>
  <p:transitio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55650" name="Group 2"/>
          <p:cNvGrpSpPr>
            <a:grpSpLocks/>
          </p:cNvGrpSpPr>
          <p:nvPr/>
        </p:nvGrpSpPr>
        <p:grpSpPr bwMode="auto">
          <a:xfrm>
            <a:off x="0" y="762000"/>
            <a:ext cx="9144000" cy="6096000"/>
            <a:chOff x="0" y="0"/>
            <a:chExt cx="4560" cy="5416"/>
          </a:xfrm>
        </p:grpSpPr>
        <p:grpSp>
          <p:nvGrpSpPr>
            <p:cNvPr id="155655" name="Group 3"/>
            <p:cNvGrpSpPr>
              <a:grpSpLocks/>
            </p:cNvGrpSpPr>
            <p:nvPr/>
          </p:nvGrpSpPr>
          <p:grpSpPr bwMode="auto">
            <a:xfrm>
              <a:off x="0" y="0"/>
              <a:ext cx="4560" cy="671"/>
              <a:chOff x="0" y="0"/>
              <a:chExt cx="4560" cy="671"/>
            </a:xfrm>
          </p:grpSpPr>
          <p:sp>
            <p:nvSpPr>
              <p:cNvPr id="155758"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55759"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56" name="Group 6"/>
            <p:cNvGrpSpPr>
              <a:grpSpLocks/>
            </p:cNvGrpSpPr>
            <p:nvPr/>
          </p:nvGrpSpPr>
          <p:grpSpPr bwMode="auto">
            <a:xfrm>
              <a:off x="0" y="671"/>
              <a:ext cx="1312" cy="805"/>
              <a:chOff x="0" y="671"/>
              <a:chExt cx="1312" cy="805"/>
            </a:xfrm>
          </p:grpSpPr>
          <p:sp>
            <p:nvSpPr>
              <p:cNvPr id="155756"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55757"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57" name="Group 9"/>
            <p:cNvGrpSpPr>
              <a:grpSpLocks/>
            </p:cNvGrpSpPr>
            <p:nvPr/>
          </p:nvGrpSpPr>
          <p:grpSpPr bwMode="auto">
            <a:xfrm>
              <a:off x="1312" y="671"/>
              <a:ext cx="1832" cy="805"/>
              <a:chOff x="1312" y="671"/>
              <a:chExt cx="1832" cy="805"/>
            </a:xfrm>
          </p:grpSpPr>
          <p:sp>
            <p:nvSpPr>
              <p:cNvPr id="155754"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55755"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58" name="Group 12"/>
            <p:cNvGrpSpPr>
              <a:grpSpLocks/>
            </p:cNvGrpSpPr>
            <p:nvPr/>
          </p:nvGrpSpPr>
          <p:grpSpPr bwMode="auto">
            <a:xfrm>
              <a:off x="3144" y="671"/>
              <a:ext cx="1416" cy="805"/>
              <a:chOff x="3144" y="671"/>
              <a:chExt cx="1416" cy="805"/>
            </a:xfrm>
          </p:grpSpPr>
          <p:sp>
            <p:nvSpPr>
              <p:cNvPr id="155752"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55753"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59" name="Group 15"/>
            <p:cNvGrpSpPr>
              <a:grpSpLocks/>
            </p:cNvGrpSpPr>
            <p:nvPr/>
          </p:nvGrpSpPr>
          <p:grpSpPr bwMode="auto">
            <a:xfrm>
              <a:off x="0" y="1476"/>
              <a:ext cx="1312" cy="422"/>
              <a:chOff x="0" y="1476"/>
              <a:chExt cx="1312" cy="422"/>
            </a:xfrm>
          </p:grpSpPr>
          <p:sp>
            <p:nvSpPr>
              <p:cNvPr id="155750"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55751"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60" name="Group 18"/>
            <p:cNvGrpSpPr>
              <a:grpSpLocks/>
            </p:cNvGrpSpPr>
            <p:nvPr/>
          </p:nvGrpSpPr>
          <p:grpSpPr bwMode="auto">
            <a:xfrm>
              <a:off x="1312" y="1476"/>
              <a:ext cx="1832" cy="422"/>
              <a:chOff x="1312" y="1476"/>
              <a:chExt cx="1832" cy="422"/>
            </a:xfrm>
          </p:grpSpPr>
          <p:sp>
            <p:nvSpPr>
              <p:cNvPr id="155748"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55749"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61" name="Group 21"/>
            <p:cNvGrpSpPr>
              <a:grpSpLocks/>
            </p:cNvGrpSpPr>
            <p:nvPr/>
          </p:nvGrpSpPr>
          <p:grpSpPr bwMode="auto">
            <a:xfrm>
              <a:off x="3144" y="1476"/>
              <a:ext cx="1416" cy="422"/>
              <a:chOff x="3144" y="1476"/>
              <a:chExt cx="1416" cy="422"/>
            </a:xfrm>
          </p:grpSpPr>
          <p:sp>
            <p:nvSpPr>
              <p:cNvPr id="155746"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55747"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62" name="Group 24"/>
            <p:cNvGrpSpPr>
              <a:grpSpLocks/>
            </p:cNvGrpSpPr>
            <p:nvPr/>
          </p:nvGrpSpPr>
          <p:grpSpPr bwMode="auto">
            <a:xfrm>
              <a:off x="0" y="1898"/>
              <a:ext cx="1312" cy="422"/>
              <a:chOff x="0" y="1898"/>
              <a:chExt cx="1312" cy="422"/>
            </a:xfrm>
          </p:grpSpPr>
          <p:sp>
            <p:nvSpPr>
              <p:cNvPr id="155744"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55745"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63" name="Group 27"/>
            <p:cNvGrpSpPr>
              <a:grpSpLocks/>
            </p:cNvGrpSpPr>
            <p:nvPr/>
          </p:nvGrpSpPr>
          <p:grpSpPr bwMode="auto">
            <a:xfrm>
              <a:off x="1312" y="1898"/>
              <a:ext cx="1832" cy="422"/>
              <a:chOff x="1312" y="1898"/>
              <a:chExt cx="1832" cy="422"/>
            </a:xfrm>
          </p:grpSpPr>
          <p:sp>
            <p:nvSpPr>
              <p:cNvPr id="155742"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55743"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64" name="Group 30"/>
            <p:cNvGrpSpPr>
              <a:grpSpLocks/>
            </p:cNvGrpSpPr>
            <p:nvPr/>
          </p:nvGrpSpPr>
          <p:grpSpPr bwMode="auto">
            <a:xfrm>
              <a:off x="3144" y="1898"/>
              <a:ext cx="1416" cy="422"/>
              <a:chOff x="3144" y="1898"/>
              <a:chExt cx="1416" cy="422"/>
            </a:xfrm>
          </p:grpSpPr>
          <p:sp>
            <p:nvSpPr>
              <p:cNvPr id="155740"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55741"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65" name="Group 33"/>
            <p:cNvGrpSpPr>
              <a:grpSpLocks/>
            </p:cNvGrpSpPr>
            <p:nvPr/>
          </p:nvGrpSpPr>
          <p:grpSpPr bwMode="auto">
            <a:xfrm>
              <a:off x="0" y="2320"/>
              <a:ext cx="1312" cy="422"/>
              <a:chOff x="0" y="2320"/>
              <a:chExt cx="1312" cy="422"/>
            </a:xfrm>
          </p:grpSpPr>
          <p:sp>
            <p:nvSpPr>
              <p:cNvPr id="155738"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55739"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66" name="Group 36"/>
            <p:cNvGrpSpPr>
              <a:grpSpLocks/>
            </p:cNvGrpSpPr>
            <p:nvPr/>
          </p:nvGrpSpPr>
          <p:grpSpPr bwMode="auto">
            <a:xfrm>
              <a:off x="1312" y="2320"/>
              <a:ext cx="1832" cy="422"/>
              <a:chOff x="1312" y="2320"/>
              <a:chExt cx="1832" cy="422"/>
            </a:xfrm>
          </p:grpSpPr>
          <p:sp>
            <p:nvSpPr>
              <p:cNvPr id="155736"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55737"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67" name="Group 39"/>
            <p:cNvGrpSpPr>
              <a:grpSpLocks/>
            </p:cNvGrpSpPr>
            <p:nvPr/>
          </p:nvGrpSpPr>
          <p:grpSpPr bwMode="auto">
            <a:xfrm>
              <a:off x="3144" y="2320"/>
              <a:ext cx="1416" cy="422"/>
              <a:chOff x="3144" y="2320"/>
              <a:chExt cx="1416" cy="422"/>
            </a:xfrm>
          </p:grpSpPr>
          <p:sp>
            <p:nvSpPr>
              <p:cNvPr id="155734"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55735"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68" name="Group 42"/>
            <p:cNvGrpSpPr>
              <a:grpSpLocks/>
            </p:cNvGrpSpPr>
            <p:nvPr/>
          </p:nvGrpSpPr>
          <p:grpSpPr bwMode="auto">
            <a:xfrm>
              <a:off x="0" y="2742"/>
              <a:ext cx="1312" cy="422"/>
              <a:chOff x="0" y="2742"/>
              <a:chExt cx="1312" cy="422"/>
            </a:xfrm>
          </p:grpSpPr>
          <p:sp>
            <p:nvSpPr>
              <p:cNvPr id="155732"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55733"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69" name="Group 45"/>
            <p:cNvGrpSpPr>
              <a:grpSpLocks/>
            </p:cNvGrpSpPr>
            <p:nvPr/>
          </p:nvGrpSpPr>
          <p:grpSpPr bwMode="auto">
            <a:xfrm>
              <a:off x="1312" y="2742"/>
              <a:ext cx="1832" cy="422"/>
              <a:chOff x="1312" y="2742"/>
              <a:chExt cx="1832" cy="422"/>
            </a:xfrm>
          </p:grpSpPr>
          <p:sp>
            <p:nvSpPr>
              <p:cNvPr id="155730"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55731"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70" name="Group 48"/>
            <p:cNvGrpSpPr>
              <a:grpSpLocks/>
            </p:cNvGrpSpPr>
            <p:nvPr/>
          </p:nvGrpSpPr>
          <p:grpSpPr bwMode="auto">
            <a:xfrm>
              <a:off x="3144" y="2742"/>
              <a:ext cx="1416" cy="422"/>
              <a:chOff x="3144" y="2742"/>
              <a:chExt cx="1416" cy="422"/>
            </a:xfrm>
          </p:grpSpPr>
          <p:sp>
            <p:nvSpPr>
              <p:cNvPr id="155728"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55729"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71" name="Group 51"/>
            <p:cNvGrpSpPr>
              <a:grpSpLocks/>
            </p:cNvGrpSpPr>
            <p:nvPr/>
          </p:nvGrpSpPr>
          <p:grpSpPr bwMode="auto">
            <a:xfrm>
              <a:off x="0" y="3164"/>
              <a:ext cx="1312" cy="422"/>
              <a:chOff x="0" y="3164"/>
              <a:chExt cx="1312" cy="422"/>
            </a:xfrm>
          </p:grpSpPr>
          <p:sp>
            <p:nvSpPr>
              <p:cNvPr id="155726"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55727"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72" name="Group 54"/>
            <p:cNvGrpSpPr>
              <a:grpSpLocks/>
            </p:cNvGrpSpPr>
            <p:nvPr/>
          </p:nvGrpSpPr>
          <p:grpSpPr bwMode="auto">
            <a:xfrm>
              <a:off x="1312" y="3164"/>
              <a:ext cx="1832" cy="422"/>
              <a:chOff x="1312" y="3164"/>
              <a:chExt cx="1832" cy="422"/>
            </a:xfrm>
          </p:grpSpPr>
          <p:sp>
            <p:nvSpPr>
              <p:cNvPr id="155724"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55725"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73" name="Group 57"/>
            <p:cNvGrpSpPr>
              <a:grpSpLocks/>
            </p:cNvGrpSpPr>
            <p:nvPr/>
          </p:nvGrpSpPr>
          <p:grpSpPr bwMode="auto">
            <a:xfrm>
              <a:off x="3144" y="3164"/>
              <a:ext cx="1416" cy="422"/>
              <a:chOff x="3144" y="3164"/>
              <a:chExt cx="1416" cy="422"/>
            </a:xfrm>
          </p:grpSpPr>
          <p:sp>
            <p:nvSpPr>
              <p:cNvPr id="155722"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55723"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74" name="Group 60"/>
            <p:cNvGrpSpPr>
              <a:grpSpLocks/>
            </p:cNvGrpSpPr>
            <p:nvPr/>
          </p:nvGrpSpPr>
          <p:grpSpPr bwMode="auto">
            <a:xfrm>
              <a:off x="0" y="3586"/>
              <a:ext cx="1312" cy="422"/>
              <a:chOff x="0" y="3586"/>
              <a:chExt cx="1312" cy="422"/>
            </a:xfrm>
          </p:grpSpPr>
          <p:sp>
            <p:nvSpPr>
              <p:cNvPr id="155720"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55721"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75" name="Group 63"/>
            <p:cNvGrpSpPr>
              <a:grpSpLocks/>
            </p:cNvGrpSpPr>
            <p:nvPr/>
          </p:nvGrpSpPr>
          <p:grpSpPr bwMode="auto">
            <a:xfrm>
              <a:off x="1312" y="3586"/>
              <a:ext cx="1832" cy="422"/>
              <a:chOff x="1312" y="3586"/>
              <a:chExt cx="1832" cy="422"/>
            </a:xfrm>
          </p:grpSpPr>
          <p:sp>
            <p:nvSpPr>
              <p:cNvPr id="155718"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55719"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76" name="Group 66"/>
            <p:cNvGrpSpPr>
              <a:grpSpLocks/>
            </p:cNvGrpSpPr>
            <p:nvPr/>
          </p:nvGrpSpPr>
          <p:grpSpPr bwMode="auto">
            <a:xfrm>
              <a:off x="3144" y="3586"/>
              <a:ext cx="1416" cy="422"/>
              <a:chOff x="3144" y="3586"/>
              <a:chExt cx="1416" cy="422"/>
            </a:xfrm>
          </p:grpSpPr>
          <p:sp>
            <p:nvSpPr>
              <p:cNvPr id="155716"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55717"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77" name="Group 69"/>
            <p:cNvGrpSpPr>
              <a:grpSpLocks/>
            </p:cNvGrpSpPr>
            <p:nvPr/>
          </p:nvGrpSpPr>
          <p:grpSpPr bwMode="auto">
            <a:xfrm>
              <a:off x="0" y="4008"/>
              <a:ext cx="1312" cy="518"/>
              <a:chOff x="0" y="4008"/>
              <a:chExt cx="1312" cy="518"/>
            </a:xfrm>
          </p:grpSpPr>
          <p:sp>
            <p:nvSpPr>
              <p:cNvPr id="155714"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55715"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78" name="Group 72"/>
            <p:cNvGrpSpPr>
              <a:grpSpLocks/>
            </p:cNvGrpSpPr>
            <p:nvPr/>
          </p:nvGrpSpPr>
          <p:grpSpPr bwMode="auto">
            <a:xfrm>
              <a:off x="1312" y="4008"/>
              <a:ext cx="1832" cy="518"/>
              <a:chOff x="1312" y="4008"/>
              <a:chExt cx="1832" cy="518"/>
            </a:xfrm>
          </p:grpSpPr>
          <p:sp>
            <p:nvSpPr>
              <p:cNvPr id="155712"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55713"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79" name="Group 75"/>
            <p:cNvGrpSpPr>
              <a:grpSpLocks/>
            </p:cNvGrpSpPr>
            <p:nvPr/>
          </p:nvGrpSpPr>
          <p:grpSpPr bwMode="auto">
            <a:xfrm>
              <a:off x="3144" y="4008"/>
              <a:ext cx="1416" cy="518"/>
              <a:chOff x="3144" y="4008"/>
              <a:chExt cx="1416" cy="518"/>
            </a:xfrm>
          </p:grpSpPr>
          <p:sp>
            <p:nvSpPr>
              <p:cNvPr id="155710"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55711"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80" name="Group 78"/>
            <p:cNvGrpSpPr>
              <a:grpSpLocks/>
            </p:cNvGrpSpPr>
            <p:nvPr/>
          </p:nvGrpSpPr>
          <p:grpSpPr bwMode="auto">
            <a:xfrm>
              <a:off x="0" y="4526"/>
              <a:ext cx="672" cy="890"/>
              <a:chOff x="0" y="4526"/>
              <a:chExt cx="672" cy="890"/>
            </a:xfrm>
          </p:grpSpPr>
          <p:sp>
            <p:nvSpPr>
              <p:cNvPr id="155708"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55709"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81" name="Group 81"/>
            <p:cNvGrpSpPr>
              <a:grpSpLocks/>
            </p:cNvGrpSpPr>
            <p:nvPr/>
          </p:nvGrpSpPr>
          <p:grpSpPr bwMode="auto">
            <a:xfrm>
              <a:off x="672" y="4526"/>
              <a:ext cx="640" cy="890"/>
              <a:chOff x="672" y="4526"/>
              <a:chExt cx="640" cy="890"/>
            </a:xfrm>
          </p:grpSpPr>
          <p:sp>
            <p:nvSpPr>
              <p:cNvPr id="155706"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55707"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82" name="Group 84"/>
            <p:cNvGrpSpPr>
              <a:grpSpLocks/>
            </p:cNvGrpSpPr>
            <p:nvPr/>
          </p:nvGrpSpPr>
          <p:grpSpPr bwMode="auto">
            <a:xfrm>
              <a:off x="1312" y="4526"/>
              <a:ext cx="392" cy="890"/>
              <a:chOff x="1312" y="4526"/>
              <a:chExt cx="392" cy="890"/>
            </a:xfrm>
          </p:grpSpPr>
          <p:sp>
            <p:nvSpPr>
              <p:cNvPr id="155704"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55705"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83" name="Group 87"/>
            <p:cNvGrpSpPr>
              <a:grpSpLocks/>
            </p:cNvGrpSpPr>
            <p:nvPr/>
          </p:nvGrpSpPr>
          <p:grpSpPr bwMode="auto">
            <a:xfrm>
              <a:off x="1704" y="4526"/>
              <a:ext cx="360" cy="890"/>
              <a:chOff x="1704" y="4526"/>
              <a:chExt cx="360" cy="890"/>
            </a:xfrm>
          </p:grpSpPr>
          <p:sp>
            <p:nvSpPr>
              <p:cNvPr id="155702"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55703"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84" name="Group 90"/>
            <p:cNvGrpSpPr>
              <a:grpSpLocks/>
            </p:cNvGrpSpPr>
            <p:nvPr/>
          </p:nvGrpSpPr>
          <p:grpSpPr bwMode="auto">
            <a:xfrm>
              <a:off x="2064" y="4526"/>
              <a:ext cx="360" cy="890"/>
              <a:chOff x="2064" y="4526"/>
              <a:chExt cx="360" cy="890"/>
            </a:xfrm>
          </p:grpSpPr>
          <p:sp>
            <p:nvSpPr>
              <p:cNvPr id="155700"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55701"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85" name="Group 93"/>
            <p:cNvGrpSpPr>
              <a:grpSpLocks/>
            </p:cNvGrpSpPr>
            <p:nvPr/>
          </p:nvGrpSpPr>
          <p:grpSpPr bwMode="auto">
            <a:xfrm>
              <a:off x="2424" y="4526"/>
              <a:ext cx="328" cy="890"/>
              <a:chOff x="2424" y="4526"/>
              <a:chExt cx="328" cy="890"/>
            </a:xfrm>
          </p:grpSpPr>
          <p:sp>
            <p:nvSpPr>
              <p:cNvPr id="155698"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55699"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86" name="Group 96"/>
            <p:cNvGrpSpPr>
              <a:grpSpLocks/>
            </p:cNvGrpSpPr>
            <p:nvPr/>
          </p:nvGrpSpPr>
          <p:grpSpPr bwMode="auto">
            <a:xfrm>
              <a:off x="2752" y="4526"/>
              <a:ext cx="392" cy="890"/>
              <a:chOff x="2752" y="4526"/>
              <a:chExt cx="392" cy="890"/>
            </a:xfrm>
          </p:grpSpPr>
          <p:sp>
            <p:nvSpPr>
              <p:cNvPr id="155696"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55697"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87" name="Group 99"/>
            <p:cNvGrpSpPr>
              <a:grpSpLocks/>
            </p:cNvGrpSpPr>
            <p:nvPr/>
          </p:nvGrpSpPr>
          <p:grpSpPr bwMode="auto">
            <a:xfrm>
              <a:off x="3144" y="4526"/>
              <a:ext cx="444" cy="890"/>
              <a:chOff x="3144" y="4526"/>
              <a:chExt cx="444" cy="890"/>
            </a:xfrm>
          </p:grpSpPr>
          <p:sp>
            <p:nvSpPr>
              <p:cNvPr id="155694"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55695"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88" name="Group 102"/>
            <p:cNvGrpSpPr>
              <a:grpSpLocks/>
            </p:cNvGrpSpPr>
            <p:nvPr/>
          </p:nvGrpSpPr>
          <p:grpSpPr bwMode="auto">
            <a:xfrm>
              <a:off x="3588" y="4526"/>
              <a:ext cx="440" cy="890"/>
              <a:chOff x="3588" y="4526"/>
              <a:chExt cx="440" cy="890"/>
            </a:xfrm>
          </p:grpSpPr>
          <p:sp>
            <p:nvSpPr>
              <p:cNvPr id="155692"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55693"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5689" name="Group 105"/>
            <p:cNvGrpSpPr>
              <a:grpSpLocks/>
            </p:cNvGrpSpPr>
            <p:nvPr/>
          </p:nvGrpSpPr>
          <p:grpSpPr bwMode="auto">
            <a:xfrm>
              <a:off x="4028" y="4526"/>
              <a:ext cx="532" cy="890"/>
              <a:chOff x="4028" y="4526"/>
              <a:chExt cx="532" cy="890"/>
            </a:xfrm>
          </p:grpSpPr>
          <p:sp>
            <p:nvSpPr>
              <p:cNvPr id="155690"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55691"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55651"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55652" name="Rectangle 109"/>
          <p:cNvSpPr>
            <a:spLocks noChangeArrowheads="1"/>
          </p:cNvSpPr>
          <p:nvPr/>
        </p:nvSpPr>
        <p:spPr bwMode="auto">
          <a:xfrm>
            <a:off x="3059113" y="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55653" name="Oval 218"/>
          <p:cNvSpPr>
            <a:spLocks noChangeArrowheads="1"/>
          </p:cNvSpPr>
          <p:nvPr/>
        </p:nvSpPr>
        <p:spPr bwMode="auto">
          <a:xfrm>
            <a:off x="1447800" y="62484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4800600" y="5867400"/>
            <a:ext cx="838200" cy="10668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57698" name="Group 2"/>
          <p:cNvGrpSpPr>
            <a:grpSpLocks/>
          </p:cNvGrpSpPr>
          <p:nvPr/>
        </p:nvGrpSpPr>
        <p:grpSpPr bwMode="auto">
          <a:xfrm>
            <a:off x="0" y="762000"/>
            <a:ext cx="9144000" cy="6096000"/>
            <a:chOff x="0" y="0"/>
            <a:chExt cx="4560" cy="5416"/>
          </a:xfrm>
        </p:grpSpPr>
        <p:grpSp>
          <p:nvGrpSpPr>
            <p:cNvPr id="157703" name="Group 3"/>
            <p:cNvGrpSpPr>
              <a:grpSpLocks/>
            </p:cNvGrpSpPr>
            <p:nvPr/>
          </p:nvGrpSpPr>
          <p:grpSpPr bwMode="auto">
            <a:xfrm>
              <a:off x="0" y="0"/>
              <a:ext cx="4560" cy="671"/>
              <a:chOff x="0" y="0"/>
              <a:chExt cx="4560" cy="671"/>
            </a:xfrm>
          </p:grpSpPr>
          <p:sp>
            <p:nvSpPr>
              <p:cNvPr id="157806"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57807"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04" name="Group 6"/>
            <p:cNvGrpSpPr>
              <a:grpSpLocks/>
            </p:cNvGrpSpPr>
            <p:nvPr/>
          </p:nvGrpSpPr>
          <p:grpSpPr bwMode="auto">
            <a:xfrm>
              <a:off x="0" y="671"/>
              <a:ext cx="1312" cy="805"/>
              <a:chOff x="0" y="671"/>
              <a:chExt cx="1312" cy="805"/>
            </a:xfrm>
          </p:grpSpPr>
          <p:sp>
            <p:nvSpPr>
              <p:cNvPr id="157804"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57805"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05" name="Group 9"/>
            <p:cNvGrpSpPr>
              <a:grpSpLocks/>
            </p:cNvGrpSpPr>
            <p:nvPr/>
          </p:nvGrpSpPr>
          <p:grpSpPr bwMode="auto">
            <a:xfrm>
              <a:off x="1312" y="671"/>
              <a:ext cx="1832" cy="805"/>
              <a:chOff x="1312" y="671"/>
              <a:chExt cx="1832" cy="805"/>
            </a:xfrm>
          </p:grpSpPr>
          <p:sp>
            <p:nvSpPr>
              <p:cNvPr id="157802"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57803"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06" name="Group 12"/>
            <p:cNvGrpSpPr>
              <a:grpSpLocks/>
            </p:cNvGrpSpPr>
            <p:nvPr/>
          </p:nvGrpSpPr>
          <p:grpSpPr bwMode="auto">
            <a:xfrm>
              <a:off x="3144" y="671"/>
              <a:ext cx="1416" cy="805"/>
              <a:chOff x="3144" y="671"/>
              <a:chExt cx="1416" cy="805"/>
            </a:xfrm>
          </p:grpSpPr>
          <p:sp>
            <p:nvSpPr>
              <p:cNvPr id="157800"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57801"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07" name="Group 15"/>
            <p:cNvGrpSpPr>
              <a:grpSpLocks/>
            </p:cNvGrpSpPr>
            <p:nvPr/>
          </p:nvGrpSpPr>
          <p:grpSpPr bwMode="auto">
            <a:xfrm>
              <a:off x="0" y="1476"/>
              <a:ext cx="1312" cy="422"/>
              <a:chOff x="0" y="1476"/>
              <a:chExt cx="1312" cy="422"/>
            </a:xfrm>
          </p:grpSpPr>
          <p:sp>
            <p:nvSpPr>
              <p:cNvPr id="157798"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57799"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08" name="Group 18"/>
            <p:cNvGrpSpPr>
              <a:grpSpLocks/>
            </p:cNvGrpSpPr>
            <p:nvPr/>
          </p:nvGrpSpPr>
          <p:grpSpPr bwMode="auto">
            <a:xfrm>
              <a:off x="1312" y="1476"/>
              <a:ext cx="1832" cy="422"/>
              <a:chOff x="1312" y="1476"/>
              <a:chExt cx="1832" cy="422"/>
            </a:xfrm>
          </p:grpSpPr>
          <p:sp>
            <p:nvSpPr>
              <p:cNvPr id="157796"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57797"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09" name="Group 21"/>
            <p:cNvGrpSpPr>
              <a:grpSpLocks/>
            </p:cNvGrpSpPr>
            <p:nvPr/>
          </p:nvGrpSpPr>
          <p:grpSpPr bwMode="auto">
            <a:xfrm>
              <a:off x="3144" y="1476"/>
              <a:ext cx="1416" cy="422"/>
              <a:chOff x="3144" y="1476"/>
              <a:chExt cx="1416" cy="422"/>
            </a:xfrm>
          </p:grpSpPr>
          <p:sp>
            <p:nvSpPr>
              <p:cNvPr id="157794"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57795"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10" name="Group 24"/>
            <p:cNvGrpSpPr>
              <a:grpSpLocks/>
            </p:cNvGrpSpPr>
            <p:nvPr/>
          </p:nvGrpSpPr>
          <p:grpSpPr bwMode="auto">
            <a:xfrm>
              <a:off x="0" y="1898"/>
              <a:ext cx="1312" cy="422"/>
              <a:chOff x="0" y="1898"/>
              <a:chExt cx="1312" cy="422"/>
            </a:xfrm>
          </p:grpSpPr>
          <p:sp>
            <p:nvSpPr>
              <p:cNvPr id="157792"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57793"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11" name="Group 27"/>
            <p:cNvGrpSpPr>
              <a:grpSpLocks/>
            </p:cNvGrpSpPr>
            <p:nvPr/>
          </p:nvGrpSpPr>
          <p:grpSpPr bwMode="auto">
            <a:xfrm>
              <a:off x="1312" y="1898"/>
              <a:ext cx="1832" cy="422"/>
              <a:chOff x="1312" y="1898"/>
              <a:chExt cx="1832" cy="422"/>
            </a:xfrm>
          </p:grpSpPr>
          <p:sp>
            <p:nvSpPr>
              <p:cNvPr id="157790"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57791"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12" name="Group 30"/>
            <p:cNvGrpSpPr>
              <a:grpSpLocks/>
            </p:cNvGrpSpPr>
            <p:nvPr/>
          </p:nvGrpSpPr>
          <p:grpSpPr bwMode="auto">
            <a:xfrm>
              <a:off x="3144" y="1898"/>
              <a:ext cx="1416" cy="422"/>
              <a:chOff x="3144" y="1898"/>
              <a:chExt cx="1416" cy="422"/>
            </a:xfrm>
          </p:grpSpPr>
          <p:sp>
            <p:nvSpPr>
              <p:cNvPr id="157788"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57789"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13" name="Group 33"/>
            <p:cNvGrpSpPr>
              <a:grpSpLocks/>
            </p:cNvGrpSpPr>
            <p:nvPr/>
          </p:nvGrpSpPr>
          <p:grpSpPr bwMode="auto">
            <a:xfrm>
              <a:off x="0" y="2320"/>
              <a:ext cx="1312" cy="422"/>
              <a:chOff x="0" y="2320"/>
              <a:chExt cx="1312" cy="422"/>
            </a:xfrm>
          </p:grpSpPr>
          <p:sp>
            <p:nvSpPr>
              <p:cNvPr id="157786"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57787"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14" name="Group 36"/>
            <p:cNvGrpSpPr>
              <a:grpSpLocks/>
            </p:cNvGrpSpPr>
            <p:nvPr/>
          </p:nvGrpSpPr>
          <p:grpSpPr bwMode="auto">
            <a:xfrm>
              <a:off x="1312" y="2320"/>
              <a:ext cx="1832" cy="422"/>
              <a:chOff x="1312" y="2320"/>
              <a:chExt cx="1832" cy="422"/>
            </a:xfrm>
          </p:grpSpPr>
          <p:sp>
            <p:nvSpPr>
              <p:cNvPr id="157784"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57785"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15" name="Group 39"/>
            <p:cNvGrpSpPr>
              <a:grpSpLocks/>
            </p:cNvGrpSpPr>
            <p:nvPr/>
          </p:nvGrpSpPr>
          <p:grpSpPr bwMode="auto">
            <a:xfrm>
              <a:off x="3144" y="2320"/>
              <a:ext cx="1416" cy="422"/>
              <a:chOff x="3144" y="2320"/>
              <a:chExt cx="1416" cy="422"/>
            </a:xfrm>
          </p:grpSpPr>
          <p:sp>
            <p:nvSpPr>
              <p:cNvPr id="157782"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57783"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16" name="Group 42"/>
            <p:cNvGrpSpPr>
              <a:grpSpLocks/>
            </p:cNvGrpSpPr>
            <p:nvPr/>
          </p:nvGrpSpPr>
          <p:grpSpPr bwMode="auto">
            <a:xfrm>
              <a:off x="0" y="2742"/>
              <a:ext cx="1312" cy="422"/>
              <a:chOff x="0" y="2742"/>
              <a:chExt cx="1312" cy="422"/>
            </a:xfrm>
          </p:grpSpPr>
          <p:sp>
            <p:nvSpPr>
              <p:cNvPr id="157780"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57781"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17" name="Group 45"/>
            <p:cNvGrpSpPr>
              <a:grpSpLocks/>
            </p:cNvGrpSpPr>
            <p:nvPr/>
          </p:nvGrpSpPr>
          <p:grpSpPr bwMode="auto">
            <a:xfrm>
              <a:off x="1312" y="2742"/>
              <a:ext cx="1832" cy="422"/>
              <a:chOff x="1312" y="2742"/>
              <a:chExt cx="1832" cy="422"/>
            </a:xfrm>
          </p:grpSpPr>
          <p:sp>
            <p:nvSpPr>
              <p:cNvPr id="157778"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57779"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18" name="Group 48"/>
            <p:cNvGrpSpPr>
              <a:grpSpLocks/>
            </p:cNvGrpSpPr>
            <p:nvPr/>
          </p:nvGrpSpPr>
          <p:grpSpPr bwMode="auto">
            <a:xfrm>
              <a:off x="3144" y="2742"/>
              <a:ext cx="1416" cy="422"/>
              <a:chOff x="3144" y="2742"/>
              <a:chExt cx="1416" cy="422"/>
            </a:xfrm>
          </p:grpSpPr>
          <p:sp>
            <p:nvSpPr>
              <p:cNvPr id="157776"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57777"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19" name="Group 51"/>
            <p:cNvGrpSpPr>
              <a:grpSpLocks/>
            </p:cNvGrpSpPr>
            <p:nvPr/>
          </p:nvGrpSpPr>
          <p:grpSpPr bwMode="auto">
            <a:xfrm>
              <a:off x="0" y="3164"/>
              <a:ext cx="1312" cy="422"/>
              <a:chOff x="0" y="3164"/>
              <a:chExt cx="1312" cy="422"/>
            </a:xfrm>
          </p:grpSpPr>
          <p:sp>
            <p:nvSpPr>
              <p:cNvPr id="157774"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57775"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20" name="Group 54"/>
            <p:cNvGrpSpPr>
              <a:grpSpLocks/>
            </p:cNvGrpSpPr>
            <p:nvPr/>
          </p:nvGrpSpPr>
          <p:grpSpPr bwMode="auto">
            <a:xfrm>
              <a:off x="1312" y="3164"/>
              <a:ext cx="1832" cy="422"/>
              <a:chOff x="1312" y="3164"/>
              <a:chExt cx="1832" cy="422"/>
            </a:xfrm>
          </p:grpSpPr>
          <p:sp>
            <p:nvSpPr>
              <p:cNvPr id="157772"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57773"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21" name="Group 57"/>
            <p:cNvGrpSpPr>
              <a:grpSpLocks/>
            </p:cNvGrpSpPr>
            <p:nvPr/>
          </p:nvGrpSpPr>
          <p:grpSpPr bwMode="auto">
            <a:xfrm>
              <a:off x="3144" y="3164"/>
              <a:ext cx="1416" cy="422"/>
              <a:chOff x="3144" y="3164"/>
              <a:chExt cx="1416" cy="422"/>
            </a:xfrm>
          </p:grpSpPr>
          <p:sp>
            <p:nvSpPr>
              <p:cNvPr id="157770"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57771"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22" name="Group 60"/>
            <p:cNvGrpSpPr>
              <a:grpSpLocks/>
            </p:cNvGrpSpPr>
            <p:nvPr/>
          </p:nvGrpSpPr>
          <p:grpSpPr bwMode="auto">
            <a:xfrm>
              <a:off x="0" y="3586"/>
              <a:ext cx="1312" cy="422"/>
              <a:chOff x="0" y="3586"/>
              <a:chExt cx="1312" cy="422"/>
            </a:xfrm>
          </p:grpSpPr>
          <p:sp>
            <p:nvSpPr>
              <p:cNvPr id="157768"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57769"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23" name="Group 63"/>
            <p:cNvGrpSpPr>
              <a:grpSpLocks/>
            </p:cNvGrpSpPr>
            <p:nvPr/>
          </p:nvGrpSpPr>
          <p:grpSpPr bwMode="auto">
            <a:xfrm>
              <a:off x="1312" y="3586"/>
              <a:ext cx="1832" cy="422"/>
              <a:chOff x="1312" y="3586"/>
              <a:chExt cx="1832" cy="422"/>
            </a:xfrm>
          </p:grpSpPr>
          <p:sp>
            <p:nvSpPr>
              <p:cNvPr id="157766"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57767"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24" name="Group 66"/>
            <p:cNvGrpSpPr>
              <a:grpSpLocks/>
            </p:cNvGrpSpPr>
            <p:nvPr/>
          </p:nvGrpSpPr>
          <p:grpSpPr bwMode="auto">
            <a:xfrm>
              <a:off x="3144" y="3586"/>
              <a:ext cx="1416" cy="422"/>
              <a:chOff x="3144" y="3586"/>
              <a:chExt cx="1416" cy="422"/>
            </a:xfrm>
          </p:grpSpPr>
          <p:sp>
            <p:nvSpPr>
              <p:cNvPr id="157764"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57765"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25" name="Group 69"/>
            <p:cNvGrpSpPr>
              <a:grpSpLocks/>
            </p:cNvGrpSpPr>
            <p:nvPr/>
          </p:nvGrpSpPr>
          <p:grpSpPr bwMode="auto">
            <a:xfrm>
              <a:off x="0" y="4008"/>
              <a:ext cx="1312" cy="518"/>
              <a:chOff x="0" y="4008"/>
              <a:chExt cx="1312" cy="518"/>
            </a:xfrm>
          </p:grpSpPr>
          <p:sp>
            <p:nvSpPr>
              <p:cNvPr id="157762"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57763"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26" name="Group 72"/>
            <p:cNvGrpSpPr>
              <a:grpSpLocks/>
            </p:cNvGrpSpPr>
            <p:nvPr/>
          </p:nvGrpSpPr>
          <p:grpSpPr bwMode="auto">
            <a:xfrm>
              <a:off x="1312" y="4008"/>
              <a:ext cx="1832" cy="518"/>
              <a:chOff x="1312" y="4008"/>
              <a:chExt cx="1832" cy="518"/>
            </a:xfrm>
          </p:grpSpPr>
          <p:sp>
            <p:nvSpPr>
              <p:cNvPr id="157760"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57761"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27" name="Group 75"/>
            <p:cNvGrpSpPr>
              <a:grpSpLocks/>
            </p:cNvGrpSpPr>
            <p:nvPr/>
          </p:nvGrpSpPr>
          <p:grpSpPr bwMode="auto">
            <a:xfrm>
              <a:off x="3144" y="4008"/>
              <a:ext cx="1416" cy="518"/>
              <a:chOff x="3144" y="4008"/>
              <a:chExt cx="1416" cy="518"/>
            </a:xfrm>
          </p:grpSpPr>
          <p:sp>
            <p:nvSpPr>
              <p:cNvPr id="157758"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57759"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28" name="Group 78"/>
            <p:cNvGrpSpPr>
              <a:grpSpLocks/>
            </p:cNvGrpSpPr>
            <p:nvPr/>
          </p:nvGrpSpPr>
          <p:grpSpPr bwMode="auto">
            <a:xfrm>
              <a:off x="0" y="4526"/>
              <a:ext cx="672" cy="890"/>
              <a:chOff x="0" y="4526"/>
              <a:chExt cx="672" cy="890"/>
            </a:xfrm>
          </p:grpSpPr>
          <p:sp>
            <p:nvSpPr>
              <p:cNvPr id="157756"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57757"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29" name="Group 81"/>
            <p:cNvGrpSpPr>
              <a:grpSpLocks/>
            </p:cNvGrpSpPr>
            <p:nvPr/>
          </p:nvGrpSpPr>
          <p:grpSpPr bwMode="auto">
            <a:xfrm>
              <a:off x="672" y="4526"/>
              <a:ext cx="640" cy="890"/>
              <a:chOff x="672" y="4526"/>
              <a:chExt cx="640" cy="890"/>
            </a:xfrm>
          </p:grpSpPr>
          <p:sp>
            <p:nvSpPr>
              <p:cNvPr id="157754"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57755"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30" name="Group 84"/>
            <p:cNvGrpSpPr>
              <a:grpSpLocks/>
            </p:cNvGrpSpPr>
            <p:nvPr/>
          </p:nvGrpSpPr>
          <p:grpSpPr bwMode="auto">
            <a:xfrm>
              <a:off x="1312" y="4526"/>
              <a:ext cx="392" cy="890"/>
              <a:chOff x="1312" y="4526"/>
              <a:chExt cx="392" cy="890"/>
            </a:xfrm>
          </p:grpSpPr>
          <p:sp>
            <p:nvSpPr>
              <p:cNvPr id="157752"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57753"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31" name="Group 87"/>
            <p:cNvGrpSpPr>
              <a:grpSpLocks/>
            </p:cNvGrpSpPr>
            <p:nvPr/>
          </p:nvGrpSpPr>
          <p:grpSpPr bwMode="auto">
            <a:xfrm>
              <a:off x="1704" y="4526"/>
              <a:ext cx="360" cy="890"/>
              <a:chOff x="1704" y="4526"/>
              <a:chExt cx="360" cy="890"/>
            </a:xfrm>
          </p:grpSpPr>
          <p:sp>
            <p:nvSpPr>
              <p:cNvPr id="157750"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57751"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32" name="Group 90"/>
            <p:cNvGrpSpPr>
              <a:grpSpLocks/>
            </p:cNvGrpSpPr>
            <p:nvPr/>
          </p:nvGrpSpPr>
          <p:grpSpPr bwMode="auto">
            <a:xfrm>
              <a:off x="2064" y="4526"/>
              <a:ext cx="360" cy="890"/>
              <a:chOff x="2064" y="4526"/>
              <a:chExt cx="360" cy="890"/>
            </a:xfrm>
          </p:grpSpPr>
          <p:sp>
            <p:nvSpPr>
              <p:cNvPr id="157748"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57749"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33" name="Group 93"/>
            <p:cNvGrpSpPr>
              <a:grpSpLocks/>
            </p:cNvGrpSpPr>
            <p:nvPr/>
          </p:nvGrpSpPr>
          <p:grpSpPr bwMode="auto">
            <a:xfrm>
              <a:off x="2424" y="4526"/>
              <a:ext cx="328" cy="890"/>
              <a:chOff x="2424" y="4526"/>
              <a:chExt cx="328" cy="890"/>
            </a:xfrm>
          </p:grpSpPr>
          <p:sp>
            <p:nvSpPr>
              <p:cNvPr id="157746"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57747"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34" name="Group 96"/>
            <p:cNvGrpSpPr>
              <a:grpSpLocks/>
            </p:cNvGrpSpPr>
            <p:nvPr/>
          </p:nvGrpSpPr>
          <p:grpSpPr bwMode="auto">
            <a:xfrm>
              <a:off x="2752" y="4526"/>
              <a:ext cx="392" cy="890"/>
              <a:chOff x="2752" y="4526"/>
              <a:chExt cx="392" cy="890"/>
            </a:xfrm>
          </p:grpSpPr>
          <p:sp>
            <p:nvSpPr>
              <p:cNvPr id="157744"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57745"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35" name="Group 99"/>
            <p:cNvGrpSpPr>
              <a:grpSpLocks/>
            </p:cNvGrpSpPr>
            <p:nvPr/>
          </p:nvGrpSpPr>
          <p:grpSpPr bwMode="auto">
            <a:xfrm>
              <a:off x="3144" y="4526"/>
              <a:ext cx="444" cy="890"/>
              <a:chOff x="3144" y="4526"/>
              <a:chExt cx="444" cy="890"/>
            </a:xfrm>
          </p:grpSpPr>
          <p:sp>
            <p:nvSpPr>
              <p:cNvPr id="157742"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57743"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36" name="Group 102"/>
            <p:cNvGrpSpPr>
              <a:grpSpLocks/>
            </p:cNvGrpSpPr>
            <p:nvPr/>
          </p:nvGrpSpPr>
          <p:grpSpPr bwMode="auto">
            <a:xfrm>
              <a:off x="3588" y="4526"/>
              <a:ext cx="440" cy="890"/>
              <a:chOff x="3588" y="4526"/>
              <a:chExt cx="440" cy="890"/>
            </a:xfrm>
          </p:grpSpPr>
          <p:sp>
            <p:nvSpPr>
              <p:cNvPr id="157740"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57741"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57737" name="Group 105"/>
            <p:cNvGrpSpPr>
              <a:grpSpLocks/>
            </p:cNvGrpSpPr>
            <p:nvPr/>
          </p:nvGrpSpPr>
          <p:grpSpPr bwMode="auto">
            <a:xfrm>
              <a:off x="4028" y="4526"/>
              <a:ext cx="532" cy="890"/>
              <a:chOff x="4028" y="4526"/>
              <a:chExt cx="532" cy="890"/>
            </a:xfrm>
          </p:grpSpPr>
          <p:sp>
            <p:nvSpPr>
              <p:cNvPr id="157738"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57739"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57699"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57700" name="Rectangle 109"/>
          <p:cNvSpPr>
            <a:spLocks noChangeArrowheads="1"/>
          </p:cNvSpPr>
          <p:nvPr/>
        </p:nvSpPr>
        <p:spPr bwMode="auto">
          <a:xfrm>
            <a:off x="3059113" y="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57701" name="Oval 218"/>
          <p:cNvSpPr>
            <a:spLocks noChangeArrowheads="1"/>
          </p:cNvSpPr>
          <p:nvPr/>
        </p:nvSpPr>
        <p:spPr bwMode="auto">
          <a:xfrm>
            <a:off x="1447800" y="62484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5486400" y="5867400"/>
            <a:ext cx="838200" cy="10668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descr="Granit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59746" name="Picture 3" descr="OMSSO0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0"/>
            <a:ext cx="50371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747" name="Rectangle 4"/>
          <p:cNvSpPr>
            <a:spLocks noGrp="1" noChangeArrowheads="1"/>
          </p:cNvSpPr>
          <p:nvPr>
            <p:ph type="title" idx="4294967295"/>
          </p:nvPr>
        </p:nvSpPr>
        <p:spPr>
          <a:xfrm>
            <a:off x="6934200" y="2743200"/>
            <a:ext cx="2209800" cy="3810000"/>
          </a:xfrm>
        </p:spPr>
        <p:txBody>
          <a:bodyPr/>
          <a:lstStyle/>
          <a:p>
            <a:pPr algn="r" eaLnBrk="1" hangingPunct="1"/>
            <a:r>
              <a:rPr lang="en-US" b="1">
                <a:latin typeface="Times New Roman" charset="0"/>
              </a:rPr>
              <a:t>Nước từ vầng đá (Dân 20:8)</a:t>
            </a:r>
            <a:endParaRPr lang="en-US">
              <a:latin typeface="Times New Roman" charset="0"/>
            </a:endParaRPr>
          </a:p>
        </p:txBody>
      </p:sp>
    </p:spTree>
  </p:cSld>
  <p:clrMapOvr>
    <a:masterClrMapping/>
  </p:clrMapOvr>
  <p:transition spd="med">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793" name="Group 2"/>
          <p:cNvGrpSpPr>
            <a:grpSpLocks/>
          </p:cNvGrpSpPr>
          <p:nvPr/>
        </p:nvGrpSpPr>
        <p:grpSpPr bwMode="auto">
          <a:xfrm>
            <a:off x="0" y="-76200"/>
            <a:ext cx="9144000" cy="6934200"/>
            <a:chOff x="0" y="-48"/>
            <a:chExt cx="5760" cy="4368"/>
          </a:xfrm>
        </p:grpSpPr>
        <p:pic>
          <p:nvPicPr>
            <p:cNvPr id="161804" name="Picture 3" descr="Exodus map"/>
            <p:cNvPicPr>
              <a:picLocks noChangeAspect="1" noChangeArrowheads="1"/>
            </p:cNvPicPr>
            <p:nvPr/>
          </p:nvPicPr>
          <p:blipFill>
            <a:blip r:embed="rId3">
              <a:extLst>
                <a:ext uri="{28A0092B-C50C-407E-A947-70E740481C1C}">
                  <a14:useLocalDpi xmlns:a14="http://schemas.microsoft.com/office/drawing/2010/main" val="0"/>
                </a:ext>
              </a:extLst>
            </a:blip>
            <a:srcRect l="4721" t="15556" r="40001" b="38148"/>
            <a:stretch>
              <a:fillRect/>
            </a:stretch>
          </p:blipFill>
          <p:spPr bwMode="auto">
            <a:xfrm>
              <a:off x="0" y="-48"/>
              <a:ext cx="5760" cy="3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805"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61794" name="Text Box 5"/>
          <p:cNvSpPr txBox="1">
            <a:spLocks noChangeArrowheads="1"/>
          </p:cNvSpPr>
          <p:nvPr/>
        </p:nvSpPr>
        <p:spPr bwMode="auto">
          <a:xfrm>
            <a:off x="266700" y="5715000"/>
            <a:ext cx="84582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4000" b="1">
                <a:solidFill>
                  <a:srgbClr val="FF0000"/>
                </a:solidFill>
                <a:latin typeface="Times New Roman" charset="0"/>
              </a:rPr>
              <a:t>Lộ trình</a:t>
            </a:r>
          </a:p>
        </p:txBody>
      </p:sp>
      <p:sp>
        <p:nvSpPr>
          <p:cNvPr id="120838" name="Oval 6"/>
          <p:cNvSpPr>
            <a:spLocks noChangeArrowheads="1"/>
          </p:cNvSpPr>
          <p:nvPr/>
        </p:nvSpPr>
        <p:spPr bwMode="auto">
          <a:xfrm>
            <a:off x="5638800" y="4724400"/>
            <a:ext cx="304800" cy="304800"/>
          </a:xfrm>
          <a:prstGeom prst="ellipse">
            <a:avLst/>
          </a:prstGeom>
          <a:solidFill>
            <a:srgbClr val="FF3300"/>
          </a:soli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20839" name="Oval 7"/>
          <p:cNvSpPr>
            <a:spLocks noChangeArrowheads="1"/>
          </p:cNvSpPr>
          <p:nvPr/>
        </p:nvSpPr>
        <p:spPr bwMode="auto">
          <a:xfrm>
            <a:off x="6248400" y="1676400"/>
            <a:ext cx="304800" cy="304800"/>
          </a:xfrm>
          <a:prstGeom prst="ellipse">
            <a:avLst/>
          </a:prstGeom>
          <a:solidFill>
            <a:srgbClr val="FF3300"/>
          </a:soli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61797" name="AutoShape 8"/>
          <p:cNvSpPr>
            <a:spLocks noChangeArrowheads="1"/>
          </p:cNvSpPr>
          <p:nvPr/>
        </p:nvSpPr>
        <p:spPr bwMode="auto">
          <a:xfrm>
            <a:off x="7086600" y="1295400"/>
            <a:ext cx="533400" cy="304800"/>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en-US"/>
          </a:p>
        </p:txBody>
      </p:sp>
      <p:sp>
        <p:nvSpPr>
          <p:cNvPr id="161798" name="Text Box 9"/>
          <p:cNvSpPr txBox="1">
            <a:spLocks noChangeArrowheads="1"/>
          </p:cNvSpPr>
          <p:nvPr/>
        </p:nvSpPr>
        <p:spPr bwMode="auto">
          <a:xfrm>
            <a:off x="6858000" y="4495800"/>
            <a:ext cx="3048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accent2"/>
                </a:solidFill>
                <a:latin typeface="Times New Roman" charset="0"/>
              </a:rPr>
              <a:t>Núi Si-nai</a:t>
            </a:r>
          </a:p>
        </p:txBody>
      </p:sp>
      <p:sp>
        <p:nvSpPr>
          <p:cNvPr id="120842" name="Freeform 10"/>
          <p:cNvSpPr>
            <a:spLocks/>
          </p:cNvSpPr>
          <p:nvPr/>
        </p:nvSpPr>
        <p:spPr bwMode="auto">
          <a:xfrm>
            <a:off x="5829300" y="1804988"/>
            <a:ext cx="566738" cy="3081337"/>
          </a:xfrm>
          <a:custGeom>
            <a:avLst/>
            <a:gdLst>
              <a:gd name="T0" fmla="*/ 0 w 357"/>
              <a:gd name="T1" fmla="*/ 1941 h 1941"/>
              <a:gd name="T2" fmla="*/ 54 w 357"/>
              <a:gd name="T3" fmla="*/ 1905 h 1941"/>
              <a:gd name="T4" fmla="*/ 144 w 357"/>
              <a:gd name="T5" fmla="*/ 1545 h 1941"/>
              <a:gd name="T6" fmla="*/ 180 w 357"/>
              <a:gd name="T7" fmla="*/ 1401 h 1941"/>
              <a:gd name="T8" fmla="*/ 252 w 357"/>
              <a:gd name="T9" fmla="*/ 1239 h 1941"/>
              <a:gd name="T10" fmla="*/ 288 w 357"/>
              <a:gd name="T11" fmla="*/ 1131 h 1941"/>
              <a:gd name="T12" fmla="*/ 270 w 357"/>
              <a:gd name="T13" fmla="*/ 681 h 1941"/>
              <a:gd name="T14" fmla="*/ 198 w 357"/>
              <a:gd name="T15" fmla="*/ 429 h 1941"/>
              <a:gd name="T16" fmla="*/ 270 w 357"/>
              <a:gd name="T17" fmla="*/ 87 h 1941"/>
              <a:gd name="T18" fmla="*/ 342 w 357"/>
              <a:gd name="T19" fmla="*/ 15 h 19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941"/>
              <a:gd name="T32" fmla="*/ 357 w 357"/>
              <a:gd name="T33" fmla="*/ 1941 h 19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941">
                <a:moveTo>
                  <a:pt x="0" y="1941"/>
                </a:moveTo>
                <a:cubicBezTo>
                  <a:pt x="18" y="1929"/>
                  <a:pt x="43" y="1923"/>
                  <a:pt x="54" y="1905"/>
                </a:cubicBezTo>
                <a:cubicBezTo>
                  <a:pt x="111" y="1813"/>
                  <a:pt x="121" y="1647"/>
                  <a:pt x="144" y="1545"/>
                </a:cubicBezTo>
                <a:cubicBezTo>
                  <a:pt x="155" y="1497"/>
                  <a:pt x="168" y="1449"/>
                  <a:pt x="180" y="1401"/>
                </a:cubicBezTo>
                <a:cubicBezTo>
                  <a:pt x="241" y="1156"/>
                  <a:pt x="184" y="1391"/>
                  <a:pt x="252" y="1239"/>
                </a:cubicBezTo>
                <a:cubicBezTo>
                  <a:pt x="267" y="1204"/>
                  <a:pt x="288" y="1131"/>
                  <a:pt x="288" y="1131"/>
                </a:cubicBezTo>
                <a:cubicBezTo>
                  <a:pt x="282" y="981"/>
                  <a:pt x="284" y="830"/>
                  <a:pt x="270" y="681"/>
                </a:cubicBezTo>
                <a:cubicBezTo>
                  <a:pt x="263" y="609"/>
                  <a:pt x="213" y="505"/>
                  <a:pt x="198" y="429"/>
                </a:cubicBezTo>
                <a:cubicBezTo>
                  <a:pt x="205" y="338"/>
                  <a:pt x="187" y="170"/>
                  <a:pt x="270" y="87"/>
                </a:cubicBezTo>
                <a:cubicBezTo>
                  <a:pt x="357" y="0"/>
                  <a:pt x="301" y="97"/>
                  <a:pt x="342" y="15"/>
                </a:cubicBezTo>
              </a:path>
            </a:pathLst>
          </a:custGeom>
          <a:noFill/>
          <a:ln w="76200" cap="rnd" cmpd="sng">
            <a:solidFill>
              <a:srgbClr val="FF3300"/>
            </a:solidFill>
            <a:prstDash val="sysDot"/>
            <a:round/>
            <a:headEnd type="none" w="med" len="med"/>
            <a:tailEnd type="triangle" w="med" len="med"/>
          </a:ln>
          <a:effectLst>
            <a:outerShdw blurRad="63500" dist="35921" dir="2700000" algn="ctr" rotWithShape="0">
              <a:schemeClr val="tx1"/>
            </a:outerShdw>
          </a:effectLst>
          <a:extLst>
            <a:ext uri="{909E8E84-426E-40dd-AFC4-6F175D3DCCD1}">
              <a14:hiddenFill xmlns:a14="http://schemas.microsoft.com/office/drawing/2010/main" xmlns="">
                <a:solidFill>
                  <a:srgbClr val="FFFFFF"/>
                </a:solidFill>
              </a14:hiddenFill>
            </a:ext>
          </a:extLst>
        </p:spPr>
        <p:txBody>
          <a:bodyPr/>
          <a:lstStyle/>
          <a:p>
            <a:pPr>
              <a:defRPr/>
            </a:pPr>
            <a:endParaRPr lang="en-US">
              <a:cs typeface="Times New Roman" charset="0"/>
            </a:endParaRPr>
          </a:p>
        </p:txBody>
      </p:sp>
      <p:sp>
        <p:nvSpPr>
          <p:cNvPr id="120843" name="Freeform 11"/>
          <p:cNvSpPr>
            <a:spLocks/>
          </p:cNvSpPr>
          <p:nvPr/>
        </p:nvSpPr>
        <p:spPr bwMode="auto">
          <a:xfrm>
            <a:off x="6762750" y="457200"/>
            <a:ext cx="1085850" cy="2857500"/>
          </a:xfrm>
          <a:custGeom>
            <a:avLst/>
            <a:gdLst>
              <a:gd name="T0" fmla="*/ 0 w 684"/>
              <a:gd name="T1" fmla="*/ 828 h 1800"/>
              <a:gd name="T2" fmla="*/ 54 w 684"/>
              <a:gd name="T3" fmla="*/ 810 h 1800"/>
              <a:gd name="T4" fmla="*/ 90 w 684"/>
              <a:gd name="T5" fmla="*/ 756 h 1800"/>
              <a:gd name="T6" fmla="*/ 198 w 684"/>
              <a:gd name="T7" fmla="*/ 666 h 1800"/>
              <a:gd name="T8" fmla="*/ 180 w 684"/>
              <a:gd name="T9" fmla="*/ 1278 h 1800"/>
              <a:gd name="T10" fmla="*/ 108 w 684"/>
              <a:gd name="T11" fmla="*/ 1494 h 1800"/>
              <a:gd name="T12" fmla="*/ 90 w 684"/>
              <a:gd name="T13" fmla="*/ 1548 h 1800"/>
              <a:gd name="T14" fmla="*/ 72 w 684"/>
              <a:gd name="T15" fmla="*/ 1602 h 1800"/>
              <a:gd name="T16" fmla="*/ 162 w 684"/>
              <a:gd name="T17" fmla="*/ 1800 h 1800"/>
              <a:gd name="T18" fmla="*/ 324 w 684"/>
              <a:gd name="T19" fmla="*/ 1746 h 1800"/>
              <a:gd name="T20" fmla="*/ 486 w 684"/>
              <a:gd name="T21" fmla="*/ 1638 h 1800"/>
              <a:gd name="T22" fmla="*/ 540 w 684"/>
              <a:gd name="T23" fmla="*/ 1530 h 1800"/>
              <a:gd name="T24" fmla="*/ 576 w 684"/>
              <a:gd name="T25" fmla="*/ 1368 h 1800"/>
              <a:gd name="T26" fmla="*/ 684 w 684"/>
              <a:gd name="T27" fmla="*/ 810 h 1800"/>
              <a:gd name="T28" fmla="*/ 666 w 684"/>
              <a:gd name="T29" fmla="*/ 396 h 1800"/>
              <a:gd name="T30" fmla="*/ 630 w 684"/>
              <a:gd name="T31" fmla="*/ 0 h 18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4"/>
              <a:gd name="T49" fmla="*/ 0 h 1800"/>
              <a:gd name="T50" fmla="*/ 684 w 684"/>
              <a:gd name="T51" fmla="*/ 1800 h 18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4" h="1800">
                <a:moveTo>
                  <a:pt x="0" y="828"/>
                </a:moveTo>
                <a:cubicBezTo>
                  <a:pt x="18" y="822"/>
                  <a:pt x="39" y="822"/>
                  <a:pt x="54" y="810"/>
                </a:cubicBezTo>
                <a:cubicBezTo>
                  <a:pt x="71" y="796"/>
                  <a:pt x="76" y="773"/>
                  <a:pt x="90" y="756"/>
                </a:cubicBezTo>
                <a:cubicBezTo>
                  <a:pt x="133" y="704"/>
                  <a:pt x="145" y="701"/>
                  <a:pt x="198" y="666"/>
                </a:cubicBezTo>
                <a:cubicBezTo>
                  <a:pt x="263" y="861"/>
                  <a:pt x="239" y="1082"/>
                  <a:pt x="180" y="1278"/>
                </a:cubicBezTo>
                <a:cubicBezTo>
                  <a:pt x="158" y="1350"/>
                  <a:pt x="132" y="1422"/>
                  <a:pt x="108" y="1494"/>
                </a:cubicBezTo>
                <a:cubicBezTo>
                  <a:pt x="102" y="1512"/>
                  <a:pt x="96" y="1530"/>
                  <a:pt x="90" y="1548"/>
                </a:cubicBezTo>
                <a:cubicBezTo>
                  <a:pt x="84" y="1566"/>
                  <a:pt x="72" y="1602"/>
                  <a:pt x="72" y="1602"/>
                </a:cubicBezTo>
                <a:cubicBezTo>
                  <a:pt x="90" y="1712"/>
                  <a:pt x="73" y="1741"/>
                  <a:pt x="162" y="1800"/>
                </a:cubicBezTo>
                <a:cubicBezTo>
                  <a:pt x="257" y="1781"/>
                  <a:pt x="244" y="1792"/>
                  <a:pt x="324" y="1746"/>
                </a:cubicBezTo>
                <a:cubicBezTo>
                  <a:pt x="387" y="1710"/>
                  <a:pt x="417" y="1661"/>
                  <a:pt x="486" y="1638"/>
                </a:cubicBezTo>
                <a:cubicBezTo>
                  <a:pt x="562" y="1410"/>
                  <a:pt x="435" y="1774"/>
                  <a:pt x="540" y="1530"/>
                </a:cubicBezTo>
                <a:cubicBezTo>
                  <a:pt x="550" y="1506"/>
                  <a:pt x="572" y="1386"/>
                  <a:pt x="576" y="1368"/>
                </a:cubicBezTo>
                <a:cubicBezTo>
                  <a:pt x="618" y="1181"/>
                  <a:pt x="663" y="1000"/>
                  <a:pt x="684" y="810"/>
                </a:cubicBezTo>
                <a:cubicBezTo>
                  <a:pt x="678" y="672"/>
                  <a:pt x="676" y="534"/>
                  <a:pt x="666" y="396"/>
                </a:cubicBezTo>
                <a:cubicBezTo>
                  <a:pt x="657" y="264"/>
                  <a:pt x="630" y="134"/>
                  <a:pt x="630" y="0"/>
                </a:cubicBezTo>
              </a:path>
            </a:pathLst>
          </a:custGeom>
          <a:noFill/>
          <a:ln w="76200" cap="rnd" cmpd="sng">
            <a:solidFill>
              <a:srgbClr val="FF3300"/>
            </a:solidFill>
            <a:prstDash val="sysDot"/>
            <a:round/>
            <a:headEnd type="none" w="med" len="med"/>
            <a:tailEnd type="triangle" w="med" len="med"/>
          </a:ln>
          <a:effectLst>
            <a:outerShdw blurRad="63500" dist="35921" dir="2700000" algn="ctr" rotWithShape="0">
              <a:schemeClr val="tx1"/>
            </a:outerShdw>
          </a:effectLst>
          <a:extLst>
            <a:ext uri="{909E8E84-426E-40dd-AFC4-6F175D3DCCD1}">
              <a14:hiddenFill xmlns:a14="http://schemas.microsoft.com/office/drawing/2010/main" xmlns="">
                <a:solidFill>
                  <a:srgbClr val="FFFFFF"/>
                </a:solidFill>
              </a14:hiddenFill>
            </a:ext>
          </a:extLst>
        </p:spPr>
        <p:txBody>
          <a:bodyPr/>
          <a:lstStyle/>
          <a:p>
            <a:pPr>
              <a:defRPr/>
            </a:pPr>
            <a:endParaRPr lang="en-US">
              <a:cs typeface="Times New Roman" charset="0"/>
            </a:endParaRPr>
          </a:p>
        </p:txBody>
      </p:sp>
      <p:sp>
        <p:nvSpPr>
          <p:cNvPr id="161801" name="Text Box 12"/>
          <p:cNvSpPr txBox="1">
            <a:spLocks noChangeArrowheads="1"/>
          </p:cNvSpPr>
          <p:nvPr/>
        </p:nvSpPr>
        <p:spPr bwMode="auto">
          <a:xfrm>
            <a:off x="5562600" y="2163763"/>
            <a:ext cx="3048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accent2"/>
                </a:solidFill>
                <a:latin typeface="Times New Roman" charset="0"/>
              </a:rPr>
              <a:t>Ca-đe Ba-nê-a</a:t>
            </a:r>
          </a:p>
        </p:txBody>
      </p:sp>
      <p:sp>
        <p:nvSpPr>
          <p:cNvPr id="161802" name="Text Box 13"/>
          <p:cNvSpPr txBox="1">
            <a:spLocks noChangeArrowheads="1"/>
          </p:cNvSpPr>
          <p:nvPr/>
        </p:nvSpPr>
        <p:spPr bwMode="auto">
          <a:xfrm>
            <a:off x="7162800" y="1219200"/>
            <a:ext cx="3048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200" b="1">
                <a:solidFill>
                  <a:schemeClr val="accent2"/>
                </a:solidFill>
                <a:latin typeface="Times New Roman" charset="0"/>
              </a:rPr>
              <a:t>Núi Hô-rê</a:t>
            </a:r>
          </a:p>
        </p:txBody>
      </p:sp>
      <p:sp>
        <p:nvSpPr>
          <p:cNvPr id="161803" name="Rectangle 14"/>
          <p:cNvSpPr>
            <a:spLocks noGrp="1" noChangeArrowheads="1"/>
          </p:cNvSpPr>
          <p:nvPr>
            <p:ph type="title" idx="4294967295"/>
          </p:nvPr>
        </p:nvSpPr>
        <p:spPr>
          <a:xfrm>
            <a:off x="0" y="0"/>
            <a:ext cx="7772400" cy="685800"/>
          </a:xfrm>
        </p:spPr>
        <p:txBody>
          <a:bodyPr/>
          <a:lstStyle/>
          <a:p>
            <a:pPr algn="l" eaLnBrk="1" hangingPunct="1"/>
            <a:r>
              <a:rPr lang="en-US" b="1">
                <a:solidFill>
                  <a:srgbClr val="003300"/>
                </a:solidFill>
                <a:latin typeface="Times New Roman" charset="0"/>
              </a:rPr>
              <a:t>Bản đồ cuộc lưu lạc</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0843"/>
                                        </p:tgtEl>
                                        <p:attrNameLst>
                                          <p:attrName>style.visibility</p:attrName>
                                        </p:attrNameLst>
                                      </p:cBhvr>
                                      <p:to>
                                        <p:strVal val="visible"/>
                                      </p:to>
                                    </p:set>
                                    <p:animEffect transition="in" filter="wipe(left)">
                                      <p:cBhvr>
                                        <p:cTn id="7" dur="500"/>
                                        <p:tgtEl>
                                          <p:spTgt spid="120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42" name="Picture 2" descr="OMSSO013"/>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54054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3" name="Text Box 3"/>
          <p:cNvSpPr txBox="1">
            <a:spLocks noChangeArrowheads="1"/>
          </p:cNvSpPr>
          <p:nvPr/>
        </p:nvSpPr>
        <p:spPr bwMode="auto">
          <a:xfrm>
            <a:off x="3352800" y="5638800"/>
            <a:ext cx="54864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bg1"/>
                </a:solidFill>
                <a:latin typeface="Times New Roman" charset="0"/>
              </a:rPr>
              <a:t>Dân-số 21</a:t>
            </a:r>
          </a:p>
        </p:txBody>
      </p:sp>
      <p:sp>
        <p:nvSpPr>
          <p:cNvPr id="163844" name="Rectangle 4"/>
          <p:cNvSpPr>
            <a:spLocks noGrp="1" noChangeArrowheads="1"/>
          </p:cNvSpPr>
          <p:nvPr>
            <p:ph type="title" idx="4294967295"/>
          </p:nvPr>
        </p:nvSpPr>
        <p:spPr>
          <a:xfrm>
            <a:off x="5486400" y="457200"/>
            <a:ext cx="3657600" cy="2362200"/>
          </a:xfrm>
        </p:spPr>
        <p:txBody>
          <a:bodyPr/>
          <a:lstStyle/>
          <a:p>
            <a:pPr eaLnBrk="1" hangingPunct="1"/>
            <a:r>
              <a:rPr lang="en-US" b="1">
                <a:solidFill>
                  <a:schemeClr val="bg1"/>
                </a:solidFill>
                <a:latin typeface="Times New Roman" charset="0"/>
              </a:rPr>
              <a:t>Con rắn </a:t>
            </a:r>
            <a:br>
              <a:rPr lang="en-US" b="1">
                <a:solidFill>
                  <a:schemeClr val="bg1"/>
                </a:solidFill>
                <a:latin typeface="Times New Roman" charset="0"/>
              </a:rPr>
            </a:br>
            <a:r>
              <a:rPr lang="en-US" b="1">
                <a:solidFill>
                  <a:schemeClr val="bg1"/>
                </a:solidFill>
                <a:latin typeface="Times New Roman" charset="0"/>
              </a:rPr>
              <a:t>bằng đồng</a:t>
            </a:r>
            <a:endParaRPr lang="en-US" sz="5400">
              <a:latin typeface="Times New Roman" charset="0"/>
            </a:endParaRPr>
          </a:p>
        </p:txBody>
      </p:sp>
    </p:spTree>
  </p:cSld>
  <p:clrMapOvr>
    <a:masterClrMapping/>
  </p:clrMapOvr>
  <p:transition spd="med">
    <p:randomBar dir="vert"/>
  </p:transition>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65890" name="Group 2"/>
          <p:cNvGrpSpPr>
            <a:grpSpLocks/>
          </p:cNvGrpSpPr>
          <p:nvPr/>
        </p:nvGrpSpPr>
        <p:grpSpPr bwMode="auto">
          <a:xfrm>
            <a:off x="0" y="762000"/>
            <a:ext cx="9144000" cy="6096000"/>
            <a:chOff x="0" y="0"/>
            <a:chExt cx="4560" cy="5416"/>
          </a:xfrm>
        </p:grpSpPr>
        <p:grpSp>
          <p:nvGrpSpPr>
            <p:cNvPr id="165895" name="Group 3"/>
            <p:cNvGrpSpPr>
              <a:grpSpLocks/>
            </p:cNvGrpSpPr>
            <p:nvPr/>
          </p:nvGrpSpPr>
          <p:grpSpPr bwMode="auto">
            <a:xfrm>
              <a:off x="0" y="0"/>
              <a:ext cx="4560" cy="671"/>
              <a:chOff x="0" y="0"/>
              <a:chExt cx="4560" cy="671"/>
            </a:xfrm>
          </p:grpSpPr>
          <p:sp>
            <p:nvSpPr>
              <p:cNvPr id="165998"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65999"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896" name="Group 6"/>
            <p:cNvGrpSpPr>
              <a:grpSpLocks/>
            </p:cNvGrpSpPr>
            <p:nvPr/>
          </p:nvGrpSpPr>
          <p:grpSpPr bwMode="auto">
            <a:xfrm>
              <a:off x="0" y="671"/>
              <a:ext cx="1312" cy="805"/>
              <a:chOff x="0" y="671"/>
              <a:chExt cx="1312" cy="805"/>
            </a:xfrm>
          </p:grpSpPr>
          <p:sp>
            <p:nvSpPr>
              <p:cNvPr id="165996"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65997"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897" name="Group 9"/>
            <p:cNvGrpSpPr>
              <a:grpSpLocks/>
            </p:cNvGrpSpPr>
            <p:nvPr/>
          </p:nvGrpSpPr>
          <p:grpSpPr bwMode="auto">
            <a:xfrm>
              <a:off x="1312" y="671"/>
              <a:ext cx="1832" cy="805"/>
              <a:chOff x="1312" y="671"/>
              <a:chExt cx="1832" cy="805"/>
            </a:xfrm>
          </p:grpSpPr>
          <p:sp>
            <p:nvSpPr>
              <p:cNvPr id="165994"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65995"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898" name="Group 12"/>
            <p:cNvGrpSpPr>
              <a:grpSpLocks/>
            </p:cNvGrpSpPr>
            <p:nvPr/>
          </p:nvGrpSpPr>
          <p:grpSpPr bwMode="auto">
            <a:xfrm>
              <a:off x="3144" y="671"/>
              <a:ext cx="1416" cy="805"/>
              <a:chOff x="3144" y="671"/>
              <a:chExt cx="1416" cy="805"/>
            </a:xfrm>
          </p:grpSpPr>
          <p:sp>
            <p:nvSpPr>
              <p:cNvPr id="165992"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65993"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899" name="Group 15"/>
            <p:cNvGrpSpPr>
              <a:grpSpLocks/>
            </p:cNvGrpSpPr>
            <p:nvPr/>
          </p:nvGrpSpPr>
          <p:grpSpPr bwMode="auto">
            <a:xfrm>
              <a:off x="0" y="1476"/>
              <a:ext cx="1312" cy="422"/>
              <a:chOff x="0" y="1476"/>
              <a:chExt cx="1312" cy="422"/>
            </a:xfrm>
          </p:grpSpPr>
          <p:sp>
            <p:nvSpPr>
              <p:cNvPr id="165990"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65991"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00" name="Group 18"/>
            <p:cNvGrpSpPr>
              <a:grpSpLocks/>
            </p:cNvGrpSpPr>
            <p:nvPr/>
          </p:nvGrpSpPr>
          <p:grpSpPr bwMode="auto">
            <a:xfrm>
              <a:off x="1312" y="1476"/>
              <a:ext cx="1832" cy="422"/>
              <a:chOff x="1312" y="1476"/>
              <a:chExt cx="1832" cy="422"/>
            </a:xfrm>
          </p:grpSpPr>
          <p:sp>
            <p:nvSpPr>
              <p:cNvPr id="165988"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65989"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01" name="Group 21"/>
            <p:cNvGrpSpPr>
              <a:grpSpLocks/>
            </p:cNvGrpSpPr>
            <p:nvPr/>
          </p:nvGrpSpPr>
          <p:grpSpPr bwMode="auto">
            <a:xfrm>
              <a:off x="3144" y="1476"/>
              <a:ext cx="1416" cy="422"/>
              <a:chOff x="3144" y="1476"/>
              <a:chExt cx="1416" cy="422"/>
            </a:xfrm>
          </p:grpSpPr>
          <p:sp>
            <p:nvSpPr>
              <p:cNvPr id="165986"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65987"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02" name="Group 24"/>
            <p:cNvGrpSpPr>
              <a:grpSpLocks/>
            </p:cNvGrpSpPr>
            <p:nvPr/>
          </p:nvGrpSpPr>
          <p:grpSpPr bwMode="auto">
            <a:xfrm>
              <a:off x="0" y="1898"/>
              <a:ext cx="1312" cy="422"/>
              <a:chOff x="0" y="1898"/>
              <a:chExt cx="1312" cy="422"/>
            </a:xfrm>
          </p:grpSpPr>
          <p:sp>
            <p:nvSpPr>
              <p:cNvPr id="165984"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65985"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03" name="Group 27"/>
            <p:cNvGrpSpPr>
              <a:grpSpLocks/>
            </p:cNvGrpSpPr>
            <p:nvPr/>
          </p:nvGrpSpPr>
          <p:grpSpPr bwMode="auto">
            <a:xfrm>
              <a:off x="1312" y="1898"/>
              <a:ext cx="1832" cy="422"/>
              <a:chOff x="1312" y="1898"/>
              <a:chExt cx="1832" cy="422"/>
            </a:xfrm>
          </p:grpSpPr>
          <p:sp>
            <p:nvSpPr>
              <p:cNvPr id="165982"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65983"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04" name="Group 30"/>
            <p:cNvGrpSpPr>
              <a:grpSpLocks/>
            </p:cNvGrpSpPr>
            <p:nvPr/>
          </p:nvGrpSpPr>
          <p:grpSpPr bwMode="auto">
            <a:xfrm>
              <a:off x="3144" y="1898"/>
              <a:ext cx="1416" cy="422"/>
              <a:chOff x="3144" y="1898"/>
              <a:chExt cx="1416" cy="422"/>
            </a:xfrm>
          </p:grpSpPr>
          <p:sp>
            <p:nvSpPr>
              <p:cNvPr id="165980"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65981"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05" name="Group 33"/>
            <p:cNvGrpSpPr>
              <a:grpSpLocks/>
            </p:cNvGrpSpPr>
            <p:nvPr/>
          </p:nvGrpSpPr>
          <p:grpSpPr bwMode="auto">
            <a:xfrm>
              <a:off x="0" y="2320"/>
              <a:ext cx="1312" cy="422"/>
              <a:chOff x="0" y="2320"/>
              <a:chExt cx="1312" cy="422"/>
            </a:xfrm>
          </p:grpSpPr>
          <p:sp>
            <p:nvSpPr>
              <p:cNvPr id="165978"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65979"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06" name="Group 36"/>
            <p:cNvGrpSpPr>
              <a:grpSpLocks/>
            </p:cNvGrpSpPr>
            <p:nvPr/>
          </p:nvGrpSpPr>
          <p:grpSpPr bwMode="auto">
            <a:xfrm>
              <a:off x="1312" y="2320"/>
              <a:ext cx="1832" cy="422"/>
              <a:chOff x="1312" y="2320"/>
              <a:chExt cx="1832" cy="422"/>
            </a:xfrm>
          </p:grpSpPr>
          <p:sp>
            <p:nvSpPr>
              <p:cNvPr id="165976"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65977"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07" name="Group 39"/>
            <p:cNvGrpSpPr>
              <a:grpSpLocks/>
            </p:cNvGrpSpPr>
            <p:nvPr/>
          </p:nvGrpSpPr>
          <p:grpSpPr bwMode="auto">
            <a:xfrm>
              <a:off x="3144" y="2320"/>
              <a:ext cx="1416" cy="422"/>
              <a:chOff x="3144" y="2320"/>
              <a:chExt cx="1416" cy="422"/>
            </a:xfrm>
          </p:grpSpPr>
          <p:sp>
            <p:nvSpPr>
              <p:cNvPr id="165974"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65975"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08" name="Group 42"/>
            <p:cNvGrpSpPr>
              <a:grpSpLocks/>
            </p:cNvGrpSpPr>
            <p:nvPr/>
          </p:nvGrpSpPr>
          <p:grpSpPr bwMode="auto">
            <a:xfrm>
              <a:off x="0" y="2742"/>
              <a:ext cx="1312" cy="422"/>
              <a:chOff x="0" y="2742"/>
              <a:chExt cx="1312" cy="422"/>
            </a:xfrm>
          </p:grpSpPr>
          <p:sp>
            <p:nvSpPr>
              <p:cNvPr id="165972"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65973"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09" name="Group 45"/>
            <p:cNvGrpSpPr>
              <a:grpSpLocks/>
            </p:cNvGrpSpPr>
            <p:nvPr/>
          </p:nvGrpSpPr>
          <p:grpSpPr bwMode="auto">
            <a:xfrm>
              <a:off x="1312" y="2742"/>
              <a:ext cx="1832" cy="422"/>
              <a:chOff x="1312" y="2742"/>
              <a:chExt cx="1832" cy="422"/>
            </a:xfrm>
          </p:grpSpPr>
          <p:sp>
            <p:nvSpPr>
              <p:cNvPr id="165970"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65971"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10" name="Group 48"/>
            <p:cNvGrpSpPr>
              <a:grpSpLocks/>
            </p:cNvGrpSpPr>
            <p:nvPr/>
          </p:nvGrpSpPr>
          <p:grpSpPr bwMode="auto">
            <a:xfrm>
              <a:off x="3144" y="2742"/>
              <a:ext cx="1416" cy="422"/>
              <a:chOff x="3144" y="2742"/>
              <a:chExt cx="1416" cy="422"/>
            </a:xfrm>
          </p:grpSpPr>
          <p:sp>
            <p:nvSpPr>
              <p:cNvPr id="165968"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65969"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11" name="Group 51"/>
            <p:cNvGrpSpPr>
              <a:grpSpLocks/>
            </p:cNvGrpSpPr>
            <p:nvPr/>
          </p:nvGrpSpPr>
          <p:grpSpPr bwMode="auto">
            <a:xfrm>
              <a:off x="0" y="3164"/>
              <a:ext cx="1312" cy="422"/>
              <a:chOff x="0" y="3164"/>
              <a:chExt cx="1312" cy="422"/>
            </a:xfrm>
          </p:grpSpPr>
          <p:sp>
            <p:nvSpPr>
              <p:cNvPr id="165966"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65967"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12" name="Group 54"/>
            <p:cNvGrpSpPr>
              <a:grpSpLocks/>
            </p:cNvGrpSpPr>
            <p:nvPr/>
          </p:nvGrpSpPr>
          <p:grpSpPr bwMode="auto">
            <a:xfrm>
              <a:off x="1312" y="3164"/>
              <a:ext cx="1832" cy="422"/>
              <a:chOff x="1312" y="3164"/>
              <a:chExt cx="1832" cy="422"/>
            </a:xfrm>
          </p:grpSpPr>
          <p:sp>
            <p:nvSpPr>
              <p:cNvPr id="165964"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65965"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13" name="Group 57"/>
            <p:cNvGrpSpPr>
              <a:grpSpLocks/>
            </p:cNvGrpSpPr>
            <p:nvPr/>
          </p:nvGrpSpPr>
          <p:grpSpPr bwMode="auto">
            <a:xfrm>
              <a:off x="3144" y="3164"/>
              <a:ext cx="1416" cy="422"/>
              <a:chOff x="3144" y="3164"/>
              <a:chExt cx="1416" cy="422"/>
            </a:xfrm>
          </p:grpSpPr>
          <p:sp>
            <p:nvSpPr>
              <p:cNvPr id="165962"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65963"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14" name="Group 60"/>
            <p:cNvGrpSpPr>
              <a:grpSpLocks/>
            </p:cNvGrpSpPr>
            <p:nvPr/>
          </p:nvGrpSpPr>
          <p:grpSpPr bwMode="auto">
            <a:xfrm>
              <a:off x="0" y="3586"/>
              <a:ext cx="1312" cy="422"/>
              <a:chOff x="0" y="3586"/>
              <a:chExt cx="1312" cy="422"/>
            </a:xfrm>
          </p:grpSpPr>
          <p:sp>
            <p:nvSpPr>
              <p:cNvPr id="165960"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65961"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15" name="Group 63"/>
            <p:cNvGrpSpPr>
              <a:grpSpLocks/>
            </p:cNvGrpSpPr>
            <p:nvPr/>
          </p:nvGrpSpPr>
          <p:grpSpPr bwMode="auto">
            <a:xfrm>
              <a:off x="1312" y="3586"/>
              <a:ext cx="1832" cy="422"/>
              <a:chOff x="1312" y="3586"/>
              <a:chExt cx="1832" cy="422"/>
            </a:xfrm>
          </p:grpSpPr>
          <p:sp>
            <p:nvSpPr>
              <p:cNvPr id="165958"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65959"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16" name="Group 66"/>
            <p:cNvGrpSpPr>
              <a:grpSpLocks/>
            </p:cNvGrpSpPr>
            <p:nvPr/>
          </p:nvGrpSpPr>
          <p:grpSpPr bwMode="auto">
            <a:xfrm>
              <a:off x="3144" y="3586"/>
              <a:ext cx="1416" cy="422"/>
              <a:chOff x="3144" y="3586"/>
              <a:chExt cx="1416" cy="422"/>
            </a:xfrm>
          </p:grpSpPr>
          <p:sp>
            <p:nvSpPr>
              <p:cNvPr id="165956"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65957"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17" name="Group 69"/>
            <p:cNvGrpSpPr>
              <a:grpSpLocks/>
            </p:cNvGrpSpPr>
            <p:nvPr/>
          </p:nvGrpSpPr>
          <p:grpSpPr bwMode="auto">
            <a:xfrm>
              <a:off x="0" y="4008"/>
              <a:ext cx="1312" cy="518"/>
              <a:chOff x="0" y="4008"/>
              <a:chExt cx="1312" cy="518"/>
            </a:xfrm>
          </p:grpSpPr>
          <p:sp>
            <p:nvSpPr>
              <p:cNvPr id="165954"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65955"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18" name="Group 72"/>
            <p:cNvGrpSpPr>
              <a:grpSpLocks/>
            </p:cNvGrpSpPr>
            <p:nvPr/>
          </p:nvGrpSpPr>
          <p:grpSpPr bwMode="auto">
            <a:xfrm>
              <a:off x="1312" y="4008"/>
              <a:ext cx="1832" cy="518"/>
              <a:chOff x="1312" y="4008"/>
              <a:chExt cx="1832" cy="518"/>
            </a:xfrm>
          </p:grpSpPr>
          <p:sp>
            <p:nvSpPr>
              <p:cNvPr id="165952"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65953"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19" name="Group 75"/>
            <p:cNvGrpSpPr>
              <a:grpSpLocks/>
            </p:cNvGrpSpPr>
            <p:nvPr/>
          </p:nvGrpSpPr>
          <p:grpSpPr bwMode="auto">
            <a:xfrm>
              <a:off x="3144" y="4008"/>
              <a:ext cx="1416" cy="518"/>
              <a:chOff x="3144" y="4008"/>
              <a:chExt cx="1416" cy="518"/>
            </a:xfrm>
          </p:grpSpPr>
          <p:sp>
            <p:nvSpPr>
              <p:cNvPr id="165950"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65951"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20" name="Group 78"/>
            <p:cNvGrpSpPr>
              <a:grpSpLocks/>
            </p:cNvGrpSpPr>
            <p:nvPr/>
          </p:nvGrpSpPr>
          <p:grpSpPr bwMode="auto">
            <a:xfrm>
              <a:off x="0" y="4526"/>
              <a:ext cx="672" cy="890"/>
              <a:chOff x="0" y="4526"/>
              <a:chExt cx="672" cy="890"/>
            </a:xfrm>
          </p:grpSpPr>
          <p:sp>
            <p:nvSpPr>
              <p:cNvPr id="165948"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65949"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21" name="Group 81"/>
            <p:cNvGrpSpPr>
              <a:grpSpLocks/>
            </p:cNvGrpSpPr>
            <p:nvPr/>
          </p:nvGrpSpPr>
          <p:grpSpPr bwMode="auto">
            <a:xfrm>
              <a:off x="672" y="4526"/>
              <a:ext cx="640" cy="890"/>
              <a:chOff x="672" y="4526"/>
              <a:chExt cx="640" cy="890"/>
            </a:xfrm>
          </p:grpSpPr>
          <p:sp>
            <p:nvSpPr>
              <p:cNvPr id="165946"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65947"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22" name="Group 84"/>
            <p:cNvGrpSpPr>
              <a:grpSpLocks/>
            </p:cNvGrpSpPr>
            <p:nvPr/>
          </p:nvGrpSpPr>
          <p:grpSpPr bwMode="auto">
            <a:xfrm>
              <a:off x="1312" y="4526"/>
              <a:ext cx="392" cy="890"/>
              <a:chOff x="1312" y="4526"/>
              <a:chExt cx="392" cy="890"/>
            </a:xfrm>
          </p:grpSpPr>
          <p:sp>
            <p:nvSpPr>
              <p:cNvPr id="165944"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65945"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23" name="Group 87"/>
            <p:cNvGrpSpPr>
              <a:grpSpLocks/>
            </p:cNvGrpSpPr>
            <p:nvPr/>
          </p:nvGrpSpPr>
          <p:grpSpPr bwMode="auto">
            <a:xfrm>
              <a:off x="1704" y="4526"/>
              <a:ext cx="360" cy="890"/>
              <a:chOff x="1704" y="4526"/>
              <a:chExt cx="360" cy="890"/>
            </a:xfrm>
          </p:grpSpPr>
          <p:sp>
            <p:nvSpPr>
              <p:cNvPr id="165942"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65943"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24" name="Group 90"/>
            <p:cNvGrpSpPr>
              <a:grpSpLocks/>
            </p:cNvGrpSpPr>
            <p:nvPr/>
          </p:nvGrpSpPr>
          <p:grpSpPr bwMode="auto">
            <a:xfrm>
              <a:off x="2064" y="4526"/>
              <a:ext cx="360" cy="890"/>
              <a:chOff x="2064" y="4526"/>
              <a:chExt cx="360" cy="890"/>
            </a:xfrm>
          </p:grpSpPr>
          <p:sp>
            <p:nvSpPr>
              <p:cNvPr id="165940"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65941"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25" name="Group 93"/>
            <p:cNvGrpSpPr>
              <a:grpSpLocks/>
            </p:cNvGrpSpPr>
            <p:nvPr/>
          </p:nvGrpSpPr>
          <p:grpSpPr bwMode="auto">
            <a:xfrm>
              <a:off x="2424" y="4526"/>
              <a:ext cx="328" cy="890"/>
              <a:chOff x="2424" y="4526"/>
              <a:chExt cx="328" cy="890"/>
            </a:xfrm>
          </p:grpSpPr>
          <p:sp>
            <p:nvSpPr>
              <p:cNvPr id="165938"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65939"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26" name="Group 96"/>
            <p:cNvGrpSpPr>
              <a:grpSpLocks/>
            </p:cNvGrpSpPr>
            <p:nvPr/>
          </p:nvGrpSpPr>
          <p:grpSpPr bwMode="auto">
            <a:xfrm>
              <a:off x="2752" y="4526"/>
              <a:ext cx="392" cy="890"/>
              <a:chOff x="2752" y="4526"/>
              <a:chExt cx="392" cy="890"/>
            </a:xfrm>
          </p:grpSpPr>
          <p:sp>
            <p:nvSpPr>
              <p:cNvPr id="165936"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65937"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27" name="Group 99"/>
            <p:cNvGrpSpPr>
              <a:grpSpLocks/>
            </p:cNvGrpSpPr>
            <p:nvPr/>
          </p:nvGrpSpPr>
          <p:grpSpPr bwMode="auto">
            <a:xfrm>
              <a:off x="3144" y="4526"/>
              <a:ext cx="444" cy="890"/>
              <a:chOff x="3144" y="4526"/>
              <a:chExt cx="444" cy="890"/>
            </a:xfrm>
          </p:grpSpPr>
          <p:sp>
            <p:nvSpPr>
              <p:cNvPr id="165934"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65935"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28" name="Group 102"/>
            <p:cNvGrpSpPr>
              <a:grpSpLocks/>
            </p:cNvGrpSpPr>
            <p:nvPr/>
          </p:nvGrpSpPr>
          <p:grpSpPr bwMode="auto">
            <a:xfrm>
              <a:off x="3588" y="4526"/>
              <a:ext cx="440" cy="890"/>
              <a:chOff x="3588" y="4526"/>
              <a:chExt cx="440" cy="890"/>
            </a:xfrm>
          </p:grpSpPr>
          <p:sp>
            <p:nvSpPr>
              <p:cNvPr id="165932"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65933"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65929" name="Group 105"/>
            <p:cNvGrpSpPr>
              <a:grpSpLocks/>
            </p:cNvGrpSpPr>
            <p:nvPr/>
          </p:nvGrpSpPr>
          <p:grpSpPr bwMode="auto">
            <a:xfrm>
              <a:off x="4028" y="4526"/>
              <a:ext cx="532" cy="890"/>
              <a:chOff x="4028" y="4526"/>
              <a:chExt cx="532" cy="890"/>
            </a:xfrm>
          </p:grpSpPr>
          <p:sp>
            <p:nvSpPr>
              <p:cNvPr id="165930"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65931"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65891"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65892" name="Rectangle 109"/>
          <p:cNvSpPr>
            <a:spLocks noChangeArrowheads="1"/>
          </p:cNvSpPr>
          <p:nvPr/>
        </p:nvSpPr>
        <p:spPr bwMode="auto">
          <a:xfrm>
            <a:off x="3059113" y="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65893" name="Oval 218"/>
          <p:cNvSpPr>
            <a:spLocks noChangeArrowheads="1"/>
          </p:cNvSpPr>
          <p:nvPr/>
        </p:nvSpPr>
        <p:spPr bwMode="auto">
          <a:xfrm>
            <a:off x="1447800" y="62484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6248400" y="5715000"/>
            <a:ext cx="990600" cy="12954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3276600" y="609600"/>
            <a:ext cx="5867400" cy="1143000"/>
          </a:xfrm>
        </p:spPr>
        <p:txBody>
          <a:bodyPr/>
          <a:lstStyle/>
          <a:p>
            <a:pPr eaLnBrk="1" hangingPunct="1"/>
            <a:r>
              <a:rPr lang="en-US" sz="4000">
                <a:solidFill>
                  <a:srgbClr val="FFFFFF"/>
                </a:solidFill>
                <a:latin typeface="Times New Roman" charset="0"/>
              </a:rPr>
              <a:t>Những sự kiện bên kia sông Giô-đanh</a:t>
            </a:r>
          </a:p>
        </p:txBody>
      </p:sp>
      <p:pic>
        <p:nvPicPr>
          <p:cNvPr id="167938" name="Picture 4"/>
          <p:cNvPicPr>
            <a:picLocks noChangeAspect="1" noChangeArrowheads="1"/>
          </p:cNvPicPr>
          <p:nvPr/>
        </p:nvPicPr>
        <p:blipFill>
          <a:blip r:embed="rId3">
            <a:extLst>
              <a:ext uri="{28A0092B-C50C-407E-A947-70E740481C1C}">
                <a14:useLocalDpi xmlns:a14="http://schemas.microsoft.com/office/drawing/2010/main" val="0"/>
              </a:ext>
            </a:extLst>
          </a:blip>
          <a:srcRect t="23529"/>
          <a:stretch>
            <a:fillRect/>
          </a:stretch>
        </p:blipFill>
        <p:spPr bwMode="auto">
          <a:xfrm>
            <a:off x="-76200" y="0"/>
            <a:ext cx="307975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pic>
      <p:sp>
        <p:nvSpPr>
          <p:cNvPr id="167939" name="Text Box 5"/>
          <p:cNvSpPr txBox="1">
            <a:spLocks noChangeArrowheads="1"/>
          </p:cNvSpPr>
          <p:nvPr/>
        </p:nvSpPr>
        <p:spPr bwMode="auto">
          <a:xfrm>
            <a:off x="84518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rgbClr val="FFFFFF"/>
                </a:solidFill>
                <a:latin typeface="Arial" charset="0"/>
              </a:rPr>
              <a:t>140</a:t>
            </a:r>
          </a:p>
        </p:txBody>
      </p:sp>
      <p:sp>
        <p:nvSpPr>
          <p:cNvPr id="167940" name="Rectangle 6"/>
          <p:cNvSpPr>
            <a:spLocks noChangeArrowheads="1"/>
          </p:cNvSpPr>
          <p:nvPr/>
        </p:nvSpPr>
        <p:spPr bwMode="auto">
          <a:xfrm>
            <a:off x="3124200" y="1981200"/>
            <a:ext cx="6019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l" eaLnBrk="1" hangingPunct="1">
              <a:lnSpc>
                <a:spcPct val="90000"/>
              </a:lnSpc>
              <a:spcBef>
                <a:spcPct val="20000"/>
              </a:spcBef>
              <a:buFontTx/>
              <a:buChar char="•"/>
            </a:pPr>
            <a:r>
              <a:rPr kumimoji="1" lang="en-US" sz="2800" b="1">
                <a:solidFill>
                  <a:srgbClr val="FFFFFF"/>
                </a:solidFill>
                <a:latin typeface="Times New Roman" charset="0"/>
              </a:rPr>
              <a:t>Chiến thắng Si-hôn và Óc (Dân. 21)</a:t>
            </a:r>
          </a:p>
          <a:p>
            <a:pPr marL="342900" indent="-342900" algn="l" eaLnBrk="1" hangingPunct="1">
              <a:lnSpc>
                <a:spcPct val="90000"/>
              </a:lnSpc>
              <a:spcBef>
                <a:spcPct val="20000"/>
              </a:spcBef>
              <a:buFontTx/>
              <a:buChar char="•"/>
            </a:pPr>
            <a:r>
              <a:rPr kumimoji="1" lang="en-US" sz="2800" b="1">
                <a:solidFill>
                  <a:srgbClr val="FFFFFF"/>
                </a:solidFill>
                <a:latin typeface="Times New Roman" charset="0"/>
              </a:rPr>
              <a:t>Ba-lác thất bại để khiến Đức Chúa Trời chống lại Y-sơ-ra-ên — Ba-la-am chúc phước (Dân 22-24)</a:t>
            </a:r>
          </a:p>
        </p:txBody>
      </p:sp>
    </p:spTree>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788" name="Oval 4"/>
          <p:cNvSpPr>
            <a:spLocks noChangeArrowheads="1"/>
          </p:cNvSpPr>
          <p:nvPr/>
        </p:nvSpPr>
        <p:spPr bwMode="auto">
          <a:xfrm>
            <a:off x="1333500" y="1295400"/>
            <a:ext cx="2819400" cy="1265238"/>
          </a:xfrm>
          <a:prstGeom prst="ellipse">
            <a:avLst/>
          </a:prstGeom>
          <a:gradFill rotWithShape="0">
            <a:gsLst>
              <a:gs pos="0">
                <a:schemeClr val="bg2"/>
              </a:gs>
              <a:gs pos="100000">
                <a:schemeClr val="folHlink"/>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789" name="Text Box 5"/>
          <p:cNvSpPr txBox="1">
            <a:spLocks noChangeArrowheads="1"/>
          </p:cNvSpPr>
          <p:nvPr/>
        </p:nvSpPr>
        <p:spPr bwMode="auto">
          <a:xfrm>
            <a:off x="1295400" y="1577975"/>
            <a:ext cx="2895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000" b="1">
                <a:solidFill>
                  <a:schemeClr val="bg2"/>
                </a:solidFill>
                <a:latin typeface="Times New Roman" pitchFamily="18" charset="0"/>
                <a:ea typeface="+mn-ea"/>
                <a:cs typeface="Times New Roman" pitchFamily="18" charset="0"/>
              </a:rPr>
              <a:t>Church</a:t>
            </a:r>
          </a:p>
        </p:txBody>
      </p:sp>
      <p:sp>
        <p:nvSpPr>
          <p:cNvPr id="62468" name="AutoShape 6"/>
          <p:cNvSpPr>
            <a:spLocks noChangeArrowheads="1"/>
          </p:cNvSpPr>
          <p:nvPr/>
        </p:nvSpPr>
        <p:spPr bwMode="auto">
          <a:xfrm>
            <a:off x="3467100" y="152400"/>
            <a:ext cx="2209800" cy="1600200"/>
          </a:xfrm>
          <a:prstGeom prst="triangle">
            <a:avLst>
              <a:gd name="adj" fmla="val 50000"/>
            </a:avLst>
          </a:prstGeom>
          <a:gradFill rotWithShape="0">
            <a:gsLst>
              <a:gs pos="0">
                <a:srgbClr val="A50021"/>
              </a:gs>
              <a:gs pos="100000">
                <a:srgbClr val="003399"/>
              </a:gs>
            </a:gsLst>
            <a:lin ang="5400000" scaled="1"/>
          </a:gradFill>
          <a:ln w="9525">
            <a:solidFill>
              <a:schemeClr val="tx1"/>
            </a:solidFill>
            <a:miter lim="800000"/>
            <a:headEnd/>
            <a:tailEnd/>
          </a:ln>
        </p:spPr>
        <p:txBody>
          <a:bodyPr wrap="none" anchor="ctr"/>
          <a:lstStyle/>
          <a:p>
            <a:endParaRPr lang="en-US"/>
          </a:p>
        </p:txBody>
      </p:sp>
      <p:sp>
        <p:nvSpPr>
          <p:cNvPr id="118791" name="Text Box 7"/>
          <p:cNvSpPr txBox="1">
            <a:spLocks noChangeArrowheads="1"/>
          </p:cNvSpPr>
          <p:nvPr/>
        </p:nvSpPr>
        <p:spPr bwMode="auto">
          <a:xfrm>
            <a:off x="3771900" y="838200"/>
            <a:ext cx="16002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3600" b="1">
                <a:solidFill>
                  <a:schemeClr val="bg1"/>
                </a:solidFill>
                <a:latin typeface="Arial" pitchFamily="34" charset="0"/>
                <a:ea typeface="+mn-ea"/>
                <a:cs typeface="Times New Roman" pitchFamily="18" charset="0"/>
              </a:rPr>
              <a:t>ĐCT</a:t>
            </a:r>
          </a:p>
        </p:txBody>
      </p:sp>
      <p:sp>
        <p:nvSpPr>
          <p:cNvPr id="118792" name="Oval 8"/>
          <p:cNvSpPr>
            <a:spLocks noChangeArrowheads="1"/>
          </p:cNvSpPr>
          <p:nvPr/>
        </p:nvSpPr>
        <p:spPr bwMode="auto">
          <a:xfrm>
            <a:off x="4838700" y="1295400"/>
            <a:ext cx="2819400" cy="1265238"/>
          </a:xfrm>
          <a:prstGeom prst="ellipse">
            <a:avLst/>
          </a:prstGeom>
          <a:gradFill rotWithShape="0">
            <a:gsLst>
              <a:gs pos="0">
                <a:srgbClr val="A50021"/>
              </a:gs>
              <a:gs pos="100000">
                <a:srgbClr val="003399"/>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793" name="Text Box 9"/>
          <p:cNvSpPr txBox="1">
            <a:spLocks noChangeArrowheads="1"/>
          </p:cNvSpPr>
          <p:nvPr/>
        </p:nvSpPr>
        <p:spPr bwMode="auto">
          <a:xfrm>
            <a:off x="4800600" y="1577975"/>
            <a:ext cx="28956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3200" b="1">
                <a:solidFill>
                  <a:schemeClr val="bg1"/>
                </a:solidFill>
                <a:latin typeface="Arial" charset="0"/>
              </a:rPr>
              <a:t>Các dân tộc</a:t>
            </a:r>
          </a:p>
        </p:txBody>
      </p:sp>
      <p:sp>
        <p:nvSpPr>
          <p:cNvPr id="118794" name="Oval 10"/>
          <p:cNvSpPr>
            <a:spLocks noChangeArrowheads="1"/>
          </p:cNvSpPr>
          <p:nvPr/>
        </p:nvSpPr>
        <p:spPr bwMode="auto">
          <a:xfrm>
            <a:off x="5753100" y="2163763"/>
            <a:ext cx="2819400" cy="1265237"/>
          </a:xfrm>
          <a:prstGeom prst="ellipse">
            <a:avLst/>
          </a:prstGeom>
          <a:gradFill rotWithShape="0">
            <a:gsLst>
              <a:gs pos="0">
                <a:srgbClr val="A50021"/>
              </a:gs>
              <a:gs pos="100000">
                <a:srgbClr val="003399"/>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795" name="Text Box 11"/>
          <p:cNvSpPr txBox="1">
            <a:spLocks noChangeArrowheads="1"/>
          </p:cNvSpPr>
          <p:nvPr/>
        </p:nvSpPr>
        <p:spPr bwMode="auto">
          <a:xfrm>
            <a:off x="5715000" y="2446338"/>
            <a:ext cx="28956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3200" b="1">
                <a:solidFill>
                  <a:schemeClr val="bg1"/>
                </a:solidFill>
                <a:latin typeface="Arial" charset="0"/>
              </a:rPr>
              <a:t>Các tổ phụ</a:t>
            </a:r>
          </a:p>
        </p:txBody>
      </p:sp>
      <p:sp>
        <p:nvSpPr>
          <p:cNvPr id="118796" name="Oval 12"/>
          <p:cNvSpPr>
            <a:spLocks noChangeArrowheads="1"/>
          </p:cNvSpPr>
          <p:nvPr/>
        </p:nvSpPr>
        <p:spPr bwMode="auto">
          <a:xfrm>
            <a:off x="6286500" y="3154363"/>
            <a:ext cx="2819400" cy="1265237"/>
          </a:xfrm>
          <a:prstGeom prst="ellipse">
            <a:avLst/>
          </a:prstGeom>
          <a:gradFill rotWithShape="0">
            <a:gsLst>
              <a:gs pos="0">
                <a:srgbClr val="A50021"/>
              </a:gs>
              <a:gs pos="100000">
                <a:srgbClr val="003399"/>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797" name="Text Box 13"/>
          <p:cNvSpPr txBox="1">
            <a:spLocks noChangeArrowheads="1"/>
          </p:cNvSpPr>
          <p:nvPr/>
        </p:nvSpPr>
        <p:spPr bwMode="auto">
          <a:xfrm>
            <a:off x="6248400" y="3436938"/>
            <a:ext cx="28956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3200" b="1">
                <a:solidFill>
                  <a:schemeClr val="bg1"/>
                </a:solidFill>
                <a:latin typeface="Arial" charset="0"/>
              </a:rPr>
              <a:t>Các chi phái</a:t>
            </a:r>
          </a:p>
        </p:txBody>
      </p:sp>
      <p:sp>
        <p:nvSpPr>
          <p:cNvPr id="118798" name="Oval 14"/>
          <p:cNvSpPr>
            <a:spLocks noChangeArrowheads="1"/>
          </p:cNvSpPr>
          <p:nvPr/>
        </p:nvSpPr>
        <p:spPr bwMode="auto">
          <a:xfrm>
            <a:off x="6057900" y="4038600"/>
            <a:ext cx="2819400" cy="1265238"/>
          </a:xfrm>
          <a:prstGeom prst="ellipse">
            <a:avLst/>
          </a:prstGeom>
          <a:gradFill rotWithShape="0">
            <a:gsLst>
              <a:gs pos="0">
                <a:srgbClr val="A50021"/>
              </a:gs>
              <a:gs pos="100000">
                <a:srgbClr val="333399"/>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799" name="Text Box 15"/>
          <p:cNvSpPr txBox="1">
            <a:spLocks noChangeArrowheads="1"/>
          </p:cNvSpPr>
          <p:nvPr/>
        </p:nvSpPr>
        <p:spPr bwMode="auto">
          <a:xfrm>
            <a:off x="6019800" y="4319588"/>
            <a:ext cx="2895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000" b="1">
                <a:solidFill>
                  <a:srgbClr val="FFFF00"/>
                </a:solidFill>
                <a:latin typeface="Times New Roman" pitchFamily="18" charset="0"/>
                <a:ea typeface="+mn-ea"/>
                <a:cs typeface="Times New Roman" pitchFamily="18" charset="0"/>
              </a:rPr>
              <a:t>Israel</a:t>
            </a:r>
          </a:p>
        </p:txBody>
      </p:sp>
      <p:grpSp>
        <p:nvGrpSpPr>
          <p:cNvPr id="62478" name="Group 16"/>
          <p:cNvGrpSpPr>
            <a:grpSpLocks/>
          </p:cNvGrpSpPr>
          <p:nvPr/>
        </p:nvGrpSpPr>
        <p:grpSpPr bwMode="auto">
          <a:xfrm>
            <a:off x="5257800" y="4876800"/>
            <a:ext cx="2895600" cy="1265238"/>
            <a:chOff x="3312" y="3072"/>
            <a:chExt cx="1824" cy="797"/>
          </a:xfrm>
        </p:grpSpPr>
        <p:sp>
          <p:nvSpPr>
            <p:cNvPr id="118801" name="Oval 17"/>
            <p:cNvSpPr>
              <a:spLocks noChangeArrowheads="1"/>
            </p:cNvSpPr>
            <p:nvPr/>
          </p:nvSpPr>
          <p:spPr bwMode="auto">
            <a:xfrm>
              <a:off x="3336" y="3072"/>
              <a:ext cx="1776" cy="797"/>
            </a:xfrm>
            <a:prstGeom prst="ellipse">
              <a:avLst/>
            </a:prstGeom>
            <a:gradFill rotWithShape="0">
              <a:gsLst>
                <a:gs pos="0">
                  <a:srgbClr val="FF3300"/>
                </a:gs>
                <a:gs pos="100000">
                  <a:schemeClr val="accent2"/>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802" name="Text Box 18"/>
            <p:cNvSpPr txBox="1">
              <a:spLocks noChangeArrowheads="1"/>
            </p:cNvSpPr>
            <p:nvPr/>
          </p:nvSpPr>
          <p:spPr bwMode="auto">
            <a:xfrm>
              <a:off x="3312" y="3250"/>
              <a:ext cx="1824" cy="40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3600" b="1">
                  <a:solidFill>
                    <a:srgbClr val="FFFF00"/>
                  </a:solidFill>
                  <a:latin typeface="Times New Roman" charset="0"/>
                </a:rPr>
                <a:t>Thầy tế lễ</a:t>
              </a:r>
            </a:p>
          </p:txBody>
        </p:sp>
      </p:grpSp>
      <p:sp>
        <p:nvSpPr>
          <p:cNvPr id="118803" name="Oval 19"/>
          <p:cNvSpPr>
            <a:spLocks noChangeArrowheads="1"/>
          </p:cNvSpPr>
          <p:nvPr/>
        </p:nvSpPr>
        <p:spPr bwMode="auto">
          <a:xfrm>
            <a:off x="114300" y="2163763"/>
            <a:ext cx="2819400" cy="1265237"/>
          </a:xfrm>
          <a:prstGeom prst="ellipse">
            <a:avLst/>
          </a:prstGeom>
          <a:gradFill rotWithShape="0">
            <a:gsLst>
              <a:gs pos="0">
                <a:schemeClr val="bg2"/>
              </a:gs>
              <a:gs pos="100000">
                <a:schemeClr val="folHlink"/>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804" name="Text Box 20"/>
          <p:cNvSpPr txBox="1">
            <a:spLocks noChangeArrowheads="1"/>
          </p:cNvSpPr>
          <p:nvPr/>
        </p:nvSpPr>
        <p:spPr bwMode="auto">
          <a:xfrm>
            <a:off x="76200" y="2444750"/>
            <a:ext cx="2895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000" b="1">
                <a:solidFill>
                  <a:schemeClr val="bg2"/>
                </a:solidFill>
                <a:latin typeface="Times New Roman" pitchFamily="18" charset="0"/>
                <a:ea typeface="+mn-ea"/>
                <a:cs typeface="Times New Roman" pitchFamily="18" charset="0"/>
              </a:rPr>
              <a:t>Apostles</a:t>
            </a:r>
          </a:p>
        </p:txBody>
      </p:sp>
      <p:sp>
        <p:nvSpPr>
          <p:cNvPr id="62481" name="AutoShape 21"/>
          <p:cNvSpPr>
            <a:spLocks noChangeArrowheads="1"/>
          </p:cNvSpPr>
          <p:nvPr/>
        </p:nvSpPr>
        <p:spPr bwMode="auto">
          <a:xfrm>
            <a:off x="228600" y="3200400"/>
            <a:ext cx="1524000" cy="1447800"/>
          </a:xfrm>
          <a:prstGeom prst="plus">
            <a:avLst>
              <a:gd name="adj" fmla="val 25000"/>
            </a:avLst>
          </a:prstGeom>
          <a:gradFill rotWithShape="0">
            <a:gsLst>
              <a:gs pos="0">
                <a:schemeClr val="bg2"/>
              </a:gs>
              <a:gs pos="100000">
                <a:schemeClr val="folHlink"/>
              </a:gs>
            </a:gsLst>
            <a:lin ang="5400000" scaled="1"/>
          </a:gradFill>
          <a:ln w="9525">
            <a:solidFill>
              <a:schemeClr val="tx1"/>
            </a:solidFill>
            <a:miter lim="800000"/>
            <a:headEnd/>
            <a:tailEnd/>
          </a:ln>
        </p:spPr>
        <p:txBody>
          <a:bodyPr wrap="none" anchor="ctr"/>
          <a:lstStyle/>
          <a:p>
            <a:endParaRPr lang="en-US"/>
          </a:p>
        </p:txBody>
      </p:sp>
      <p:sp>
        <p:nvSpPr>
          <p:cNvPr id="118806" name="Text Box 22"/>
          <p:cNvSpPr txBox="1">
            <a:spLocks noChangeArrowheads="1"/>
          </p:cNvSpPr>
          <p:nvPr/>
        </p:nvSpPr>
        <p:spPr bwMode="auto">
          <a:xfrm>
            <a:off x="-457200" y="3581400"/>
            <a:ext cx="2895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000" b="1">
                <a:solidFill>
                  <a:schemeClr val="bg2"/>
                </a:solidFill>
                <a:latin typeface="Times New Roman" pitchFamily="18" charset="0"/>
                <a:ea typeface="+mn-ea"/>
                <a:cs typeface="Times New Roman" pitchFamily="18" charset="0"/>
              </a:rPr>
              <a:t>Savior</a:t>
            </a:r>
          </a:p>
        </p:txBody>
      </p:sp>
      <p:sp>
        <p:nvSpPr>
          <p:cNvPr id="118807" name="Oval 23"/>
          <p:cNvSpPr>
            <a:spLocks noChangeArrowheads="1"/>
          </p:cNvSpPr>
          <p:nvPr/>
        </p:nvSpPr>
        <p:spPr bwMode="auto">
          <a:xfrm>
            <a:off x="952500" y="4191000"/>
            <a:ext cx="2819400" cy="1265238"/>
          </a:xfrm>
          <a:prstGeom prst="ellipse">
            <a:avLst/>
          </a:prstGeom>
          <a:gradFill rotWithShape="0">
            <a:gsLst>
              <a:gs pos="0">
                <a:schemeClr val="bg2"/>
              </a:gs>
              <a:gs pos="100000">
                <a:schemeClr val="folHlink"/>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808" name="Text Box 24"/>
          <p:cNvSpPr txBox="1">
            <a:spLocks noChangeArrowheads="1"/>
          </p:cNvSpPr>
          <p:nvPr/>
        </p:nvSpPr>
        <p:spPr bwMode="auto">
          <a:xfrm>
            <a:off x="914400" y="4471988"/>
            <a:ext cx="2895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000" b="1">
                <a:solidFill>
                  <a:schemeClr val="bg2"/>
                </a:solidFill>
                <a:latin typeface="Times New Roman" pitchFamily="18" charset="0"/>
                <a:ea typeface="+mn-ea"/>
                <a:cs typeface="Times New Roman" pitchFamily="18" charset="0"/>
              </a:rPr>
              <a:t>Prophets</a:t>
            </a:r>
          </a:p>
        </p:txBody>
      </p:sp>
      <p:sp>
        <p:nvSpPr>
          <p:cNvPr id="118809" name="Oval 25"/>
          <p:cNvSpPr>
            <a:spLocks noChangeArrowheads="1"/>
          </p:cNvSpPr>
          <p:nvPr/>
        </p:nvSpPr>
        <p:spPr bwMode="auto">
          <a:xfrm>
            <a:off x="1409700" y="5257800"/>
            <a:ext cx="2819400" cy="1265238"/>
          </a:xfrm>
          <a:prstGeom prst="ellipse">
            <a:avLst/>
          </a:prstGeom>
          <a:gradFill rotWithShape="0">
            <a:gsLst>
              <a:gs pos="0">
                <a:schemeClr val="bg2"/>
              </a:gs>
              <a:gs pos="100000">
                <a:schemeClr val="folHlink"/>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810" name="Text Box 26"/>
          <p:cNvSpPr txBox="1">
            <a:spLocks noChangeArrowheads="1"/>
          </p:cNvSpPr>
          <p:nvPr/>
        </p:nvSpPr>
        <p:spPr bwMode="auto">
          <a:xfrm>
            <a:off x="1371600" y="5538788"/>
            <a:ext cx="28956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000" b="1">
                <a:solidFill>
                  <a:schemeClr val="bg2"/>
                </a:solidFill>
                <a:latin typeface="Times New Roman" pitchFamily="18" charset="0"/>
                <a:ea typeface="+mn-ea"/>
                <a:cs typeface="Times New Roman" pitchFamily="18" charset="0"/>
              </a:rPr>
              <a:t>Kings</a:t>
            </a:r>
          </a:p>
        </p:txBody>
      </p:sp>
      <p:sp>
        <p:nvSpPr>
          <p:cNvPr id="118811" name="Oval 27"/>
          <p:cNvSpPr>
            <a:spLocks noChangeArrowheads="1"/>
          </p:cNvSpPr>
          <p:nvPr/>
        </p:nvSpPr>
        <p:spPr bwMode="auto">
          <a:xfrm>
            <a:off x="3581400" y="5592763"/>
            <a:ext cx="2819400" cy="1265237"/>
          </a:xfrm>
          <a:prstGeom prst="ellipse">
            <a:avLst/>
          </a:prstGeom>
          <a:gradFill rotWithShape="0">
            <a:gsLst>
              <a:gs pos="0">
                <a:schemeClr val="bg2"/>
              </a:gs>
              <a:gs pos="100000">
                <a:schemeClr val="folHlink"/>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8812" name="Text Box 28"/>
          <p:cNvSpPr txBox="1">
            <a:spLocks noChangeArrowheads="1"/>
          </p:cNvSpPr>
          <p:nvPr/>
        </p:nvSpPr>
        <p:spPr bwMode="auto">
          <a:xfrm>
            <a:off x="3848100" y="5875338"/>
            <a:ext cx="22860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4000" b="1">
                <a:solidFill>
                  <a:schemeClr val="bg2"/>
                </a:solidFill>
                <a:latin typeface="Times New Roman" pitchFamily="18" charset="0"/>
                <a:ea typeface="+mn-ea"/>
                <a:cs typeface="Times New Roman" pitchFamily="18" charset="0"/>
              </a:rPr>
              <a:t>Judges</a:t>
            </a:r>
          </a:p>
        </p:txBody>
      </p:sp>
      <p:sp>
        <p:nvSpPr>
          <p:cNvPr id="118813" name="Text Box 29"/>
          <p:cNvSpPr txBox="1">
            <a:spLocks noChangeArrowheads="1"/>
          </p:cNvSpPr>
          <p:nvPr/>
        </p:nvSpPr>
        <p:spPr bwMode="auto">
          <a:xfrm>
            <a:off x="76200" y="60325"/>
            <a:ext cx="56388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l" eaLnBrk="1" hangingPunct="1">
              <a:spcBef>
                <a:spcPct val="50000"/>
              </a:spcBef>
              <a:defRPr/>
            </a:pPr>
            <a:r>
              <a:rPr lang="en-US" sz="4000" b="1">
                <a:solidFill>
                  <a:srgbClr val="FFFF00"/>
                </a:solidFill>
                <a:latin typeface="Times New Roman" charset="0"/>
              </a:rPr>
              <a:t>Xây dựng quốc gia</a:t>
            </a:r>
            <a:endParaRPr lang="en-US" sz="4000" b="1">
              <a:solidFill>
                <a:srgbClr val="FF3300"/>
              </a:solidFill>
              <a:latin typeface="Times New Roman" charset="0"/>
            </a:endParaRPr>
          </a:p>
        </p:txBody>
      </p:sp>
    </p:spTree>
  </p:cSld>
  <p:clrMapOvr>
    <a:masterClrMapping/>
  </p:clrMapOvr>
  <p:transition spd="med" advTm="10000">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6"/>
          <p:cNvSpPr>
            <a:spLocks noGrp="1" noChangeArrowheads="1"/>
          </p:cNvSpPr>
          <p:nvPr>
            <p:ph type="title" idx="4294967295"/>
          </p:nvPr>
        </p:nvSpPr>
        <p:spPr/>
        <p:txBody>
          <a:bodyPr/>
          <a:lstStyle/>
          <a:p>
            <a:pPr eaLnBrk="1" hangingPunct="1"/>
            <a:r>
              <a:rPr lang="en-US">
                <a:latin typeface="Times New Roman" charset="0"/>
              </a:rPr>
              <a:t>Balaam</a:t>
            </a:r>
          </a:p>
        </p:txBody>
      </p:sp>
      <p:sp>
        <p:nvSpPr>
          <p:cNvPr id="123906"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a:defRPr/>
            </a:pPr>
            <a:endParaRPr lang="en-US">
              <a:latin typeface="Arial Narrow" pitchFamily="34" charset="0"/>
              <a:ea typeface="+mn-ea"/>
              <a:cs typeface="Times New Roman" pitchFamily="18" charset="0"/>
            </a:endParaRPr>
          </a:p>
        </p:txBody>
      </p:sp>
      <p:pic>
        <p:nvPicPr>
          <p:cNvPr id="169987" name="Picture 3" descr="OBALM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27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908" name="Picture 4" descr="OBALM006"/>
          <p:cNvPicPr>
            <a:picLocks noChangeAspect="1" noChangeArrowheads="1"/>
          </p:cNvPicPr>
          <p:nvPr/>
        </p:nvPicPr>
        <p:blipFill>
          <a:blip r:embed="rId4">
            <a:extLst>
              <a:ext uri="{28A0092B-C50C-407E-A947-70E740481C1C}">
                <a14:useLocalDpi xmlns:a14="http://schemas.microsoft.com/office/drawing/2010/main" val="0"/>
              </a:ext>
            </a:extLst>
          </a:blip>
          <a:srcRect r="1038"/>
          <a:stretch>
            <a:fillRect/>
          </a:stretch>
        </p:blipFill>
        <p:spPr bwMode="auto">
          <a:xfrm>
            <a:off x="0" y="0"/>
            <a:ext cx="5567363" cy="747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9989" name="Text Box 5"/>
          <p:cNvSpPr txBox="1">
            <a:spLocks noChangeArrowheads="1"/>
          </p:cNvSpPr>
          <p:nvPr/>
        </p:nvSpPr>
        <p:spPr bwMode="auto">
          <a:xfrm>
            <a:off x="3352800" y="5638800"/>
            <a:ext cx="5486400" cy="1165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bg1"/>
                </a:solidFill>
                <a:latin typeface="Times New Roman" charset="0"/>
              </a:rPr>
              <a:t>Ba-la-am                          </a:t>
            </a:r>
          </a:p>
          <a:p>
            <a:pPr eaLnBrk="1" hangingPunct="1">
              <a:lnSpc>
                <a:spcPct val="70000"/>
              </a:lnSpc>
              <a:spcBef>
                <a:spcPct val="50000"/>
              </a:spcBef>
            </a:pPr>
            <a:r>
              <a:rPr lang="en-US" sz="3200" b="1">
                <a:solidFill>
                  <a:schemeClr val="bg1"/>
                </a:solidFill>
                <a:latin typeface="Times New Roman" charset="0"/>
              </a:rPr>
              <a:t>Dân-số 22-24</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5000"/>
                                  </p:stCondLst>
                                  <p:childTnLst>
                                    <p:set>
                                      <p:cBhvr>
                                        <p:cTn id="6" dur="1" fill="hold">
                                          <p:stCondLst>
                                            <p:cond delay="0"/>
                                          </p:stCondLst>
                                        </p:cTn>
                                        <p:tgtEl>
                                          <p:spTgt spid="123908"/>
                                        </p:tgtEl>
                                        <p:attrNameLst>
                                          <p:attrName>style.visibility</p:attrName>
                                        </p:attrNameLst>
                                      </p:cBhvr>
                                      <p:to>
                                        <p:strVal val="visible"/>
                                      </p:to>
                                    </p:set>
                                    <p:animEffect transition="in" filter="checkerboard(across)">
                                      <p:cBhvr>
                                        <p:cTn id="7"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a:defRPr/>
            </a:pPr>
            <a:endParaRPr lang="en-US">
              <a:latin typeface="Arial Narrow" pitchFamily="34" charset="0"/>
              <a:ea typeface="+mn-ea"/>
              <a:cs typeface="Times New Roman" pitchFamily="18" charset="0"/>
            </a:endParaRPr>
          </a:p>
        </p:txBody>
      </p:sp>
      <p:pic>
        <p:nvPicPr>
          <p:cNvPr id="172034" name="Picture 3" descr="OBALM006"/>
          <p:cNvPicPr>
            <a:picLocks noChangeAspect="1" noChangeArrowheads="1"/>
          </p:cNvPicPr>
          <p:nvPr/>
        </p:nvPicPr>
        <p:blipFill>
          <a:blip r:embed="rId3">
            <a:lum bright="-42000"/>
            <a:extLst>
              <a:ext uri="{28A0092B-C50C-407E-A947-70E740481C1C}">
                <a14:useLocalDpi xmlns:a14="http://schemas.microsoft.com/office/drawing/2010/main" val="0"/>
              </a:ext>
            </a:extLst>
          </a:blip>
          <a:srcRect r="1038"/>
          <a:stretch>
            <a:fillRect/>
          </a:stretch>
        </p:blipFill>
        <p:spPr bwMode="auto">
          <a:xfrm>
            <a:off x="0" y="0"/>
            <a:ext cx="5567363" cy="747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2035" name="Text Box 5"/>
          <p:cNvSpPr txBox="1">
            <a:spLocks noChangeArrowheads="1"/>
          </p:cNvSpPr>
          <p:nvPr/>
        </p:nvSpPr>
        <p:spPr bwMode="auto">
          <a:xfrm>
            <a:off x="381000" y="593725"/>
            <a:ext cx="8153400" cy="3997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4000" b="1" i="1" baseline="30000">
                <a:solidFill>
                  <a:schemeClr val="bg1"/>
                </a:solidFill>
                <a:latin typeface="Times New Roman" charset="0"/>
              </a:rPr>
              <a:t> </a:t>
            </a:r>
            <a:r>
              <a:rPr lang="en-US" sz="3600" b="1" i="1">
                <a:solidFill>
                  <a:schemeClr val="bg1"/>
                </a:solidFill>
                <a:latin typeface="Times New Roman" charset="0"/>
              </a:rPr>
              <a:t>Nhưng Ta có điều quở trách ngươi: vì tại đó ngươi có kẻ theo đạo Ba-la-am, người ấy dạy Ba-lác đặt hòn đá ngăn trở trước mặt con cái Y-sơ-ra-ên, đặng dỗ chúng nó ăn thịt cúng thần tượng và rủ reng làm điều dâm loạn. </a:t>
            </a:r>
            <a:r>
              <a:rPr lang="en-US" sz="3600" b="1" i="1" baseline="30000">
                <a:solidFill>
                  <a:schemeClr val="bg1"/>
                </a:solidFill>
                <a:latin typeface="Times New Roman" charset="0"/>
              </a:rPr>
              <a:t> </a:t>
            </a:r>
            <a:r>
              <a:rPr lang="en-US" sz="3600" b="1" i="1">
                <a:solidFill>
                  <a:schemeClr val="bg1"/>
                </a:solidFill>
                <a:latin typeface="Times New Roman" charset="0"/>
              </a:rPr>
              <a:t>Ngươi cũng có những kẻ theo đạo Ni-cô-la.</a:t>
            </a:r>
            <a:r>
              <a:rPr lang="en-US" sz="4000" b="1" i="1">
                <a:solidFill>
                  <a:schemeClr val="bg1"/>
                </a:solidFill>
                <a:latin typeface="Times New Roman" charset="0"/>
              </a:rPr>
              <a:t> </a:t>
            </a:r>
            <a:r>
              <a:rPr lang="en-US" sz="4000" b="1" i="1" baseline="30000">
                <a:solidFill>
                  <a:schemeClr val="bg1"/>
                </a:solidFill>
                <a:latin typeface="Times New Roman" charset="0"/>
              </a:rPr>
              <a:t> </a:t>
            </a:r>
            <a:endParaRPr lang="en-US" sz="4000" b="1" i="1">
              <a:solidFill>
                <a:schemeClr val="bg1"/>
              </a:solidFill>
              <a:latin typeface="Times New Roman" charset="0"/>
            </a:endParaRPr>
          </a:p>
        </p:txBody>
      </p:sp>
      <p:sp>
        <p:nvSpPr>
          <p:cNvPr id="124934" name="Rectangle 6"/>
          <p:cNvSpPr>
            <a:spLocks noGrp="1" noChangeArrowheads="1"/>
          </p:cNvSpPr>
          <p:nvPr>
            <p:ph type="title" idx="4294967295"/>
          </p:nvPr>
        </p:nvSpPr>
        <p:spPr>
          <a:xfrm>
            <a:off x="1295400" y="6248400"/>
            <a:ext cx="7772400" cy="579438"/>
          </a:xfrm>
          <a:effectLst>
            <a:outerShdw blurRad="63500" dist="38099" dir="2700000" algn="ctr" rotWithShape="0">
              <a:schemeClr val="tx1">
                <a:alpha val="74997"/>
              </a:schemeClr>
            </a:outerShdw>
          </a:effectLst>
        </p:spPr>
        <p:txBody>
          <a:bodyPr anchor="t">
            <a:spAutoFit/>
          </a:bodyPr>
          <a:lstStyle/>
          <a:p>
            <a:pPr algn="r" eaLnBrk="1" hangingPunct="1">
              <a:spcBef>
                <a:spcPct val="50000"/>
              </a:spcBef>
              <a:defRPr/>
            </a:pPr>
            <a:r>
              <a:rPr lang="en-US" sz="3200" b="1">
                <a:solidFill>
                  <a:schemeClr val="bg1"/>
                </a:solidFill>
                <a:latin typeface="Times New Roman" charset="0"/>
                <a:cs typeface="+mj-cs"/>
              </a:rPr>
              <a:t>Khải Thị 2:14-15</a:t>
            </a:r>
          </a:p>
        </p:txBody>
      </p:sp>
    </p:spTree>
  </p:cSld>
  <p:clrMapOvr>
    <a:masterClrMapping/>
  </p:clrMapOvr>
  <p:transition spd="med">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a:defRPr/>
            </a:pPr>
            <a:endParaRPr lang="en-US">
              <a:latin typeface="Arial Narrow" pitchFamily="34" charset="0"/>
              <a:ea typeface="+mn-ea"/>
              <a:cs typeface="Times New Roman" pitchFamily="18" charset="0"/>
            </a:endParaRPr>
          </a:p>
        </p:txBody>
      </p:sp>
      <p:pic>
        <p:nvPicPr>
          <p:cNvPr id="174082" name="Picture 3" descr="OBALM006"/>
          <p:cNvPicPr>
            <a:picLocks noChangeAspect="1" noChangeArrowheads="1"/>
          </p:cNvPicPr>
          <p:nvPr/>
        </p:nvPicPr>
        <p:blipFill>
          <a:blip r:embed="rId3">
            <a:lum bright="-42000"/>
            <a:extLst>
              <a:ext uri="{28A0092B-C50C-407E-A947-70E740481C1C}">
                <a14:useLocalDpi xmlns:a14="http://schemas.microsoft.com/office/drawing/2010/main" val="0"/>
              </a:ext>
            </a:extLst>
          </a:blip>
          <a:srcRect r="1038"/>
          <a:stretch>
            <a:fillRect/>
          </a:stretch>
        </p:blipFill>
        <p:spPr bwMode="auto">
          <a:xfrm>
            <a:off x="0" y="0"/>
            <a:ext cx="5567363" cy="747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083" name="Text Box 5"/>
          <p:cNvSpPr txBox="1">
            <a:spLocks noChangeArrowheads="1"/>
          </p:cNvSpPr>
          <p:nvPr/>
        </p:nvSpPr>
        <p:spPr bwMode="auto">
          <a:xfrm>
            <a:off x="381000" y="593725"/>
            <a:ext cx="8153400" cy="3387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600" b="1" i="1">
                <a:solidFill>
                  <a:schemeClr val="bg1"/>
                </a:solidFill>
                <a:latin typeface="Times New Roman" charset="0"/>
              </a:rPr>
              <a:t>Chúng nó đã bỏ đường thẳng mà đi sai lạc theo đường của Ba-la-am, con trai Bê-ô, là kẻ tham tiền công của tội ác. Bởi một con vật câm nói tiếng người ta, mà ngăn cấm sự điên cuồng của người tiên tri đó. </a:t>
            </a:r>
          </a:p>
        </p:txBody>
      </p:sp>
      <p:sp>
        <p:nvSpPr>
          <p:cNvPr id="125958" name="Rectangle 6"/>
          <p:cNvSpPr>
            <a:spLocks noGrp="1" noChangeArrowheads="1"/>
          </p:cNvSpPr>
          <p:nvPr>
            <p:ph type="title" idx="4294967295"/>
          </p:nvPr>
        </p:nvSpPr>
        <p:spPr>
          <a:xfrm>
            <a:off x="1371600" y="6172200"/>
            <a:ext cx="7772400" cy="579438"/>
          </a:xfrm>
          <a:effectLst>
            <a:outerShdw blurRad="63500" dist="38099" dir="2700000" algn="ctr" rotWithShape="0">
              <a:schemeClr val="tx1">
                <a:alpha val="74997"/>
              </a:schemeClr>
            </a:outerShdw>
          </a:effectLst>
        </p:spPr>
        <p:txBody>
          <a:bodyPr anchor="t">
            <a:spAutoFit/>
          </a:bodyPr>
          <a:lstStyle/>
          <a:p>
            <a:pPr algn="r" eaLnBrk="1" hangingPunct="1">
              <a:spcBef>
                <a:spcPct val="50000"/>
              </a:spcBef>
              <a:defRPr/>
            </a:pPr>
            <a:r>
              <a:rPr lang="en-US" sz="3200" b="1">
                <a:solidFill>
                  <a:schemeClr val="bg1"/>
                </a:solidFill>
                <a:ea typeface="+mj-ea"/>
                <a:cs typeface="+mj-cs"/>
              </a:rPr>
              <a:t> 2 Phi 2:15-16 (NIV)</a:t>
            </a:r>
          </a:p>
        </p:txBody>
      </p:sp>
    </p:spTree>
  </p:cSld>
  <p:clrMapOvr>
    <a:masterClrMapping/>
  </p:clrMapOvr>
  <p:transition spd="med">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a:defRPr/>
            </a:pPr>
            <a:endParaRPr lang="en-US">
              <a:latin typeface="Arial Narrow" pitchFamily="34" charset="0"/>
              <a:ea typeface="+mn-ea"/>
              <a:cs typeface="Times New Roman" pitchFamily="18" charset="0"/>
            </a:endParaRPr>
          </a:p>
        </p:txBody>
      </p:sp>
      <p:pic>
        <p:nvPicPr>
          <p:cNvPr id="176130" name="Picture 3" descr="OBALM006"/>
          <p:cNvPicPr>
            <a:picLocks noChangeAspect="1" noChangeArrowheads="1"/>
          </p:cNvPicPr>
          <p:nvPr/>
        </p:nvPicPr>
        <p:blipFill>
          <a:blip r:embed="rId3">
            <a:lum bright="-42000"/>
            <a:extLst>
              <a:ext uri="{28A0092B-C50C-407E-A947-70E740481C1C}">
                <a14:useLocalDpi xmlns:a14="http://schemas.microsoft.com/office/drawing/2010/main" val="0"/>
              </a:ext>
            </a:extLst>
          </a:blip>
          <a:srcRect r="1038"/>
          <a:stretch>
            <a:fillRect/>
          </a:stretch>
        </p:blipFill>
        <p:spPr bwMode="auto">
          <a:xfrm>
            <a:off x="0" y="0"/>
            <a:ext cx="5567363" cy="747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1" name="Text Box 5"/>
          <p:cNvSpPr txBox="1">
            <a:spLocks noChangeArrowheads="1"/>
          </p:cNvSpPr>
          <p:nvPr/>
        </p:nvSpPr>
        <p:spPr bwMode="auto">
          <a:xfrm>
            <a:off x="381000" y="593725"/>
            <a:ext cx="8153400" cy="32639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spcBef>
                <a:spcPct val="50000"/>
              </a:spcBef>
            </a:pPr>
            <a:r>
              <a:rPr lang="en-US" sz="3600" b="1" i="1">
                <a:solidFill>
                  <a:schemeClr val="bg1"/>
                </a:solidFill>
                <a:latin typeface="Times New Roman" charset="0"/>
              </a:rPr>
              <a:t>Khốn nạn thay cho chúng nó! Vì đã theo đường của Ca-in lấy lòng tham lợi mà gieo vào sự sai lạc của Ba-la-am; và bị hư mất vì sự phản nghịch của Cô-rê.</a:t>
            </a:r>
            <a:r>
              <a:rPr lang="en-US" sz="4000" b="1" i="1">
                <a:solidFill>
                  <a:schemeClr val="bg1"/>
                </a:solidFill>
                <a:latin typeface="Times New Roman" charset="0"/>
              </a:rPr>
              <a:t> </a:t>
            </a:r>
          </a:p>
          <a:p>
            <a:pPr algn="l" eaLnBrk="1" hangingPunct="1">
              <a:spcBef>
                <a:spcPct val="50000"/>
              </a:spcBef>
            </a:pPr>
            <a:endParaRPr lang="en-US" sz="4000" b="1" i="1">
              <a:solidFill>
                <a:schemeClr val="bg1"/>
              </a:solidFill>
              <a:latin typeface="Times New Roman" charset="0"/>
            </a:endParaRPr>
          </a:p>
        </p:txBody>
      </p:sp>
      <p:sp>
        <p:nvSpPr>
          <p:cNvPr id="126982" name="Rectangle 6"/>
          <p:cNvSpPr>
            <a:spLocks noGrp="1" noChangeArrowheads="1"/>
          </p:cNvSpPr>
          <p:nvPr>
            <p:ph type="title" idx="4294967295"/>
          </p:nvPr>
        </p:nvSpPr>
        <p:spPr>
          <a:xfrm>
            <a:off x="1295400" y="6202363"/>
            <a:ext cx="7772400" cy="579437"/>
          </a:xfrm>
          <a:effectLst>
            <a:outerShdw blurRad="63500" dist="38099" dir="2700000" algn="ctr" rotWithShape="0">
              <a:schemeClr val="tx1">
                <a:alpha val="74997"/>
              </a:schemeClr>
            </a:outerShdw>
          </a:effectLst>
        </p:spPr>
        <p:txBody>
          <a:bodyPr anchor="t">
            <a:spAutoFit/>
          </a:bodyPr>
          <a:lstStyle/>
          <a:p>
            <a:pPr algn="r" eaLnBrk="1" hangingPunct="1">
              <a:spcBef>
                <a:spcPct val="50000"/>
              </a:spcBef>
              <a:defRPr/>
            </a:pPr>
            <a:r>
              <a:rPr lang="en-US" sz="3200" b="1">
                <a:solidFill>
                  <a:schemeClr val="bg1"/>
                </a:solidFill>
                <a:ea typeface="+mj-ea"/>
                <a:cs typeface="+mj-cs"/>
              </a:rPr>
              <a:t>Giu-đe 11 (NIV)</a:t>
            </a:r>
          </a:p>
        </p:txBody>
      </p:sp>
    </p:spTree>
  </p:cSld>
  <p:clrMapOvr>
    <a:masterClrMapping/>
  </p:clrMapOvr>
  <p:transition spd="med">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3276600" y="609600"/>
            <a:ext cx="5867400" cy="1143000"/>
          </a:xfrm>
        </p:spPr>
        <p:txBody>
          <a:bodyPr/>
          <a:lstStyle/>
          <a:p>
            <a:pPr eaLnBrk="1" hangingPunct="1"/>
            <a:r>
              <a:rPr lang="en-US" sz="4000">
                <a:solidFill>
                  <a:srgbClr val="FFFFFF"/>
                </a:solidFill>
                <a:latin typeface="Times New Roman" charset="0"/>
              </a:rPr>
              <a:t>Những sự kiện bên kia sông Giô-đanh</a:t>
            </a:r>
          </a:p>
        </p:txBody>
      </p:sp>
      <p:pic>
        <p:nvPicPr>
          <p:cNvPr id="178178" name="Picture 4"/>
          <p:cNvPicPr>
            <a:picLocks noChangeAspect="1" noChangeArrowheads="1"/>
          </p:cNvPicPr>
          <p:nvPr/>
        </p:nvPicPr>
        <p:blipFill>
          <a:blip r:embed="rId3">
            <a:extLst>
              <a:ext uri="{28A0092B-C50C-407E-A947-70E740481C1C}">
                <a14:useLocalDpi xmlns:a14="http://schemas.microsoft.com/office/drawing/2010/main" val="0"/>
              </a:ext>
            </a:extLst>
          </a:blip>
          <a:srcRect t="23529"/>
          <a:stretch>
            <a:fillRect/>
          </a:stretch>
        </p:blipFill>
        <p:spPr bwMode="auto">
          <a:xfrm>
            <a:off x="-76200" y="0"/>
            <a:ext cx="3079750"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pic>
      <p:sp>
        <p:nvSpPr>
          <p:cNvPr id="178179" name="Text Box 5"/>
          <p:cNvSpPr txBox="1">
            <a:spLocks noChangeArrowheads="1"/>
          </p:cNvSpPr>
          <p:nvPr/>
        </p:nvSpPr>
        <p:spPr bwMode="auto">
          <a:xfrm>
            <a:off x="8451850"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rgbClr val="FFFFFF"/>
                </a:solidFill>
                <a:latin typeface="Arial" charset="0"/>
              </a:rPr>
              <a:t>140</a:t>
            </a:r>
          </a:p>
        </p:txBody>
      </p:sp>
      <p:sp>
        <p:nvSpPr>
          <p:cNvPr id="156678" name="Rectangle 6"/>
          <p:cNvSpPr>
            <a:spLocks noChangeArrowheads="1"/>
          </p:cNvSpPr>
          <p:nvPr/>
        </p:nvSpPr>
        <p:spPr bwMode="auto">
          <a:xfrm>
            <a:off x="3124200" y="1981200"/>
            <a:ext cx="6019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l" eaLnBrk="1" hangingPunct="1">
              <a:spcBef>
                <a:spcPct val="20000"/>
              </a:spcBef>
              <a:buFontTx/>
              <a:buChar char="•"/>
            </a:pPr>
            <a:r>
              <a:rPr kumimoji="1" lang="en-US" sz="2800" b="1">
                <a:solidFill>
                  <a:srgbClr val="FFFFFF"/>
                </a:solidFill>
                <a:latin typeface="Times New Roman" charset="0"/>
              </a:rPr>
              <a:t>Chiến thắng Si-hôn và Óc (Dân. 21)</a:t>
            </a:r>
          </a:p>
          <a:p>
            <a:pPr marL="342900" indent="-342900" algn="l" eaLnBrk="1" hangingPunct="1">
              <a:spcBef>
                <a:spcPct val="20000"/>
              </a:spcBef>
              <a:buFontTx/>
              <a:buChar char="•"/>
            </a:pPr>
            <a:r>
              <a:rPr kumimoji="1" lang="en-US" sz="2800" b="1">
                <a:solidFill>
                  <a:srgbClr val="FFFFFF"/>
                </a:solidFill>
                <a:latin typeface="Times New Roman" charset="0"/>
              </a:rPr>
              <a:t>Ba-lác thất bại trong việc khiến Đức Chúa Trời chống lại Y-sơ-ra-ên — Ba-la-am chúc phước (Dân 22-24) </a:t>
            </a:r>
          </a:p>
          <a:p>
            <a:pPr marL="342900" indent="-342900" algn="l" eaLnBrk="1" hangingPunct="1">
              <a:spcBef>
                <a:spcPct val="20000"/>
              </a:spcBef>
              <a:buFontTx/>
              <a:buChar char="•"/>
            </a:pPr>
            <a:r>
              <a:rPr kumimoji="1" lang="en-US" sz="2800" b="1">
                <a:solidFill>
                  <a:srgbClr val="FFFFFF"/>
                </a:solidFill>
                <a:latin typeface="Times New Roman" charset="0"/>
              </a:rPr>
              <a:t>Ba-lác thành công trong việc khiến Y-sơ-ra-ên chống lại Đức Chúa Trời — phóng đãng tại Bết Phê-ô (Dân 25)</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156678">
                                            <p:txEl>
                                              <p:pRg st="0" end="0"/>
                                            </p:txEl>
                                          </p:spTgt>
                                        </p:tgtEl>
                                        <p:attrNameLst>
                                          <p:attrName>style.color</p:attrName>
                                        </p:attrNameLst>
                                      </p:cBhvr>
                                      <p:to>
                                        <a:srgbClr val="FFFF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2000" fill="hold"/>
                                        <p:tgtEl>
                                          <p:spTgt spid="156678">
                                            <p:txEl>
                                              <p:pRg st="1" end="1"/>
                                            </p:txEl>
                                          </p:spTgt>
                                        </p:tgtEl>
                                        <p:attrNameLst>
                                          <p:attrName>style.color</p:attrName>
                                        </p:attrNameLst>
                                      </p:cBhvr>
                                      <p:to>
                                        <a:srgbClr val="FFFF00"/>
                                      </p:to>
                                    </p:animClr>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nodeType="clickEffect">
                                  <p:stCondLst>
                                    <p:cond delay="0"/>
                                  </p:stCondLst>
                                  <p:childTnLst>
                                    <p:animClr clrSpc="rgb" dir="cw">
                                      <p:cBhvr override="childStyle">
                                        <p:cTn id="14" dur="2000" fill="hold"/>
                                        <p:tgtEl>
                                          <p:spTgt spid="156678">
                                            <p:txEl>
                                              <p:pRg st="2" end="2"/>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80226" name="Group 2"/>
          <p:cNvGrpSpPr>
            <a:grpSpLocks/>
          </p:cNvGrpSpPr>
          <p:nvPr/>
        </p:nvGrpSpPr>
        <p:grpSpPr bwMode="auto">
          <a:xfrm>
            <a:off x="0" y="762000"/>
            <a:ext cx="9144000" cy="6096000"/>
            <a:chOff x="0" y="0"/>
            <a:chExt cx="4560" cy="5416"/>
          </a:xfrm>
        </p:grpSpPr>
        <p:grpSp>
          <p:nvGrpSpPr>
            <p:cNvPr id="180231" name="Group 3"/>
            <p:cNvGrpSpPr>
              <a:grpSpLocks/>
            </p:cNvGrpSpPr>
            <p:nvPr/>
          </p:nvGrpSpPr>
          <p:grpSpPr bwMode="auto">
            <a:xfrm>
              <a:off x="0" y="0"/>
              <a:ext cx="4560" cy="671"/>
              <a:chOff x="0" y="0"/>
              <a:chExt cx="4560" cy="671"/>
            </a:xfrm>
          </p:grpSpPr>
          <p:sp>
            <p:nvSpPr>
              <p:cNvPr id="180334"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80335"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32" name="Group 6"/>
            <p:cNvGrpSpPr>
              <a:grpSpLocks/>
            </p:cNvGrpSpPr>
            <p:nvPr/>
          </p:nvGrpSpPr>
          <p:grpSpPr bwMode="auto">
            <a:xfrm>
              <a:off x="0" y="671"/>
              <a:ext cx="1312" cy="805"/>
              <a:chOff x="0" y="671"/>
              <a:chExt cx="1312" cy="805"/>
            </a:xfrm>
          </p:grpSpPr>
          <p:sp>
            <p:nvSpPr>
              <p:cNvPr id="180332"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80333"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33" name="Group 9"/>
            <p:cNvGrpSpPr>
              <a:grpSpLocks/>
            </p:cNvGrpSpPr>
            <p:nvPr/>
          </p:nvGrpSpPr>
          <p:grpSpPr bwMode="auto">
            <a:xfrm>
              <a:off x="1312" y="671"/>
              <a:ext cx="1832" cy="805"/>
              <a:chOff x="1312" y="671"/>
              <a:chExt cx="1832" cy="805"/>
            </a:xfrm>
          </p:grpSpPr>
          <p:sp>
            <p:nvSpPr>
              <p:cNvPr id="180330"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80331"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34" name="Group 12"/>
            <p:cNvGrpSpPr>
              <a:grpSpLocks/>
            </p:cNvGrpSpPr>
            <p:nvPr/>
          </p:nvGrpSpPr>
          <p:grpSpPr bwMode="auto">
            <a:xfrm>
              <a:off x="3144" y="671"/>
              <a:ext cx="1416" cy="805"/>
              <a:chOff x="3144" y="671"/>
              <a:chExt cx="1416" cy="805"/>
            </a:xfrm>
          </p:grpSpPr>
          <p:sp>
            <p:nvSpPr>
              <p:cNvPr id="180328"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80329"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35" name="Group 15"/>
            <p:cNvGrpSpPr>
              <a:grpSpLocks/>
            </p:cNvGrpSpPr>
            <p:nvPr/>
          </p:nvGrpSpPr>
          <p:grpSpPr bwMode="auto">
            <a:xfrm>
              <a:off x="0" y="1476"/>
              <a:ext cx="1312" cy="422"/>
              <a:chOff x="0" y="1476"/>
              <a:chExt cx="1312" cy="422"/>
            </a:xfrm>
          </p:grpSpPr>
          <p:sp>
            <p:nvSpPr>
              <p:cNvPr id="180326"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80327"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36" name="Group 18"/>
            <p:cNvGrpSpPr>
              <a:grpSpLocks/>
            </p:cNvGrpSpPr>
            <p:nvPr/>
          </p:nvGrpSpPr>
          <p:grpSpPr bwMode="auto">
            <a:xfrm>
              <a:off x="1312" y="1476"/>
              <a:ext cx="1832" cy="422"/>
              <a:chOff x="1312" y="1476"/>
              <a:chExt cx="1832" cy="422"/>
            </a:xfrm>
          </p:grpSpPr>
          <p:sp>
            <p:nvSpPr>
              <p:cNvPr id="180324"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80325"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37" name="Group 21"/>
            <p:cNvGrpSpPr>
              <a:grpSpLocks/>
            </p:cNvGrpSpPr>
            <p:nvPr/>
          </p:nvGrpSpPr>
          <p:grpSpPr bwMode="auto">
            <a:xfrm>
              <a:off x="3144" y="1476"/>
              <a:ext cx="1416" cy="422"/>
              <a:chOff x="3144" y="1476"/>
              <a:chExt cx="1416" cy="422"/>
            </a:xfrm>
          </p:grpSpPr>
          <p:sp>
            <p:nvSpPr>
              <p:cNvPr id="180322"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80323"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38" name="Group 24"/>
            <p:cNvGrpSpPr>
              <a:grpSpLocks/>
            </p:cNvGrpSpPr>
            <p:nvPr/>
          </p:nvGrpSpPr>
          <p:grpSpPr bwMode="auto">
            <a:xfrm>
              <a:off x="0" y="1898"/>
              <a:ext cx="1312" cy="422"/>
              <a:chOff x="0" y="1898"/>
              <a:chExt cx="1312" cy="422"/>
            </a:xfrm>
          </p:grpSpPr>
          <p:sp>
            <p:nvSpPr>
              <p:cNvPr id="180320"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80321"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39" name="Group 27"/>
            <p:cNvGrpSpPr>
              <a:grpSpLocks/>
            </p:cNvGrpSpPr>
            <p:nvPr/>
          </p:nvGrpSpPr>
          <p:grpSpPr bwMode="auto">
            <a:xfrm>
              <a:off x="1312" y="1898"/>
              <a:ext cx="1832" cy="422"/>
              <a:chOff x="1312" y="1898"/>
              <a:chExt cx="1832" cy="422"/>
            </a:xfrm>
          </p:grpSpPr>
          <p:sp>
            <p:nvSpPr>
              <p:cNvPr id="180318"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80319"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40" name="Group 30"/>
            <p:cNvGrpSpPr>
              <a:grpSpLocks/>
            </p:cNvGrpSpPr>
            <p:nvPr/>
          </p:nvGrpSpPr>
          <p:grpSpPr bwMode="auto">
            <a:xfrm>
              <a:off x="3144" y="1898"/>
              <a:ext cx="1416" cy="422"/>
              <a:chOff x="3144" y="1898"/>
              <a:chExt cx="1416" cy="422"/>
            </a:xfrm>
          </p:grpSpPr>
          <p:sp>
            <p:nvSpPr>
              <p:cNvPr id="180316"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80317"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41" name="Group 33"/>
            <p:cNvGrpSpPr>
              <a:grpSpLocks/>
            </p:cNvGrpSpPr>
            <p:nvPr/>
          </p:nvGrpSpPr>
          <p:grpSpPr bwMode="auto">
            <a:xfrm>
              <a:off x="0" y="2320"/>
              <a:ext cx="1312" cy="422"/>
              <a:chOff x="0" y="2320"/>
              <a:chExt cx="1312" cy="422"/>
            </a:xfrm>
          </p:grpSpPr>
          <p:sp>
            <p:nvSpPr>
              <p:cNvPr id="180314"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80315"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42" name="Group 36"/>
            <p:cNvGrpSpPr>
              <a:grpSpLocks/>
            </p:cNvGrpSpPr>
            <p:nvPr/>
          </p:nvGrpSpPr>
          <p:grpSpPr bwMode="auto">
            <a:xfrm>
              <a:off x="1312" y="2320"/>
              <a:ext cx="1832" cy="422"/>
              <a:chOff x="1312" y="2320"/>
              <a:chExt cx="1832" cy="422"/>
            </a:xfrm>
          </p:grpSpPr>
          <p:sp>
            <p:nvSpPr>
              <p:cNvPr id="180312"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80313"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43" name="Group 39"/>
            <p:cNvGrpSpPr>
              <a:grpSpLocks/>
            </p:cNvGrpSpPr>
            <p:nvPr/>
          </p:nvGrpSpPr>
          <p:grpSpPr bwMode="auto">
            <a:xfrm>
              <a:off x="3144" y="2320"/>
              <a:ext cx="1416" cy="422"/>
              <a:chOff x="3144" y="2320"/>
              <a:chExt cx="1416" cy="422"/>
            </a:xfrm>
          </p:grpSpPr>
          <p:sp>
            <p:nvSpPr>
              <p:cNvPr id="180310"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80311"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44" name="Group 42"/>
            <p:cNvGrpSpPr>
              <a:grpSpLocks/>
            </p:cNvGrpSpPr>
            <p:nvPr/>
          </p:nvGrpSpPr>
          <p:grpSpPr bwMode="auto">
            <a:xfrm>
              <a:off x="0" y="2742"/>
              <a:ext cx="1312" cy="422"/>
              <a:chOff x="0" y="2742"/>
              <a:chExt cx="1312" cy="422"/>
            </a:xfrm>
          </p:grpSpPr>
          <p:sp>
            <p:nvSpPr>
              <p:cNvPr id="180308"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80309"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45" name="Group 45"/>
            <p:cNvGrpSpPr>
              <a:grpSpLocks/>
            </p:cNvGrpSpPr>
            <p:nvPr/>
          </p:nvGrpSpPr>
          <p:grpSpPr bwMode="auto">
            <a:xfrm>
              <a:off x="1312" y="2742"/>
              <a:ext cx="1832" cy="422"/>
              <a:chOff x="1312" y="2742"/>
              <a:chExt cx="1832" cy="422"/>
            </a:xfrm>
          </p:grpSpPr>
          <p:sp>
            <p:nvSpPr>
              <p:cNvPr id="180306"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80307"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46" name="Group 48"/>
            <p:cNvGrpSpPr>
              <a:grpSpLocks/>
            </p:cNvGrpSpPr>
            <p:nvPr/>
          </p:nvGrpSpPr>
          <p:grpSpPr bwMode="auto">
            <a:xfrm>
              <a:off x="3144" y="2742"/>
              <a:ext cx="1416" cy="422"/>
              <a:chOff x="3144" y="2742"/>
              <a:chExt cx="1416" cy="422"/>
            </a:xfrm>
          </p:grpSpPr>
          <p:sp>
            <p:nvSpPr>
              <p:cNvPr id="180304"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80305"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47" name="Group 51"/>
            <p:cNvGrpSpPr>
              <a:grpSpLocks/>
            </p:cNvGrpSpPr>
            <p:nvPr/>
          </p:nvGrpSpPr>
          <p:grpSpPr bwMode="auto">
            <a:xfrm>
              <a:off x="0" y="3164"/>
              <a:ext cx="1312" cy="422"/>
              <a:chOff x="0" y="3164"/>
              <a:chExt cx="1312" cy="422"/>
            </a:xfrm>
          </p:grpSpPr>
          <p:sp>
            <p:nvSpPr>
              <p:cNvPr id="180302"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80303"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48" name="Group 54"/>
            <p:cNvGrpSpPr>
              <a:grpSpLocks/>
            </p:cNvGrpSpPr>
            <p:nvPr/>
          </p:nvGrpSpPr>
          <p:grpSpPr bwMode="auto">
            <a:xfrm>
              <a:off x="1312" y="3164"/>
              <a:ext cx="1832" cy="422"/>
              <a:chOff x="1312" y="3164"/>
              <a:chExt cx="1832" cy="422"/>
            </a:xfrm>
          </p:grpSpPr>
          <p:sp>
            <p:nvSpPr>
              <p:cNvPr id="180300"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80301"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49" name="Group 57"/>
            <p:cNvGrpSpPr>
              <a:grpSpLocks/>
            </p:cNvGrpSpPr>
            <p:nvPr/>
          </p:nvGrpSpPr>
          <p:grpSpPr bwMode="auto">
            <a:xfrm>
              <a:off x="3144" y="3164"/>
              <a:ext cx="1416" cy="422"/>
              <a:chOff x="3144" y="3164"/>
              <a:chExt cx="1416" cy="422"/>
            </a:xfrm>
          </p:grpSpPr>
          <p:sp>
            <p:nvSpPr>
              <p:cNvPr id="180298"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80299"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50" name="Group 60"/>
            <p:cNvGrpSpPr>
              <a:grpSpLocks/>
            </p:cNvGrpSpPr>
            <p:nvPr/>
          </p:nvGrpSpPr>
          <p:grpSpPr bwMode="auto">
            <a:xfrm>
              <a:off x="0" y="3586"/>
              <a:ext cx="1312" cy="422"/>
              <a:chOff x="0" y="3586"/>
              <a:chExt cx="1312" cy="422"/>
            </a:xfrm>
          </p:grpSpPr>
          <p:sp>
            <p:nvSpPr>
              <p:cNvPr id="180296"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80297"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51" name="Group 63"/>
            <p:cNvGrpSpPr>
              <a:grpSpLocks/>
            </p:cNvGrpSpPr>
            <p:nvPr/>
          </p:nvGrpSpPr>
          <p:grpSpPr bwMode="auto">
            <a:xfrm>
              <a:off x="1312" y="3586"/>
              <a:ext cx="1832" cy="422"/>
              <a:chOff x="1312" y="3586"/>
              <a:chExt cx="1832" cy="422"/>
            </a:xfrm>
          </p:grpSpPr>
          <p:sp>
            <p:nvSpPr>
              <p:cNvPr id="180294"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80295"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52" name="Group 66"/>
            <p:cNvGrpSpPr>
              <a:grpSpLocks/>
            </p:cNvGrpSpPr>
            <p:nvPr/>
          </p:nvGrpSpPr>
          <p:grpSpPr bwMode="auto">
            <a:xfrm>
              <a:off x="3144" y="3586"/>
              <a:ext cx="1416" cy="422"/>
              <a:chOff x="3144" y="3586"/>
              <a:chExt cx="1416" cy="422"/>
            </a:xfrm>
          </p:grpSpPr>
          <p:sp>
            <p:nvSpPr>
              <p:cNvPr id="180292"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80293"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53" name="Group 69"/>
            <p:cNvGrpSpPr>
              <a:grpSpLocks/>
            </p:cNvGrpSpPr>
            <p:nvPr/>
          </p:nvGrpSpPr>
          <p:grpSpPr bwMode="auto">
            <a:xfrm>
              <a:off x="0" y="4008"/>
              <a:ext cx="1312" cy="518"/>
              <a:chOff x="0" y="4008"/>
              <a:chExt cx="1312" cy="518"/>
            </a:xfrm>
          </p:grpSpPr>
          <p:sp>
            <p:nvSpPr>
              <p:cNvPr id="180290"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80291"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54" name="Group 72"/>
            <p:cNvGrpSpPr>
              <a:grpSpLocks/>
            </p:cNvGrpSpPr>
            <p:nvPr/>
          </p:nvGrpSpPr>
          <p:grpSpPr bwMode="auto">
            <a:xfrm>
              <a:off x="1312" y="4008"/>
              <a:ext cx="1832" cy="518"/>
              <a:chOff x="1312" y="4008"/>
              <a:chExt cx="1832" cy="518"/>
            </a:xfrm>
          </p:grpSpPr>
          <p:sp>
            <p:nvSpPr>
              <p:cNvPr id="180288"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80289"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55" name="Group 75"/>
            <p:cNvGrpSpPr>
              <a:grpSpLocks/>
            </p:cNvGrpSpPr>
            <p:nvPr/>
          </p:nvGrpSpPr>
          <p:grpSpPr bwMode="auto">
            <a:xfrm>
              <a:off x="3144" y="4008"/>
              <a:ext cx="1416" cy="518"/>
              <a:chOff x="3144" y="4008"/>
              <a:chExt cx="1416" cy="518"/>
            </a:xfrm>
          </p:grpSpPr>
          <p:sp>
            <p:nvSpPr>
              <p:cNvPr id="180286"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80287"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56" name="Group 78"/>
            <p:cNvGrpSpPr>
              <a:grpSpLocks/>
            </p:cNvGrpSpPr>
            <p:nvPr/>
          </p:nvGrpSpPr>
          <p:grpSpPr bwMode="auto">
            <a:xfrm>
              <a:off x="0" y="4526"/>
              <a:ext cx="672" cy="890"/>
              <a:chOff x="0" y="4526"/>
              <a:chExt cx="672" cy="890"/>
            </a:xfrm>
          </p:grpSpPr>
          <p:sp>
            <p:nvSpPr>
              <p:cNvPr id="180284"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80285"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57" name="Group 81"/>
            <p:cNvGrpSpPr>
              <a:grpSpLocks/>
            </p:cNvGrpSpPr>
            <p:nvPr/>
          </p:nvGrpSpPr>
          <p:grpSpPr bwMode="auto">
            <a:xfrm>
              <a:off x="672" y="4526"/>
              <a:ext cx="640" cy="890"/>
              <a:chOff x="672" y="4526"/>
              <a:chExt cx="640" cy="890"/>
            </a:xfrm>
          </p:grpSpPr>
          <p:sp>
            <p:nvSpPr>
              <p:cNvPr id="180282"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80283"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58" name="Group 84"/>
            <p:cNvGrpSpPr>
              <a:grpSpLocks/>
            </p:cNvGrpSpPr>
            <p:nvPr/>
          </p:nvGrpSpPr>
          <p:grpSpPr bwMode="auto">
            <a:xfrm>
              <a:off x="1312" y="4526"/>
              <a:ext cx="392" cy="890"/>
              <a:chOff x="1312" y="4526"/>
              <a:chExt cx="392" cy="890"/>
            </a:xfrm>
          </p:grpSpPr>
          <p:sp>
            <p:nvSpPr>
              <p:cNvPr id="180280"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80281"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59" name="Group 87"/>
            <p:cNvGrpSpPr>
              <a:grpSpLocks/>
            </p:cNvGrpSpPr>
            <p:nvPr/>
          </p:nvGrpSpPr>
          <p:grpSpPr bwMode="auto">
            <a:xfrm>
              <a:off x="1704" y="4526"/>
              <a:ext cx="360" cy="890"/>
              <a:chOff x="1704" y="4526"/>
              <a:chExt cx="360" cy="890"/>
            </a:xfrm>
          </p:grpSpPr>
          <p:sp>
            <p:nvSpPr>
              <p:cNvPr id="180278"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80279"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60" name="Group 90"/>
            <p:cNvGrpSpPr>
              <a:grpSpLocks/>
            </p:cNvGrpSpPr>
            <p:nvPr/>
          </p:nvGrpSpPr>
          <p:grpSpPr bwMode="auto">
            <a:xfrm>
              <a:off x="2064" y="4526"/>
              <a:ext cx="360" cy="890"/>
              <a:chOff x="2064" y="4526"/>
              <a:chExt cx="360" cy="890"/>
            </a:xfrm>
          </p:grpSpPr>
          <p:sp>
            <p:nvSpPr>
              <p:cNvPr id="180276"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80277"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61" name="Group 93"/>
            <p:cNvGrpSpPr>
              <a:grpSpLocks/>
            </p:cNvGrpSpPr>
            <p:nvPr/>
          </p:nvGrpSpPr>
          <p:grpSpPr bwMode="auto">
            <a:xfrm>
              <a:off x="2424" y="4526"/>
              <a:ext cx="328" cy="890"/>
              <a:chOff x="2424" y="4526"/>
              <a:chExt cx="328" cy="890"/>
            </a:xfrm>
          </p:grpSpPr>
          <p:sp>
            <p:nvSpPr>
              <p:cNvPr id="180274"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80275"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62" name="Group 96"/>
            <p:cNvGrpSpPr>
              <a:grpSpLocks/>
            </p:cNvGrpSpPr>
            <p:nvPr/>
          </p:nvGrpSpPr>
          <p:grpSpPr bwMode="auto">
            <a:xfrm>
              <a:off x="2752" y="4526"/>
              <a:ext cx="392" cy="890"/>
              <a:chOff x="2752" y="4526"/>
              <a:chExt cx="392" cy="890"/>
            </a:xfrm>
          </p:grpSpPr>
          <p:sp>
            <p:nvSpPr>
              <p:cNvPr id="180272"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80273"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63" name="Group 99"/>
            <p:cNvGrpSpPr>
              <a:grpSpLocks/>
            </p:cNvGrpSpPr>
            <p:nvPr/>
          </p:nvGrpSpPr>
          <p:grpSpPr bwMode="auto">
            <a:xfrm>
              <a:off x="3144" y="4526"/>
              <a:ext cx="444" cy="890"/>
              <a:chOff x="3144" y="4526"/>
              <a:chExt cx="444" cy="890"/>
            </a:xfrm>
          </p:grpSpPr>
          <p:sp>
            <p:nvSpPr>
              <p:cNvPr id="180270"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80271"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64" name="Group 102"/>
            <p:cNvGrpSpPr>
              <a:grpSpLocks/>
            </p:cNvGrpSpPr>
            <p:nvPr/>
          </p:nvGrpSpPr>
          <p:grpSpPr bwMode="auto">
            <a:xfrm>
              <a:off x="3588" y="4526"/>
              <a:ext cx="440" cy="890"/>
              <a:chOff x="3588" y="4526"/>
              <a:chExt cx="440" cy="890"/>
            </a:xfrm>
          </p:grpSpPr>
          <p:sp>
            <p:nvSpPr>
              <p:cNvPr id="180268"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80269"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0265" name="Group 105"/>
            <p:cNvGrpSpPr>
              <a:grpSpLocks/>
            </p:cNvGrpSpPr>
            <p:nvPr/>
          </p:nvGrpSpPr>
          <p:grpSpPr bwMode="auto">
            <a:xfrm>
              <a:off x="4028" y="4526"/>
              <a:ext cx="532" cy="890"/>
              <a:chOff x="4028" y="4526"/>
              <a:chExt cx="532" cy="890"/>
            </a:xfrm>
          </p:grpSpPr>
          <p:sp>
            <p:nvSpPr>
              <p:cNvPr id="180266"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80267"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80227"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80228" name="Rectangle 109"/>
          <p:cNvSpPr>
            <a:spLocks noChangeArrowheads="1"/>
          </p:cNvSpPr>
          <p:nvPr/>
        </p:nvSpPr>
        <p:spPr bwMode="auto">
          <a:xfrm>
            <a:off x="3059113" y="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80229" name="Oval 218"/>
          <p:cNvSpPr>
            <a:spLocks noChangeArrowheads="1"/>
          </p:cNvSpPr>
          <p:nvPr/>
        </p:nvSpPr>
        <p:spPr bwMode="auto">
          <a:xfrm>
            <a:off x="1447800" y="62484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6248400" y="5715000"/>
            <a:ext cx="990600" cy="12954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140</a:t>
            </a:r>
          </a:p>
        </p:txBody>
      </p:sp>
      <p:sp>
        <p:nvSpPr>
          <p:cNvPr id="182274" name="Rectangle 3"/>
          <p:cNvSpPr>
            <a:spLocks noGrp="1" noChangeArrowheads="1"/>
          </p:cNvSpPr>
          <p:nvPr>
            <p:ph type="title"/>
          </p:nvPr>
        </p:nvSpPr>
        <p:spPr>
          <a:xfrm>
            <a:off x="228600" y="152400"/>
            <a:ext cx="7772400" cy="609600"/>
          </a:xfrm>
          <a:solidFill>
            <a:schemeClr val="accent1"/>
          </a:solidFill>
          <a:ln>
            <a:solidFill>
              <a:schemeClr val="tx1"/>
            </a:solidFill>
            <a:miter lim="800000"/>
            <a:headEnd/>
            <a:tailEnd/>
          </a:ln>
        </p:spPr>
        <p:txBody>
          <a:bodyPr anchor="ctr" anchorCtr="1"/>
          <a:lstStyle/>
          <a:p>
            <a:pPr algn="ctr" eaLnBrk="1" hangingPunct="1"/>
            <a:r>
              <a:rPr lang="en-US" altLang="zh-CN" sz="3400" b="1">
                <a:solidFill>
                  <a:srgbClr val="000000"/>
                </a:solidFill>
                <a:latin typeface="Times New Roman" charset="0"/>
                <a:ea typeface="宋体" charset="0"/>
                <a:cs typeface="宋体" charset="0"/>
              </a:rPr>
              <a:t>Sự thay đổi dân số trong đồng vắng</a:t>
            </a:r>
            <a:endParaRPr lang="en-US" sz="3400" b="1">
              <a:solidFill>
                <a:srgbClr val="000000"/>
              </a:solidFill>
              <a:latin typeface="Times New Roman" charset="0"/>
            </a:endParaRPr>
          </a:p>
        </p:txBody>
      </p:sp>
      <p:sp>
        <p:nvSpPr>
          <p:cNvPr id="182275" name="Rectangle 4"/>
          <p:cNvSpPr>
            <a:spLocks noChangeArrowheads="1"/>
          </p:cNvSpPr>
          <p:nvPr/>
        </p:nvSpPr>
        <p:spPr bwMode="auto">
          <a:xfrm>
            <a:off x="-76200" y="1604963"/>
            <a:ext cx="1393825"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Ru-bên</a:t>
            </a:r>
          </a:p>
        </p:txBody>
      </p:sp>
      <p:sp>
        <p:nvSpPr>
          <p:cNvPr id="182276" name="Rectangle 5"/>
          <p:cNvSpPr>
            <a:spLocks noChangeArrowheads="1"/>
          </p:cNvSpPr>
          <p:nvPr/>
        </p:nvSpPr>
        <p:spPr bwMode="auto">
          <a:xfrm>
            <a:off x="1317625" y="1604963"/>
            <a:ext cx="2600325"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46,500</a:t>
            </a:r>
          </a:p>
        </p:txBody>
      </p:sp>
      <p:sp>
        <p:nvSpPr>
          <p:cNvPr id="182277" name="Rectangle 6"/>
          <p:cNvSpPr>
            <a:spLocks noChangeArrowheads="1"/>
          </p:cNvSpPr>
          <p:nvPr/>
        </p:nvSpPr>
        <p:spPr bwMode="auto">
          <a:xfrm>
            <a:off x="3917950" y="1604963"/>
            <a:ext cx="2601913"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43,730</a:t>
            </a:r>
          </a:p>
        </p:txBody>
      </p:sp>
      <p:sp>
        <p:nvSpPr>
          <p:cNvPr id="182278" name="Rectangle 7"/>
          <p:cNvSpPr>
            <a:spLocks noChangeArrowheads="1"/>
          </p:cNvSpPr>
          <p:nvPr/>
        </p:nvSpPr>
        <p:spPr bwMode="auto">
          <a:xfrm>
            <a:off x="6519863" y="1604963"/>
            <a:ext cx="2546350"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(2,770)</a:t>
            </a:r>
          </a:p>
        </p:txBody>
      </p:sp>
      <p:sp>
        <p:nvSpPr>
          <p:cNvPr id="182279" name="Rectangle 8"/>
          <p:cNvSpPr>
            <a:spLocks noChangeArrowheads="1"/>
          </p:cNvSpPr>
          <p:nvPr/>
        </p:nvSpPr>
        <p:spPr bwMode="auto">
          <a:xfrm>
            <a:off x="-76200" y="2009775"/>
            <a:ext cx="139382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Si-mê-ôn</a:t>
            </a:r>
          </a:p>
        </p:txBody>
      </p:sp>
      <p:sp>
        <p:nvSpPr>
          <p:cNvPr id="182280" name="Rectangle 9"/>
          <p:cNvSpPr>
            <a:spLocks noChangeArrowheads="1"/>
          </p:cNvSpPr>
          <p:nvPr/>
        </p:nvSpPr>
        <p:spPr bwMode="auto">
          <a:xfrm>
            <a:off x="1317625" y="2009775"/>
            <a:ext cx="260032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59,300</a:t>
            </a:r>
          </a:p>
        </p:txBody>
      </p:sp>
      <p:sp>
        <p:nvSpPr>
          <p:cNvPr id="182281" name="Rectangle 10"/>
          <p:cNvSpPr>
            <a:spLocks noChangeArrowheads="1"/>
          </p:cNvSpPr>
          <p:nvPr/>
        </p:nvSpPr>
        <p:spPr bwMode="auto">
          <a:xfrm>
            <a:off x="3917950" y="2009775"/>
            <a:ext cx="2601913"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22,200</a:t>
            </a:r>
          </a:p>
        </p:txBody>
      </p:sp>
      <p:sp>
        <p:nvSpPr>
          <p:cNvPr id="182282" name="Rectangle 11"/>
          <p:cNvSpPr>
            <a:spLocks noChangeArrowheads="1"/>
          </p:cNvSpPr>
          <p:nvPr/>
        </p:nvSpPr>
        <p:spPr bwMode="auto">
          <a:xfrm>
            <a:off x="6519863" y="2009775"/>
            <a:ext cx="254635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(37,100)</a:t>
            </a:r>
          </a:p>
        </p:txBody>
      </p:sp>
      <p:sp>
        <p:nvSpPr>
          <p:cNvPr id="182283" name="Rectangle 12"/>
          <p:cNvSpPr>
            <a:spLocks noChangeArrowheads="1"/>
          </p:cNvSpPr>
          <p:nvPr/>
        </p:nvSpPr>
        <p:spPr bwMode="auto">
          <a:xfrm>
            <a:off x="-76200" y="2414588"/>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Gát</a:t>
            </a:r>
          </a:p>
        </p:txBody>
      </p:sp>
      <p:sp>
        <p:nvSpPr>
          <p:cNvPr id="182284" name="Rectangle 13"/>
          <p:cNvSpPr>
            <a:spLocks noChangeArrowheads="1"/>
          </p:cNvSpPr>
          <p:nvPr/>
        </p:nvSpPr>
        <p:spPr bwMode="auto">
          <a:xfrm>
            <a:off x="1317625" y="2414588"/>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45,650</a:t>
            </a:r>
          </a:p>
        </p:txBody>
      </p:sp>
      <p:sp>
        <p:nvSpPr>
          <p:cNvPr id="182285" name="Rectangle 14"/>
          <p:cNvSpPr>
            <a:spLocks noChangeArrowheads="1"/>
          </p:cNvSpPr>
          <p:nvPr/>
        </p:nvSpPr>
        <p:spPr bwMode="auto">
          <a:xfrm>
            <a:off x="3917950" y="2414588"/>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40,500</a:t>
            </a:r>
          </a:p>
        </p:txBody>
      </p:sp>
      <p:sp>
        <p:nvSpPr>
          <p:cNvPr id="182286" name="Rectangle 15"/>
          <p:cNvSpPr>
            <a:spLocks noChangeArrowheads="1"/>
          </p:cNvSpPr>
          <p:nvPr/>
        </p:nvSpPr>
        <p:spPr bwMode="auto">
          <a:xfrm>
            <a:off x="6519863" y="2414588"/>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(5,150)</a:t>
            </a:r>
          </a:p>
        </p:txBody>
      </p:sp>
      <p:sp>
        <p:nvSpPr>
          <p:cNvPr id="182287" name="Rectangle 16"/>
          <p:cNvSpPr>
            <a:spLocks noChangeArrowheads="1"/>
          </p:cNvSpPr>
          <p:nvPr/>
        </p:nvSpPr>
        <p:spPr bwMode="auto">
          <a:xfrm>
            <a:off x="-76200" y="2817813"/>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Giu-đa</a:t>
            </a:r>
          </a:p>
        </p:txBody>
      </p:sp>
      <p:sp>
        <p:nvSpPr>
          <p:cNvPr id="182288" name="Rectangle 17"/>
          <p:cNvSpPr>
            <a:spLocks noChangeArrowheads="1"/>
          </p:cNvSpPr>
          <p:nvPr/>
        </p:nvSpPr>
        <p:spPr bwMode="auto">
          <a:xfrm>
            <a:off x="1317625" y="2817813"/>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74,600</a:t>
            </a:r>
          </a:p>
        </p:txBody>
      </p:sp>
      <p:sp>
        <p:nvSpPr>
          <p:cNvPr id="182289" name="Rectangle 18"/>
          <p:cNvSpPr>
            <a:spLocks noChangeArrowheads="1"/>
          </p:cNvSpPr>
          <p:nvPr/>
        </p:nvSpPr>
        <p:spPr bwMode="auto">
          <a:xfrm>
            <a:off x="3917950" y="2817813"/>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76,500</a:t>
            </a:r>
          </a:p>
        </p:txBody>
      </p:sp>
      <p:sp>
        <p:nvSpPr>
          <p:cNvPr id="182290" name="Rectangle 19"/>
          <p:cNvSpPr>
            <a:spLocks noChangeArrowheads="1"/>
          </p:cNvSpPr>
          <p:nvPr/>
        </p:nvSpPr>
        <p:spPr bwMode="auto">
          <a:xfrm>
            <a:off x="6519863" y="2817813"/>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1,900</a:t>
            </a:r>
          </a:p>
        </p:txBody>
      </p:sp>
      <p:sp>
        <p:nvSpPr>
          <p:cNvPr id="182291" name="Rectangle 20"/>
          <p:cNvSpPr>
            <a:spLocks noChangeArrowheads="1"/>
          </p:cNvSpPr>
          <p:nvPr/>
        </p:nvSpPr>
        <p:spPr bwMode="auto">
          <a:xfrm>
            <a:off x="-76200" y="3221038"/>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Y-sa-ca</a:t>
            </a:r>
          </a:p>
        </p:txBody>
      </p:sp>
      <p:sp>
        <p:nvSpPr>
          <p:cNvPr id="182292" name="Rectangle 21"/>
          <p:cNvSpPr>
            <a:spLocks noChangeArrowheads="1"/>
          </p:cNvSpPr>
          <p:nvPr/>
        </p:nvSpPr>
        <p:spPr bwMode="auto">
          <a:xfrm>
            <a:off x="1317625" y="3221038"/>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54,400</a:t>
            </a:r>
          </a:p>
        </p:txBody>
      </p:sp>
      <p:sp>
        <p:nvSpPr>
          <p:cNvPr id="182293" name="Rectangle 22"/>
          <p:cNvSpPr>
            <a:spLocks noChangeArrowheads="1"/>
          </p:cNvSpPr>
          <p:nvPr/>
        </p:nvSpPr>
        <p:spPr bwMode="auto">
          <a:xfrm>
            <a:off x="3917950" y="3221038"/>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64,300</a:t>
            </a:r>
          </a:p>
        </p:txBody>
      </p:sp>
      <p:sp>
        <p:nvSpPr>
          <p:cNvPr id="182294" name="Rectangle 23"/>
          <p:cNvSpPr>
            <a:spLocks noChangeArrowheads="1"/>
          </p:cNvSpPr>
          <p:nvPr/>
        </p:nvSpPr>
        <p:spPr bwMode="auto">
          <a:xfrm>
            <a:off x="6519863" y="3221038"/>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9,900</a:t>
            </a:r>
          </a:p>
        </p:txBody>
      </p:sp>
      <p:sp>
        <p:nvSpPr>
          <p:cNvPr id="182295" name="Rectangle 24"/>
          <p:cNvSpPr>
            <a:spLocks noChangeArrowheads="1"/>
          </p:cNvSpPr>
          <p:nvPr/>
        </p:nvSpPr>
        <p:spPr bwMode="auto">
          <a:xfrm>
            <a:off x="-76200" y="3624263"/>
            <a:ext cx="1393825"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Sa-bu-lôn</a:t>
            </a:r>
          </a:p>
        </p:txBody>
      </p:sp>
      <p:sp>
        <p:nvSpPr>
          <p:cNvPr id="182296" name="Rectangle 25"/>
          <p:cNvSpPr>
            <a:spLocks noChangeArrowheads="1"/>
          </p:cNvSpPr>
          <p:nvPr/>
        </p:nvSpPr>
        <p:spPr bwMode="auto">
          <a:xfrm>
            <a:off x="1317625" y="3624263"/>
            <a:ext cx="2600325"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57,400</a:t>
            </a:r>
          </a:p>
        </p:txBody>
      </p:sp>
      <p:sp>
        <p:nvSpPr>
          <p:cNvPr id="182297" name="Rectangle 26"/>
          <p:cNvSpPr>
            <a:spLocks noChangeArrowheads="1"/>
          </p:cNvSpPr>
          <p:nvPr/>
        </p:nvSpPr>
        <p:spPr bwMode="auto">
          <a:xfrm>
            <a:off x="3917950" y="3624263"/>
            <a:ext cx="2601913"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60,500</a:t>
            </a:r>
          </a:p>
        </p:txBody>
      </p:sp>
      <p:sp>
        <p:nvSpPr>
          <p:cNvPr id="182298" name="Rectangle 27"/>
          <p:cNvSpPr>
            <a:spLocks noChangeArrowheads="1"/>
          </p:cNvSpPr>
          <p:nvPr/>
        </p:nvSpPr>
        <p:spPr bwMode="auto">
          <a:xfrm>
            <a:off x="6519863" y="3624263"/>
            <a:ext cx="2546350" cy="40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3,100</a:t>
            </a:r>
          </a:p>
        </p:txBody>
      </p:sp>
      <p:sp>
        <p:nvSpPr>
          <p:cNvPr id="182299" name="Rectangle 28"/>
          <p:cNvSpPr>
            <a:spLocks noChangeArrowheads="1"/>
          </p:cNvSpPr>
          <p:nvPr/>
        </p:nvSpPr>
        <p:spPr bwMode="auto">
          <a:xfrm>
            <a:off x="-76200" y="4030663"/>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Ép-ra-im</a:t>
            </a:r>
          </a:p>
        </p:txBody>
      </p:sp>
      <p:sp>
        <p:nvSpPr>
          <p:cNvPr id="182300" name="Rectangle 29"/>
          <p:cNvSpPr>
            <a:spLocks noChangeArrowheads="1"/>
          </p:cNvSpPr>
          <p:nvPr/>
        </p:nvSpPr>
        <p:spPr bwMode="auto">
          <a:xfrm>
            <a:off x="1317625" y="4030663"/>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40,500</a:t>
            </a:r>
          </a:p>
        </p:txBody>
      </p:sp>
      <p:sp>
        <p:nvSpPr>
          <p:cNvPr id="182301" name="Rectangle 30"/>
          <p:cNvSpPr>
            <a:spLocks noChangeArrowheads="1"/>
          </p:cNvSpPr>
          <p:nvPr/>
        </p:nvSpPr>
        <p:spPr bwMode="auto">
          <a:xfrm>
            <a:off x="3917950" y="4030663"/>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32,500</a:t>
            </a:r>
          </a:p>
        </p:txBody>
      </p:sp>
      <p:sp>
        <p:nvSpPr>
          <p:cNvPr id="182302" name="Rectangle 31"/>
          <p:cNvSpPr>
            <a:spLocks noChangeArrowheads="1"/>
          </p:cNvSpPr>
          <p:nvPr/>
        </p:nvSpPr>
        <p:spPr bwMode="auto">
          <a:xfrm>
            <a:off x="6519863" y="4030663"/>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(8,000)</a:t>
            </a:r>
          </a:p>
        </p:txBody>
      </p:sp>
      <p:sp>
        <p:nvSpPr>
          <p:cNvPr id="182303" name="Rectangle 32"/>
          <p:cNvSpPr>
            <a:spLocks noChangeArrowheads="1"/>
          </p:cNvSpPr>
          <p:nvPr/>
        </p:nvSpPr>
        <p:spPr bwMode="auto">
          <a:xfrm>
            <a:off x="-76200" y="4433888"/>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Ma-na-se</a:t>
            </a:r>
          </a:p>
        </p:txBody>
      </p:sp>
      <p:sp>
        <p:nvSpPr>
          <p:cNvPr id="182304" name="Rectangle 33"/>
          <p:cNvSpPr>
            <a:spLocks noChangeArrowheads="1"/>
          </p:cNvSpPr>
          <p:nvPr/>
        </p:nvSpPr>
        <p:spPr bwMode="auto">
          <a:xfrm>
            <a:off x="1317625" y="4433888"/>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32,200</a:t>
            </a:r>
          </a:p>
        </p:txBody>
      </p:sp>
      <p:sp>
        <p:nvSpPr>
          <p:cNvPr id="182305" name="Rectangle 34"/>
          <p:cNvSpPr>
            <a:spLocks noChangeArrowheads="1"/>
          </p:cNvSpPr>
          <p:nvPr/>
        </p:nvSpPr>
        <p:spPr bwMode="auto">
          <a:xfrm>
            <a:off x="3917950" y="4433888"/>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52,700</a:t>
            </a:r>
          </a:p>
        </p:txBody>
      </p:sp>
      <p:sp>
        <p:nvSpPr>
          <p:cNvPr id="182306" name="Rectangle 35"/>
          <p:cNvSpPr>
            <a:spLocks noChangeArrowheads="1"/>
          </p:cNvSpPr>
          <p:nvPr/>
        </p:nvSpPr>
        <p:spPr bwMode="auto">
          <a:xfrm>
            <a:off x="6519863" y="4433888"/>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20,500</a:t>
            </a:r>
          </a:p>
        </p:txBody>
      </p:sp>
      <p:sp>
        <p:nvSpPr>
          <p:cNvPr id="182307" name="Rectangle 36"/>
          <p:cNvSpPr>
            <a:spLocks noChangeArrowheads="1"/>
          </p:cNvSpPr>
          <p:nvPr/>
        </p:nvSpPr>
        <p:spPr bwMode="auto">
          <a:xfrm>
            <a:off x="130175" y="4837113"/>
            <a:ext cx="13938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Bên-gia-min</a:t>
            </a:r>
          </a:p>
        </p:txBody>
      </p:sp>
      <p:sp>
        <p:nvSpPr>
          <p:cNvPr id="182308" name="Rectangle 37"/>
          <p:cNvSpPr>
            <a:spLocks noChangeArrowheads="1"/>
          </p:cNvSpPr>
          <p:nvPr/>
        </p:nvSpPr>
        <p:spPr bwMode="auto">
          <a:xfrm>
            <a:off x="1317625" y="4837113"/>
            <a:ext cx="2600325"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35,400</a:t>
            </a:r>
          </a:p>
        </p:txBody>
      </p:sp>
      <p:sp>
        <p:nvSpPr>
          <p:cNvPr id="182309" name="Rectangle 38"/>
          <p:cNvSpPr>
            <a:spLocks noChangeArrowheads="1"/>
          </p:cNvSpPr>
          <p:nvPr/>
        </p:nvSpPr>
        <p:spPr bwMode="auto">
          <a:xfrm>
            <a:off x="3917950" y="4837113"/>
            <a:ext cx="2601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45,600</a:t>
            </a:r>
          </a:p>
        </p:txBody>
      </p:sp>
      <p:sp>
        <p:nvSpPr>
          <p:cNvPr id="182310" name="Rectangle 39"/>
          <p:cNvSpPr>
            <a:spLocks noChangeArrowheads="1"/>
          </p:cNvSpPr>
          <p:nvPr/>
        </p:nvSpPr>
        <p:spPr bwMode="auto">
          <a:xfrm>
            <a:off x="6519863" y="4837113"/>
            <a:ext cx="2546350"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10,200</a:t>
            </a:r>
          </a:p>
        </p:txBody>
      </p:sp>
      <p:sp>
        <p:nvSpPr>
          <p:cNvPr id="182311" name="Rectangle 40"/>
          <p:cNvSpPr>
            <a:spLocks noChangeArrowheads="1"/>
          </p:cNvSpPr>
          <p:nvPr/>
        </p:nvSpPr>
        <p:spPr bwMode="auto">
          <a:xfrm>
            <a:off x="-76200" y="5240338"/>
            <a:ext cx="1393825"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Đan</a:t>
            </a:r>
          </a:p>
        </p:txBody>
      </p:sp>
      <p:sp>
        <p:nvSpPr>
          <p:cNvPr id="182312" name="Rectangle 41"/>
          <p:cNvSpPr>
            <a:spLocks noChangeArrowheads="1"/>
          </p:cNvSpPr>
          <p:nvPr/>
        </p:nvSpPr>
        <p:spPr bwMode="auto">
          <a:xfrm>
            <a:off x="1317625" y="5240338"/>
            <a:ext cx="2600325"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62,700</a:t>
            </a:r>
          </a:p>
        </p:txBody>
      </p:sp>
      <p:sp>
        <p:nvSpPr>
          <p:cNvPr id="182313" name="Rectangle 42"/>
          <p:cNvSpPr>
            <a:spLocks noChangeArrowheads="1"/>
          </p:cNvSpPr>
          <p:nvPr/>
        </p:nvSpPr>
        <p:spPr bwMode="auto">
          <a:xfrm>
            <a:off x="3917950" y="5240338"/>
            <a:ext cx="2601913"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64,400</a:t>
            </a:r>
          </a:p>
        </p:txBody>
      </p:sp>
      <p:sp>
        <p:nvSpPr>
          <p:cNvPr id="182314" name="Rectangle 43"/>
          <p:cNvSpPr>
            <a:spLocks noChangeArrowheads="1"/>
          </p:cNvSpPr>
          <p:nvPr/>
        </p:nvSpPr>
        <p:spPr bwMode="auto">
          <a:xfrm>
            <a:off x="6519863" y="5240338"/>
            <a:ext cx="2546350"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1,700</a:t>
            </a:r>
          </a:p>
        </p:txBody>
      </p:sp>
      <p:sp>
        <p:nvSpPr>
          <p:cNvPr id="182315" name="Rectangle 44"/>
          <p:cNvSpPr>
            <a:spLocks noChangeArrowheads="1"/>
          </p:cNvSpPr>
          <p:nvPr/>
        </p:nvSpPr>
        <p:spPr bwMode="auto">
          <a:xfrm>
            <a:off x="-76200" y="5645150"/>
            <a:ext cx="139382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A-se</a:t>
            </a:r>
          </a:p>
        </p:txBody>
      </p:sp>
      <p:sp>
        <p:nvSpPr>
          <p:cNvPr id="182316" name="Rectangle 45"/>
          <p:cNvSpPr>
            <a:spLocks noChangeArrowheads="1"/>
          </p:cNvSpPr>
          <p:nvPr/>
        </p:nvSpPr>
        <p:spPr bwMode="auto">
          <a:xfrm>
            <a:off x="1317625" y="5645150"/>
            <a:ext cx="2600325"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41,500</a:t>
            </a:r>
          </a:p>
        </p:txBody>
      </p:sp>
      <p:sp>
        <p:nvSpPr>
          <p:cNvPr id="182317" name="Rectangle 46"/>
          <p:cNvSpPr>
            <a:spLocks noChangeArrowheads="1"/>
          </p:cNvSpPr>
          <p:nvPr/>
        </p:nvSpPr>
        <p:spPr bwMode="auto">
          <a:xfrm>
            <a:off x="3917950" y="5645150"/>
            <a:ext cx="2601913"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53,400</a:t>
            </a:r>
          </a:p>
        </p:txBody>
      </p:sp>
      <p:sp>
        <p:nvSpPr>
          <p:cNvPr id="182318" name="Rectangle 47"/>
          <p:cNvSpPr>
            <a:spLocks noChangeArrowheads="1"/>
          </p:cNvSpPr>
          <p:nvPr/>
        </p:nvSpPr>
        <p:spPr bwMode="auto">
          <a:xfrm>
            <a:off x="6519863" y="5645150"/>
            <a:ext cx="254635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11,900</a:t>
            </a:r>
          </a:p>
        </p:txBody>
      </p:sp>
      <p:grpSp>
        <p:nvGrpSpPr>
          <p:cNvPr id="182319" name="Group 48"/>
          <p:cNvGrpSpPr>
            <a:grpSpLocks/>
          </p:cNvGrpSpPr>
          <p:nvPr/>
        </p:nvGrpSpPr>
        <p:grpSpPr bwMode="auto">
          <a:xfrm>
            <a:off x="-76200" y="838200"/>
            <a:ext cx="9144000" cy="766763"/>
            <a:chOff x="0" y="960"/>
            <a:chExt cx="5760" cy="302"/>
          </a:xfrm>
        </p:grpSpPr>
        <p:grpSp>
          <p:nvGrpSpPr>
            <p:cNvPr id="182347" name="Group 49"/>
            <p:cNvGrpSpPr>
              <a:grpSpLocks/>
            </p:cNvGrpSpPr>
            <p:nvPr/>
          </p:nvGrpSpPr>
          <p:grpSpPr bwMode="auto">
            <a:xfrm>
              <a:off x="0" y="960"/>
              <a:ext cx="928" cy="302"/>
              <a:chOff x="0" y="0"/>
              <a:chExt cx="626" cy="518"/>
            </a:xfrm>
          </p:grpSpPr>
          <p:sp>
            <p:nvSpPr>
              <p:cNvPr id="182363" name="Rectangle 50"/>
              <p:cNvSpPr>
                <a:spLocks noChangeArrowheads="1"/>
              </p:cNvSpPr>
              <p:nvPr/>
            </p:nvSpPr>
            <p:spPr bwMode="auto">
              <a:xfrm>
                <a:off x="0" y="0"/>
                <a:ext cx="626" cy="518"/>
              </a:xfrm>
              <a:prstGeom prst="rect">
                <a:avLst/>
              </a:prstGeom>
              <a:solidFill>
                <a:srgbClr val="E9E9E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182364" name="Group 51"/>
              <p:cNvGrpSpPr>
                <a:grpSpLocks/>
              </p:cNvGrpSpPr>
              <p:nvPr/>
            </p:nvGrpSpPr>
            <p:grpSpPr bwMode="auto">
              <a:xfrm>
                <a:off x="0" y="0"/>
                <a:ext cx="626" cy="518"/>
                <a:chOff x="0" y="0"/>
                <a:chExt cx="626" cy="518"/>
              </a:xfrm>
            </p:grpSpPr>
            <p:sp>
              <p:nvSpPr>
                <p:cNvPr id="182365" name="Rectangle 52"/>
                <p:cNvSpPr>
                  <a:spLocks noChangeArrowheads="1"/>
                </p:cNvSpPr>
                <p:nvPr/>
              </p:nvSpPr>
              <p:spPr bwMode="auto">
                <a:xfrm>
                  <a:off x="43" y="0"/>
                  <a:ext cx="540" cy="518"/>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Chi phái</a:t>
                  </a:r>
                </a:p>
              </p:txBody>
            </p:sp>
            <p:sp>
              <p:nvSpPr>
                <p:cNvPr id="182366" name="Rectangle 53"/>
                <p:cNvSpPr>
                  <a:spLocks noChangeArrowheads="1"/>
                </p:cNvSpPr>
                <p:nvPr/>
              </p:nvSpPr>
              <p:spPr bwMode="auto">
                <a:xfrm>
                  <a:off x="0" y="0"/>
                  <a:ext cx="62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grpSp>
          <p:nvGrpSpPr>
            <p:cNvPr id="182348" name="Group 54"/>
            <p:cNvGrpSpPr>
              <a:grpSpLocks/>
            </p:cNvGrpSpPr>
            <p:nvPr/>
          </p:nvGrpSpPr>
          <p:grpSpPr bwMode="auto">
            <a:xfrm>
              <a:off x="928" y="960"/>
              <a:ext cx="1621" cy="302"/>
              <a:chOff x="626" y="0"/>
              <a:chExt cx="1094" cy="518"/>
            </a:xfrm>
          </p:grpSpPr>
          <p:sp>
            <p:nvSpPr>
              <p:cNvPr id="182359" name="Rectangle 55"/>
              <p:cNvSpPr>
                <a:spLocks noChangeArrowheads="1"/>
              </p:cNvSpPr>
              <p:nvPr/>
            </p:nvSpPr>
            <p:spPr bwMode="auto">
              <a:xfrm>
                <a:off x="626" y="0"/>
                <a:ext cx="1094" cy="518"/>
              </a:xfrm>
              <a:prstGeom prst="rect">
                <a:avLst/>
              </a:prstGeom>
              <a:solidFill>
                <a:srgbClr val="E9E9E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182360" name="Group 56"/>
              <p:cNvGrpSpPr>
                <a:grpSpLocks/>
              </p:cNvGrpSpPr>
              <p:nvPr/>
            </p:nvGrpSpPr>
            <p:grpSpPr bwMode="auto">
              <a:xfrm>
                <a:off x="626" y="0"/>
                <a:ext cx="1094" cy="518"/>
                <a:chOff x="626" y="0"/>
                <a:chExt cx="1094" cy="518"/>
              </a:xfrm>
            </p:grpSpPr>
            <p:sp>
              <p:nvSpPr>
                <p:cNvPr id="182361" name="Rectangle 57"/>
                <p:cNvSpPr>
                  <a:spLocks noChangeArrowheads="1"/>
                </p:cNvSpPr>
                <p:nvPr/>
              </p:nvSpPr>
              <p:spPr bwMode="auto">
                <a:xfrm>
                  <a:off x="669" y="0"/>
                  <a:ext cx="1008" cy="518"/>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rgbClr val="FFFFFF"/>
                      </a:solidFill>
                      <a:ea typeface="宋体" charset="0"/>
                      <a:cs typeface="宋体" charset="0"/>
                    </a:rPr>
                    <a:t>Dân 1 (1444 TC)</a:t>
                  </a:r>
                </a:p>
                <a:p>
                  <a:pPr algn="ctr"/>
                  <a:r>
                    <a:rPr lang="en-US" altLang="zh-CN" sz="2200" b="1">
                      <a:solidFill>
                        <a:srgbClr val="FFFFFF"/>
                      </a:solidFill>
                      <a:ea typeface="宋体" charset="0"/>
                      <a:cs typeface="宋体" charset="0"/>
                    </a:rPr>
                    <a:t>Bắt đầu cuộc lưu lạc</a:t>
                  </a:r>
                </a:p>
              </p:txBody>
            </p:sp>
            <p:sp>
              <p:nvSpPr>
                <p:cNvPr id="182362" name="Rectangle 58"/>
                <p:cNvSpPr>
                  <a:spLocks noChangeArrowheads="1"/>
                </p:cNvSpPr>
                <p:nvPr/>
              </p:nvSpPr>
              <p:spPr bwMode="auto">
                <a:xfrm>
                  <a:off x="626" y="0"/>
                  <a:ext cx="109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grpSp>
          <p:nvGrpSpPr>
            <p:cNvPr id="182349" name="Group 59"/>
            <p:cNvGrpSpPr>
              <a:grpSpLocks/>
            </p:cNvGrpSpPr>
            <p:nvPr/>
          </p:nvGrpSpPr>
          <p:grpSpPr bwMode="auto">
            <a:xfrm>
              <a:off x="2549" y="960"/>
              <a:ext cx="1622" cy="302"/>
              <a:chOff x="1720" y="0"/>
              <a:chExt cx="1094" cy="518"/>
            </a:xfrm>
          </p:grpSpPr>
          <p:sp>
            <p:nvSpPr>
              <p:cNvPr id="182355" name="Rectangle 60"/>
              <p:cNvSpPr>
                <a:spLocks noChangeArrowheads="1"/>
              </p:cNvSpPr>
              <p:nvPr/>
            </p:nvSpPr>
            <p:spPr bwMode="auto">
              <a:xfrm>
                <a:off x="1720" y="0"/>
                <a:ext cx="1094" cy="518"/>
              </a:xfrm>
              <a:prstGeom prst="rect">
                <a:avLst/>
              </a:prstGeom>
              <a:solidFill>
                <a:srgbClr val="E9E9E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182356" name="Group 61"/>
              <p:cNvGrpSpPr>
                <a:grpSpLocks/>
              </p:cNvGrpSpPr>
              <p:nvPr/>
            </p:nvGrpSpPr>
            <p:grpSpPr bwMode="auto">
              <a:xfrm>
                <a:off x="1720" y="0"/>
                <a:ext cx="1094" cy="518"/>
                <a:chOff x="1720" y="0"/>
                <a:chExt cx="1094" cy="518"/>
              </a:xfrm>
            </p:grpSpPr>
            <p:sp>
              <p:nvSpPr>
                <p:cNvPr id="182357" name="Rectangle 62"/>
                <p:cNvSpPr>
                  <a:spLocks noChangeArrowheads="1"/>
                </p:cNvSpPr>
                <p:nvPr/>
              </p:nvSpPr>
              <p:spPr bwMode="auto">
                <a:xfrm>
                  <a:off x="1763" y="0"/>
                  <a:ext cx="1008" cy="518"/>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rgbClr val="FFFFFF"/>
                      </a:solidFill>
                      <a:ea typeface="宋体" charset="0"/>
                      <a:cs typeface="宋体" charset="0"/>
                    </a:rPr>
                    <a:t>Dân 26 (1406 TC)</a:t>
                  </a:r>
                </a:p>
                <a:p>
                  <a:pPr algn="ctr"/>
                  <a:r>
                    <a:rPr lang="en-US" altLang="zh-CN" sz="2200" b="1">
                      <a:solidFill>
                        <a:srgbClr val="FFFFFF"/>
                      </a:solidFill>
                      <a:ea typeface="宋体" charset="0"/>
                      <a:cs typeface="宋体" charset="0"/>
                    </a:rPr>
                    <a:t>Cuối cuộc lưu lạc</a:t>
                  </a:r>
                </a:p>
              </p:txBody>
            </p:sp>
            <p:sp>
              <p:nvSpPr>
                <p:cNvPr id="182358" name="Rectangle 63"/>
                <p:cNvSpPr>
                  <a:spLocks noChangeArrowheads="1"/>
                </p:cNvSpPr>
                <p:nvPr/>
              </p:nvSpPr>
              <p:spPr bwMode="auto">
                <a:xfrm>
                  <a:off x="1720" y="0"/>
                  <a:ext cx="109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grpSp>
          <p:nvGrpSpPr>
            <p:cNvPr id="182350" name="Group 64"/>
            <p:cNvGrpSpPr>
              <a:grpSpLocks/>
            </p:cNvGrpSpPr>
            <p:nvPr/>
          </p:nvGrpSpPr>
          <p:grpSpPr bwMode="auto">
            <a:xfrm>
              <a:off x="4171" y="960"/>
              <a:ext cx="1589" cy="302"/>
              <a:chOff x="2814" y="0"/>
              <a:chExt cx="1072" cy="518"/>
            </a:xfrm>
          </p:grpSpPr>
          <p:sp>
            <p:nvSpPr>
              <p:cNvPr id="182351" name="Rectangle 65"/>
              <p:cNvSpPr>
                <a:spLocks noChangeArrowheads="1"/>
              </p:cNvSpPr>
              <p:nvPr/>
            </p:nvSpPr>
            <p:spPr bwMode="auto">
              <a:xfrm>
                <a:off x="2814" y="0"/>
                <a:ext cx="1072" cy="518"/>
              </a:xfrm>
              <a:prstGeom prst="rect">
                <a:avLst/>
              </a:prstGeom>
              <a:solidFill>
                <a:srgbClr val="E9E9E9"/>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182352" name="Group 66"/>
              <p:cNvGrpSpPr>
                <a:grpSpLocks/>
              </p:cNvGrpSpPr>
              <p:nvPr/>
            </p:nvGrpSpPr>
            <p:grpSpPr bwMode="auto">
              <a:xfrm>
                <a:off x="2814" y="0"/>
                <a:ext cx="1072" cy="518"/>
                <a:chOff x="2814" y="0"/>
                <a:chExt cx="1072" cy="518"/>
              </a:xfrm>
            </p:grpSpPr>
            <p:sp>
              <p:nvSpPr>
                <p:cNvPr id="182353" name="Rectangle 67"/>
                <p:cNvSpPr>
                  <a:spLocks noChangeArrowheads="1"/>
                </p:cNvSpPr>
                <p:nvPr/>
              </p:nvSpPr>
              <p:spPr bwMode="auto">
                <a:xfrm>
                  <a:off x="2857" y="0"/>
                  <a:ext cx="986" cy="518"/>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Gia tăng </a:t>
                  </a:r>
                </a:p>
                <a:p>
                  <a:pPr algn="ctr" eaLnBrk="1" hangingPunct="1"/>
                  <a:r>
                    <a:rPr lang="en-US" altLang="zh-CN" sz="2400" b="1">
                      <a:solidFill>
                        <a:srgbClr val="FFFFFF"/>
                      </a:solidFill>
                      <a:ea typeface="宋体" charset="0"/>
                      <a:cs typeface="宋体" charset="0"/>
                    </a:rPr>
                    <a:t>(Giảm)</a:t>
                  </a:r>
                </a:p>
              </p:txBody>
            </p:sp>
            <p:sp>
              <p:nvSpPr>
                <p:cNvPr id="182354" name="Rectangle 68"/>
                <p:cNvSpPr>
                  <a:spLocks noChangeArrowheads="1"/>
                </p:cNvSpPr>
                <p:nvPr/>
              </p:nvSpPr>
              <p:spPr bwMode="auto">
                <a:xfrm>
                  <a:off x="2814" y="0"/>
                  <a:ext cx="107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grpSp>
      <p:grpSp>
        <p:nvGrpSpPr>
          <p:cNvPr id="182320" name="Group 69"/>
          <p:cNvGrpSpPr>
            <a:grpSpLocks/>
          </p:cNvGrpSpPr>
          <p:nvPr/>
        </p:nvGrpSpPr>
        <p:grpSpPr bwMode="auto">
          <a:xfrm>
            <a:off x="-76200" y="6049963"/>
            <a:ext cx="9144000" cy="808037"/>
            <a:chOff x="0" y="3850"/>
            <a:chExt cx="5760" cy="470"/>
          </a:xfrm>
        </p:grpSpPr>
        <p:grpSp>
          <p:nvGrpSpPr>
            <p:cNvPr id="182323" name="Group 70"/>
            <p:cNvGrpSpPr>
              <a:grpSpLocks/>
            </p:cNvGrpSpPr>
            <p:nvPr/>
          </p:nvGrpSpPr>
          <p:grpSpPr bwMode="auto">
            <a:xfrm>
              <a:off x="0" y="3850"/>
              <a:ext cx="928" cy="235"/>
              <a:chOff x="0" y="4951"/>
              <a:chExt cx="626" cy="403"/>
            </a:xfrm>
          </p:grpSpPr>
          <p:sp>
            <p:nvSpPr>
              <p:cNvPr id="182345" name="Rectangle 71"/>
              <p:cNvSpPr>
                <a:spLocks noChangeArrowheads="1"/>
              </p:cNvSpPr>
              <p:nvPr/>
            </p:nvSpPr>
            <p:spPr bwMode="auto">
              <a:xfrm>
                <a:off x="43" y="4951"/>
                <a:ext cx="540"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chemeClr val="tx1"/>
                    </a:solidFill>
                    <a:ea typeface="宋体" charset="0"/>
                    <a:cs typeface="宋体" charset="0"/>
                  </a:rPr>
                  <a:t>Nép-ta-li</a:t>
                </a:r>
              </a:p>
            </p:txBody>
          </p:sp>
          <p:sp>
            <p:nvSpPr>
              <p:cNvPr id="182346" name="Rectangle 72"/>
              <p:cNvSpPr>
                <a:spLocks noChangeArrowheads="1"/>
              </p:cNvSpPr>
              <p:nvPr/>
            </p:nvSpPr>
            <p:spPr bwMode="auto">
              <a:xfrm>
                <a:off x="0" y="4951"/>
                <a:ext cx="62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82324" name="Group 73"/>
            <p:cNvGrpSpPr>
              <a:grpSpLocks/>
            </p:cNvGrpSpPr>
            <p:nvPr/>
          </p:nvGrpSpPr>
          <p:grpSpPr bwMode="auto">
            <a:xfrm>
              <a:off x="928" y="3850"/>
              <a:ext cx="1621" cy="235"/>
              <a:chOff x="626" y="4951"/>
              <a:chExt cx="1094" cy="403"/>
            </a:xfrm>
          </p:grpSpPr>
          <p:sp>
            <p:nvSpPr>
              <p:cNvPr id="182343" name="Rectangle 74"/>
              <p:cNvSpPr>
                <a:spLocks noChangeArrowheads="1"/>
              </p:cNvSpPr>
              <p:nvPr/>
            </p:nvSpPr>
            <p:spPr bwMode="auto">
              <a:xfrm>
                <a:off x="669" y="4951"/>
                <a:ext cx="100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53,400</a:t>
                </a:r>
              </a:p>
            </p:txBody>
          </p:sp>
          <p:sp>
            <p:nvSpPr>
              <p:cNvPr id="182344" name="Rectangle 75"/>
              <p:cNvSpPr>
                <a:spLocks noChangeArrowheads="1"/>
              </p:cNvSpPr>
              <p:nvPr/>
            </p:nvSpPr>
            <p:spPr bwMode="auto">
              <a:xfrm>
                <a:off x="626" y="4951"/>
                <a:ext cx="109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82325" name="Group 76"/>
            <p:cNvGrpSpPr>
              <a:grpSpLocks/>
            </p:cNvGrpSpPr>
            <p:nvPr/>
          </p:nvGrpSpPr>
          <p:grpSpPr bwMode="auto">
            <a:xfrm>
              <a:off x="2549" y="3850"/>
              <a:ext cx="1622" cy="235"/>
              <a:chOff x="1720" y="4951"/>
              <a:chExt cx="1094" cy="403"/>
            </a:xfrm>
          </p:grpSpPr>
          <p:sp>
            <p:nvSpPr>
              <p:cNvPr id="182341" name="Rectangle 77"/>
              <p:cNvSpPr>
                <a:spLocks noChangeArrowheads="1"/>
              </p:cNvSpPr>
              <p:nvPr/>
            </p:nvSpPr>
            <p:spPr bwMode="auto">
              <a:xfrm>
                <a:off x="1763" y="4951"/>
                <a:ext cx="1008"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45,400</a:t>
                </a:r>
              </a:p>
            </p:txBody>
          </p:sp>
          <p:sp>
            <p:nvSpPr>
              <p:cNvPr id="182342" name="Rectangle 78"/>
              <p:cNvSpPr>
                <a:spLocks noChangeArrowheads="1"/>
              </p:cNvSpPr>
              <p:nvPr/>
            </p:nvSpPr>
            <p:spPr bwMode="auto">
              <a:xfrm>
                <a:off x="1720" y="4951"/>
                <a:ext cx="109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82326" name="Group 79"/>
            <p:cNvGrpSpPr>
              <a:grpSpLocks/>
            </p:cNvGrpSpPr>
            <p:nvPr/>
          </p:nvGrpSpPr>
          <p:grpSpPr bwMode="auto">
            <a:xfrm>
              <a:off x="4171" y="3850"/>
              <a:ext cx="1589" cy="235"/>
              <a:chOff x="2814" y="4951"/>
              <a:chExt cx="1072" cy="403"/>
            </a:xfrm>
          </p:grpSpPr>
          <p:sp>
            <p:nvSpPr>
              <p:cNvPr id="182339" name="Rectangle 80"/>
              <p:cNvSpPr>
                <a:spLocks noChangeArrowheads="1"/>
              </p:cNvSpPr>
              <p:nvPr/>
            </p:nvSpPr>
            <p:spPr bwMode="auto">
              <a:xfrm>
                <a:off x="2857" y="4951"/>
                <a:ext cx="98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chemeClr val="tx1"/>
                    </a:solidFill>
                    <a:ea typeface="宋体" charset="0"/>
                    <a:cs typeface="宋体" charset="0"/>
                  </a:rPr>
                  <a:t>(8,000)</a:t>
                </a:r>
              </a:p>
            </p:txBody>
          </p:sp>
          <p:sp>
            <p:nvSpPr>
              <p:cNvPr id="182340" name="Rectangle 81"/>
              <p:cNvSpPr>
                <a:spLocks noChangeArrowheads="1"/>
              </p:cNvSpPr>
              <p:nvPr/>
            </p:nvSpPr>
            <p:spPr bwMode="auto">
              <a:xfrm>
                <a:off x="2814" y="4951"/>
                <a:ext cx="1072"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82327" name="Group 82"/>
            <p:cNvGrpSpPr>
              <a:grpSpLocks/>
            </p:cNvGrpSpPr>
            <p:nvPr/>
          </p:nvGrpSpPr>
          <p:grpSpPr bwMode="auto">
            <a:xfrm>
              <a:off x="0" y="4085"/>
              <a:ext cx="928" cy="235"/>
              <a:chOff x="0" y="5354"/>
              <a:chExt cx="626" cy="403"/>
            </a:xfrm>
          </p:grpSpPr>
          <p:sp>
            <p:nvSpPr>
              <p:cNvPr id="182337" name="Rectangle 83"/>
              <p:cNvSpPr>
                <a:spLocks noChangeArrowheads="1"/>
              </p:cNvSpPr>
              <p:nvPr/>
            </p:nvSpPr>
            <p:spPr bwMode="auto">
              <a:xfrm>
                <a:off x="43" y="5354"/>
                <a:ext cx="540" cy="403"/>
              </a:xfrm>
              <a:prstGeom prst="rect">
                <a:avLst/>
              </a:prstGeom>
              <a:solidFill>
                <a:srgbClr val="9900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200" b="1">
                    <a:solidFill>
                      <a:srgbClr val="FFFFFF"/>
                    </a:solidFill>
                    <a:ea typeface="宋体" charset="0"/>
                    <a:cs typeface="宋体" charset="0"/>
                  </a:rPr>
                  <a:t>Tổng cộng</a:t>
                </a:r>
              </a:p>
            </p:txBody>
          </p:sp>
          <p:sp>
            <p:nvSpPr>
              <p:cNvPr id="182338" name="Rectangle 84"/>
              <p:cNvSpPr>
                <a:spLocks noChangeArrowheads="1"/>
              </p:cNvSpPr>
              <p:nvPr/>
            </p:nvSpPr>
            <p:spPr bwMode="auto">
              <a:xfrm>
                <a:off x="0" y="5354"/>
                <a:ext cx="626"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82328" name="Group 85"/>
            <p:cNvGrpSpPr>
              <a:grpSpLocks/>
            </p:cNvGrpSpPr>
            <p:nvPr/>
          </p:nvGrpSpPr>
          <p:grpSpPr bwMode="auto">
            <a:xfrm>
              <a:off x="928" y="4085"/>
              <a:ext cx="1621" cy="235"/>
              <a:chOff x="626" y="5354"/>
              <a:chExt cx="1094" cy="403"/>
            </a:xfrm>
          </p:grpSpPr>
          <p:sp>
            <p:nvSpPr>
              <p:cNvPr id="182335" name="Rectangle 86"/>
              <p:cNvSpPr>
                <a:spLocks noChangeArrowheads="1"/>
              </p:cNvSpPr>
              <p:nvPr/>
            </p:nvSpPr>
            <p:spPr bwMode="auto">
              <a:xfrm>
                <a:off x="669" y="5354"/>
                <a:ext cx="1008" cy="403"/>
              </a:xfrm>
              <a:prstGeom prst="rect">
                <a:avLst/>
              </a:prstGeom>
              <a:solidFill>
                <a:srgbClr val="9900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603,550</a:t>
                </a:r>
              </a:p>
            </p:txBody>
          </p:sp>
          <p:sp>
            <p:nvSpPr>
              <p:cNvPr id="182336" name="Rectangle 87"/>
              <p:cNvSpPr>
                <a:spLocks noChangeArrowheads="1"/>
              </p:cNvSpPr>
              <p:nvPr/>
            </p:nvSpPr>
            <p:spPr bwMode="auto">
              <a:xfrm>
                <a:off x="626" y="5354"/>
                <a:ext cx="109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82329" name="Group 88"/>
            <p:cNvGrpSpPr>
              <a:grpSpLocks/>
            </p:cNvGrpSpPr>
            <p:nvPr/>
          </p:nvGrpSpPr>
          <p:grpSpPr bwMode="auto">
            <a:xfrm>
              <a:off x="2549" y="4085"/>
              <a:ext cx="1622" cy="235"/>
              <a:chOff x="1720" y="5354"/>
              <a:chExt cx="1094" cy="403"/>
            </a:xfrm>
          </p:grpSpPr>
          <p:sp>
            <p:nvSpPr>
              <p:cNvPr id="182333" name="Rectangle 89"/>
              <p:cNvSpPr>
                <a:spLocks noChangeArrowheads="1"/>
              </p:cNvSpPr>
              <p:nvPr/>
            </p:nvSpPr>
            <p:spPr bwMode="auto">
              <a:xfrm>
                <a:off x="1763" y="5354"/>
                <a:ext cx="1008" cy="403"/>
              </a:xfrm>
              <a:prstGeom prst="rect">
                <a:avLst/>
              </a:prstGeom>
              <a:solidFill>
                <a:srgbClr val="9900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601,730</a:t>
                </a:r>
              </a:p>
            </p:txBody>
          </p:sp>
          <p:sp>
            <p:nvSpPr>
              <p:cNvPr id="182334" name="Rectangle 90"/>
              <p:cNvSpPr>
                <a:spLocks noChangeArrowheads="1"/>
              </p:cNvSpPr>
              <p:nvPr/>
            </p:nvSpPr>
            <p:spPr bwMode="auto">
              <a:xfrm>
                <a:off x="1720" y="5354"/>
                <a:ext cx="1094"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182330" name="Group 91"/>
            <p:cNvGrpSpPr>
              <a:grpSpLocks/>
            </p:cNvGrpSpPr>
            <p:nvPr/>
          </p:nvGrpSpPr>
          <p:grpSpPr bwMode="auto">
            <a:xfrm>
              <a:off x="4171" y="4085"/>
              <a:ext cx="1589" cy="235"/>
              <a:chOff x="2814" y="5354"/>
              <a:chExt cx="1072" cy="403"/>
            </a:xfrm>
          </p:grpSpPr>
          <p:sp>
            <p:nvSpPr>
              <p:cNvPr id="182331" name="Rectangle 92"/>
              <p:cNvSpPr>
                <a:spLocks noChangeArrowheads="1"/>
              </p:cNvSpPr>
              <p:nvPr/>
            </p:nvSpPr>
            <p:spPr bwMode="auto">
              <a:xfrm>
                <a:off x="2857" y="5354"/>
                <a:ext cx="986" cy="403"/>
              </a:xfrm>
              <a:prstGeom prst="rect">
                <a:avLst/>
              </a:prstGeom>
              <a:solidFill>
                <a:srgbClr val="9900CC"/>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(1,820)</a:t>
                </a:r>
              </a:p>
            </p:txBody>
          </p:sp>
          <p:sp>
            <p:nvSpPr>
              <p:cNvPr id="182332" name="Rectangle 93"/>
              <p:cNvSpPr>
                <a:spLocks noChangeArrowheads="1"/>
              </p:cNvSpPr>
              <p:nvPr/>
            </p:nvSpPr>
            <p:spPr bwMode="auto">
              <a:xfrm>
                <a:off x="2814" y="5354"/>
                <a:ext cx="1072"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sp>
        <p:nvSpPr>
          <p:cNvPr id="615518" name="Oval 94"/>
          <p:cNvSpPr>
            <a:spLocks noChangeArrowheads="1"/>
          </p:cNvSpPr>
          <p:nvPr/>
        </p:nvSpPr>
        <p:spPr bwMode="auto">
          <a:xfrm>
            <a:off x="1600200" y="6400800"/>
            <a:ext cx="2209800" cy="457200"/>
          </a:xfrm>
          <a:prstGeom prst="ellipse">
            <a:avLst/>
          </a:prstGeom>
          <a:noFill/>
          <a:ln w="57150" cap="sq">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615519" name="Oval 95"/>
          <p:cNvSpPr>
            <a:spLocks noChangeArrowheads="1"/>
          </p:cNvSpPr>
          <p:nvPr/>
        </p:nvSpPr>
        <p:spPr bwMode="auto">
          <a:xfrm>
            <a:off x="7086600" y="1981200"/>
            <a:ext cx="1447800" cy="457200"/>
          </a:xfrm>
          <a:prstGeom prst="ellipse">
            <a:avLst/>
          </a:prstGeom>
          <a:noFill/>
          <a:ln w="57150" cap="sq">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15518"/>
                                        </p:tgtEl>
                                        <p:attrNameLst>
                                          <p:attrName>style.visibility</p:attrName>
                                        </p:attrNameLst>
                                      </p:cBhvr>
                                      <p:to>
                                        <p:strVal val="visible"/>
                                      </p:to>
                                    </p:set>
                                    <p:animEffect transition="in" filter="fade">
                                      <p:cBhvr>
                                        <p:cTn id="7" dur="2000"/>
                                        <p:tgtEl>
                                          <p:spTgt spid="615518"/>
                                        </p:tgtEl>
                                      </p:cBhvr>
                                    </p:animEffect>
                                    <p:anim calcmode="lin" valueType="num">
                                      <p:cBhvr>
                                        <p:cTn id="8" dur="2000" fill="hold"/>
                                        <p:tgtEl>
                                          <p:spTgt spid="615518"/>
                                        </p:tgtEl>
                                        <p:attrNameLst>
                                          <p:attrName>style.rotation</p:attrName>
                                        </p:attrNameLst>
                                      </p:cBhvr>
                                      <p:tavLst>
                                        <p:tav tm="0">
                                          <p:val>
                                            <p:fltVal val="720"/>
                                          </p:val>
                                        </p:tav>
                                        <p:tav tm="100000">
                                          <p:val>
                                            <p:fltVal val="0"/>
                                          </p:val>
                                        </p:tav>
                                      </p:tavLst>
                                    </p:anim>
                                    <p:anim calcmode="lin" valueType="num">
                                      <p:cBhvr>
                                        <p:cTn id="9" dur="2000" fill="hold"/>
                                        <p:tgtEl>
                                          <p:spTgt spid="615518"/>
                                        </p:tgtEl>
                                        <p:attrNameLst>
                                          <p:attrName>ppt_h</p:attrName>
                                        </p:attrNameLst>
                                      </p:cBhvr>
                                      <p:tavLst>
                                        <p:tav tm="0">
                                          <p:val>
                                            <p:fltVal val="0"/>
                                          </p:val>
                                        </p:tav>
                                        <p:tav tm="100000">
                                          <p:val>
                                            <p:strVal val="#ppt_h"/>
                                          </p:val>
                                        </p:tav>
                                      </p:tavLst>
                                    </p:anim>
                                    <p:anim calcmode="lin" valueType="num">
                                      <p:cBhvr>
                                        <p:cTn id="10" dur="2000" fill="hold"/>
                                        <p:tgtEl>
                                          <p:spTgt spid="61551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615519"/>
                                        </p:tgtEl>
                                        <p:attrNameLst>
                                          <p:attrName>style.visibility</p:attrName>
                                        </p:attrNameLst>
                                      </p:cBhvr>
                                      <p:to>
                                        <p:strVal val="visible"/>
                                      </p:to>
                                    </p:set>
                                    <p:animEffect transition="in" filter="fade">
                                      <p:cBhvr>
                                        <p:cTn id="15" dur="2000"/>
                                        <p:tgtEl>
                                          <p:spTgt spid="615519"/>
                                        </p:tgtEl>
                                      </p:cBhvr>
                                    </p:animEffect>
                                    <p:anim calcmode="lin" valueType="num">
                                      <p:cBhvr>
                                        <p:cTn id="16" dur="2000" fill="hold"/>
                                        <p:tgtEl>
                                          <p:spTgt spid="615519"/>
                                        </p:tgtEl>
                                        <p:attrNameLst>
                                          <p:attrName>style.rotation</p:attrName>
                                        </p:attrNameLst>
                                      </p:cBhvr>
                                      <p:tavLst>
                                        <p:tav tm="0">
                                          <p:val>
                                            <p:fltVal val="720"/>
                                          </p:val>
                                        </p:tav>
                                        <p:tav tm="100000">
                                          <p:val>
                                            <p:fltVal val="0"/>
                                          </p:val>
                                        </p:tav>
                                      </p:tavLst>
                                    </p:anim>
                                    <p:anim calcmode="lin" valueType="num">
                                      <p:cBhvr>
                                        <p:cTn id="17" dur="2000" fill="hold"/>
                                        <p:tgtEl>
                                          <p:spTgt spid="615519"/>
                                        </p:tgtEl>
                                        <p:attrNameLst>
                                          <p:attrName>ppt_h</p:attrName>
                                        </p:attrNameLst>
                                      </p:cBhvr>
                                      <p:tavLst>
                                        <p:tav tm="0">
                                          <p:val>
                                            <p:fltVal val="0"/>
                                          </p:val>
                                        </p:tav>
                                        <p:tav tm="100000">
                                          <p:val>
                                            <p:strVal val="#ppt_h"/>
                                          </p:val>
                                        </p:tav>
                                      </p:tavLst>
                                    </p:anim>
                                    <p:anim calcmode="lin" valueType="num">
                                      <p:cBhvr>
                                        <p:cTn id="18" dur="2000" fill="hold"/>
                                        <p:tgtEl>
                                          <p:spTgt spid="6155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18" grpId="0" animBg="1"/>
      <p:bldP spid="61551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84322" name="Group 2"/>
          <p:cNvGrpSpPr>
            <a:grpSpLocks/>
          </p:cNvGrpSpPr>
          <p:nvPr/>
        </p:nvGrpSpPr>
        <p:grpSpPr bwMode="auto">
          <a:xfrm>
            <a:off x="0" y="762000"/>
            <a:ext cx="9144000" cy="6096000"/>
            <a:chOff x="0" y="0"/>
            <a:chExt cx="4560" cy="5416"/>
          </a:xfrm>
        </p:grpSpPr>
        <p:grpSp>
          <p:nvGrpSpPr>
            <p:cNvPr id="184327" name="Group 3"/>
            <p:cNvGrpSpPr>
              <a:grpSpLocks/>
            </p:cNvGrpSpPr>
            <p:nvPr/>
          </p:nvGrpSpPr>
          <p:grpSpPr bwMode="auto">
            <a:xfrm>
              <a:off x="0" y="0"/>
              <a:ext cx="4560" cy="671"/>
              <a:chOff x="0" y="0"/>
              <a:chExt cx="4560" cy="671"/>
            </a:xfrm>
          </p:grpSpPr>
          <p:sp>
            <p:nvSpPr>
              <p:cNvPr id="184430"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84431"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28" name="Group 6"/>
            <p:cNvGrpSpPr>
              <a:grpSpLocks/>
            </p:cNvGrpSpPr>
            <p:nvPr/>
          </p:nvGrpSpPr>
          <p:grpSpPr bwMode="auto">
            <a:xfrm>
              <a:off x="0" y="671"/>
              <a:ext cx="1312" cy="805"/>
              <a:chOff x="0" y="671"/>
              <a:chExt cx="1312" cy="805"/>
            </a:xfrm>
          </p:grpSpPr>
          <p:sp>
            <p:nvSpPr>
              <p:cNvPr id="184428"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84429"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29" name="Group 9"/>
            <p:cNvGrpSpPr>
              <a:grpSpLocks/>
            </p:cNvGrpSpPr>
            <p:nvPr/>
          </p:nvGrpSpPr>
          <p:grpSpPr bwMode="auto">
            <a:xfrm>
              <a:off x="1312" y="671"/>
              <a:ext cx="1832" cy="805"/>
              <a:chOff x="1312" y="671"/>
              <a:chExt cx="1832" cy="805"/>
            </a:xfrm>
          </p:grpSpPr>
          <p:sp>
            <p:nvSpPr>
              <p:cNvPr id="184426"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84427"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30" name="Group 12"/>
            <p:cNvGrpSpPr>
              <a:grpSpLocks/>
            </p:cNvGrpSpPr>
            <p:nvPr/>
          </p:nvGrpSpPr>
          <p:grpSpPr bwMode="auto">
            <a:xfrm>
              <a:off x="3144" y="671"/>
              <a:ext cx="1416" cy="805"/>
              <a:chOff x="3144" y="671"/>
              <a:chExt cx="1416" cy="805"/>
            </a:xfrm>
          </p:grpSpPr>
          <p:sp>
            <p:nvSpPr>
              <p:cNvPr id="184424"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84425"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31" name="Group 15"/>
            <p:cNvGrpSpPr>
              <a:grpSpLocks/>
            </p:cNvGrpSpPr>
            <p:nvPr/>
          </p:nvGrpSpPr>
          <p:grpSpPr bwMode="auto">
            <a:xfrm>
              <a:off x="0" y="1476"/>
              <a:ext cx="1312" cy="422"/>
              <a:chOff x="0" y="1476"/>
              <a:chExt cx="1312" cy="422"/>
            </a:xfrm>
          </p:grpSpPr>
          <p:sp>
            <p:nvSpPr>
              <p:cNvPr id="184422"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84423"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32" name="Group 18"/>
            <p:cNvGrpSpPr>
              <a:grpSpLocks/>
            </p:cNvGrpSpPr>
            <p:nvPr/>
          </p:nvGrpSpPr>
          <p:grpSpPr bwMode="auto">
            <a:xfrm>
              <a:off x="1312" y="1476"/>
              <a:ext cx="1832" cy="422"/>
              <a:chOff x="1312" y="1476"/>
              <a:chExt cx="1832" cy="422"/>
            </a:xfrm>
          </p:grpSpPr>
          <p:sp>
            <p:nvSpPr>
              <p:cNvPr id="184420"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84421"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33" name="Group 21"/>
            <p:cNvGrpSpPr>
              <a:grpSpLocks/>
            </p:cNvGrpSpPr>
            <p:nvPr/>
          </p:nvGrpSpPr>
          <p:grpSpPr bwMode="auto">
            <a:xfrm>
              <a:off x="3144" y="1476"/>
              <a:ext cx="1416" cy="422"/>
              <a:chOff x="3144" y="1476"/>
              <a:chExt cx="1416" cy="422"/>
            </a:xfrm>
          </p:grpSpPr>
          <p:sp>
            <p:nvSpPr>
              <p:cNvPr id="184418"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84419"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34" name="Group 24"/>
            <p:cNvGrpSpPr>
              <a:grpSpLocks/>
            </p:cNvGrpSpPr>
            <p:nvPr/>
          </p:nvGrpSpPr>
          <p:grpSpPr bwMode="auto">
            <a:xfrm>
              <a:off x="0" y="1898"/>
              <a:ext cx="1312" cy="422"/>
              <a:chOff x="0" y="1898"/>
              <a:chExt cx="1312" cy="422"/>
            </a:xfrm>
          </p:grpSpPr>
          <p:sp>
            <p:nvSpPr>
              <p:cNvPr id="184416"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84417"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35" name="Group 27"/>
            <p:cNvGrpSpPr>
              <a:grpSpLocks/>
            </p:cNvGrpSpPr>
            <p:nvPr/>
          </p:nvGrpSpPr>
          <p:grpSpPr bwMode="auto">
            <a:xfrm>
              <a:off x="1312" y="1898"/>
              <a:ext cx="1832" cy="422"/>
              <a:chOff x="1312" y="1898"/>
              <a:chExt cx="1832" cy="422"/>
            </a:xfrm>
          </p:grpSpPr>
          <p:sp>
            <p:nvSpPr>
              <p:cNvPr id="184414"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84415"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36" name="Group 30"/>
            <p:cNvGrpSpPr>
              <a:grpSpLocks/>
            </p:cNvGrpSpPr>
            <p:nvPr/>
          </p:nvGrpSpPr>
          <p:grpSpPr bwMode="auto">
            <a:xfrm>
              <a:off x="3144" y="1898"/>
              <a:ext cx="1416" cy="422"/>
              <a:chOff x="3144" y="1898"/>
              <a:chExt cx="1416" cy="422"/>
            </a:xfrm>
          </p:grpSpPr>
          <p:sp>
            <p:nvSpPr>
              <p:cNvPr id="184412"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84413"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37" name="Group 33"/>
            <p:cNvGrpSpPr>
              <a:grpSpLocks/>
            </p:cNvGrpSpPr>
            <p:nvPr/>
          </p:nvGrpSpPr>
          <p:grpSpPr bwMode="auto">
            <a:xfrm>
              <a:off x="0" y="2320"/>
              <a:ext cx="1312" cy="422"/>
              <a:chOff x="0" y="2320"/>
              <a:chExt cx="1312" cy="422"/>
            </a:xfrm>
          </p:grpSpPr>
          <p:sp>
            <p:nvSpPr>
              <p:cNvPr id="184410"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84411"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38" name="Group 36"/>
            <p:cNvGrpSpPr>
              <a:grpSpLocks/>
            </p:cNvGrpSpPr>
            <p:nvPr/>
          </p:nvGrpSpPr>
          <p:grpSpPr bwMode="auto">
            <a:xfrm>
              <a:off x="1312" y="2320"/>
              <a:ext cx="1832" cy="422"/>
              <a:chOff x="1312" y="2320"/>
              <a:chExt cx="1832" cy="422"/>
            </a:xfrm>
          </p:grpSpPr>
          <p:sp>
            <p:nvSpPr>
              <p:cNvPr id="184408"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84409"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39" name="Group 39"/>
            <p:cNvGrpSpPr>
              <a:grpSpLocks/>
            </p:cNvGrpSpPr>
            <p:nvPr/>
          </p:nvGrpSpPr>
          <p:grpSpPr bwMode="auto">
            <a:xfrm>
              <a:off x="3144" y="2320"/>
              <a:ext cx="1416" cy="422"/>
              <a:chOff x="3144" y="2320"/>
              <a:chExt cx="1416" cy="422"/>
            </a:xfrm>
          </p:grpSpPr>
          <p:sp>
            <p:nvSpPr>
              <p:cNvPr id="184406"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84407"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40" name="Group 42"/>
            <p:cNvGrpSpPr>
              <a:grpSpLocks/>
            </p:cNvGrpSpPr>
            <p:nvPr/>
          </p:nvGrpSpPr>
          <p:grpSpPr bwMode="auto">
            <a:xfrm>
              <a:off x="0" y="2742"/>
              <a:ext cx="1312" cy="422"/>
              <a:chOff x="0" y="2742"/>
              <a:chExt cx="1312" cy="422"/>
            </a:xfrm>
          </p:grpSpPr>
          <p:sp>
            <p:nvSpPr>
              <p:cNvPr id="184404"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84405"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41" name="Group 45"/>
            <p:cNvGrpSpPr>
              <a:grpSpLocks/>
            </p:cNvGrpSpPr>
            <p:nvPr/>
          </p:nvGrpSpPr>
          <p:grpSpPr bwMode="auto">
            <a:xfrm>
              <a:off x="1312" y="2742"/>
              <a:ext cx="1832" cy="422"/>
              <a:chOff x="1312" y="2742"/>
              <a:chExt cx="1832" cy="422"/>
            </a:xfrm>
          </p:grpSpPr>
          <p:sp>
            <p:nvSpPr>
              <p:cNvPr id="184402"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84403"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42" name="Group 48"/>
            <p:cNvGrpSpPr>
              <a:grpSpLocks/>
            </p:cNvGrpSpPr>
            <p:nvPr/>
          </p:nvGrpSpPr>
          <p:grpSpPr bwMode="auto">
            <a:xfrm>
              <a:off x="3144" y="2742"/>
              <a:ext cx="1416" cy="422"/>
              <a:chOff x="3144" y="2742"/>
              <a:chExt cx="1416" cy="422"/>
            </a:xfrm>
          </p:grpSpPr>
          <p:sp>
            <p:nvSpPr>
              <p:cNvPr id="184400"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84401"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43" name="Group 51"/>
            <p:cNvGrpSpPr>
              <a:grpSpLocks/>
            </p:cNvGrpSpPr>
            <p:nvPr/>
          </p:nvGrpSpPr>
          <p:grpSpPr bwMode="auto">
            <a:xfrm>
              <a:off x="0" y="3164"/>
              <a:ext cx="1312" cy="422"/>
              <a:chOff x="0" y="3164"/>
              <a:chExt cx="1312" cy="422"/>
            </a:xfrm>
          </p:grpSpPr>
          <p:sp>
            <p:nvSpPr>
              <p:cNvPr id="184398"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84399"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44" name="Group 54"/>
            <p:cNvGrpSpPr>
              <a:grpSpLocks/>
            </p:cNvGrpSpPr>
            <p:nvPr/>
          </p:nvGrpSpPr>
          <p:grpSpPr bwMode="auto">
            <a:xfrm>
              <a:off x="1312" y="3164"/>
              <a:ext cx="1832" cy="422"/>
              <a:chOff x="1312" y="3164"/>
              <a:chExt cx="1832" cy="422"/>
            </a:xfrm>
          </p:grpSpPr>
          <p:sp>
            <p:nvSpPr>
              <p:cNvPr id="184396"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84397"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45" name="Group 57"/>
            <p:cNvGrpSpPr>
              <a:grpSpLocks/>
            </p:cNvGrpSpPr>
            <p:nvPr/>
          </p:nvGrpSpPr>
          <p:grpSpPr bwMode="auto">
            <a:xfrm>
              <a:off x="3144" y="3164"/>
              <a:ext cx="1416" cy="422"/>
              <a:chOff x="3144" y="3164"/>
              <a:chExt cx="1416" cy="422"/>
            </a:xfrm>
          </p:grpSpPr>
          <p:sp>
            <p:nvSpPr>
              <p:cNvPr id="184394"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84395"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46" name="Group 60"/>
            <p:cNvGrpSpPr>
              <a:grpSpLocks/>
            </p:cNvGrpSpPr>
            <p:nvPr/>
          </p:nvGrpSpPr>
          <p:grpSpPr bwMode="auto">
            <a:xfrm>
              <a:off x="0" y="3586"/>
              <a:ext cx="1312" cy="422"/>
              <a:chOff x="0" y="3586"/>
              <a:chExt cx="1312" cy="422"/>
            </a:xfrm>
          </p:grpSpPr>
          <p:sp>
            <p:nvSpPr>
              <p:cNvPr id="184392"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84393"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47" name="Group 63"/>
            <p:cNvGrpSpPr>
              <a:grpSpLocks/>
            </p:cNvGrpSpPr>
            <p:nvPr/>
          </p:nvGrpSpPr>
          <p:grpSpPr bwMode="auto">
            <a:xfrm>
              <a:off x="1312" y="3586"/>
              <a:ext cx="1832" cy="422"/>
              <a:chOff x="1312" y="3586"/>
              <a:chExt cx="1832" cy="422"/>
            </a:xfrm>
          </p:grpSpPr>
          <p:sp>
            <p:nvSpPr>
              <p:cNvPr id="184390"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84391"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48" name="Group 66"/>
            <p:cNvGrpSpPr>
              <a:grpSpLocks/>
            </p:cNvGrpSpPr>
            <p:nvPr/>
          </p:nvGrpSpPr>
          <p:grpSpPr bwMode="auto">
            <a:xfrm>
              <a:off x="3144" y="3586"/>
              <a:ext cx="1416" cy="422"/>
              <a:chOff x="3144" y="3586"/>
              <a:chExt cx="1416" cy="422"/>
            </a:xfrm>
          </p:grpSpPr>
          <p:sp>
            <p:nvSpPr>
              <p:cNvPr id="184388"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84389"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49" name="Group 69"/>
            <p:cNvGrpSpPr>
              <a:grpSpLocks/>
            </p:cNvGrpSpPr>
            <p:nvPr/>
          </p:nvGrpSpPr>
          <p:grpSpPr bwMode="auto">
            <a:xfrm>
              <a:off x="0" y="4008"/>
              <a:ext cx="1312" cy="518"/>
              <a:chOff x="0" y="4008"/>
              <a:chExt cx="1312" cy="518"/>
            </a:xfrm>
          </p:grpSpPr>
          <p:sp>
            <p:nvSpPr>
              <p:cNvPr id="184386"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84387"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50" name="Group 72"/>
            <p:cNvGrpSpPr>
              <a:grpSpLocks/>
            </p:cNvGrpSpPr>
            <p:nvPr/>
          </p:nvGrpSpPr>
          <p:grpSpPr bwMode="auto">
            <a:xfrm>
              <a:off x="1312" y="4008"/>
              <a:ext cx="1832" cy="518"/>
              <a:chOff x="1312" y="4008"/>
              <a:chExt cx="1832" cy="518"/>
            </a:xfrm>
          </p:grpSpPr>
          <p:sp>
            <p:nvSpPr>
              <p:cNvPr id="184384"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84385"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51" name="Group 75"/>
            <p:cNvGrpSpPr>
              <a:grpSpLocks/>
            </p:cNvGrpSpPr>
            <p:nvPr/>
          </p:nvGrpSpPr>
          <p:grpSpPr bwMode="auto">
            <a:xfrm>
              <a:off x="3144" y="4008"/>
              <a:ext cx="1416" cy="518"/>
              <a:chOff x="3144" y="4008"/>
              <a:chExt cx="1416" cy="518"/>
            </a:xfrm>
          </p:grpSpPr>
          <p:sp>
            <p:nvSpPr>
              <p:cNvPr id="184382"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84383"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52" name="Group 78"/>
            <p:cNvGrpSpPr>
              <a:grpSpLocks/>
            </p:cNvGrpSpPr>
            <p:nvPr/>
          </p:nvGrpSpPr>
          <p:grpSpPr bwMode="auto">
            <a:xfrm>
              <a:off x="0" y="4526"/>
              <a:ext cx="672" cy="890"/>
              <a:chOff x="0" y="4526"/>
              <a:chExt cx="672" cy="890"/>
            </a:xfrm>
          </p:grpSpPr>
          <p:sp>
            <p:nvSpPr>
              <p:cNvPr id="184380"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84381"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53" name="Group 81"/>
            <p:cNvGrpSpPr>
              <a:grpSpLocks/>
            </p:cNvGrpSpPr>
            <p:nvPr/>
          </p:nvGrpSpPr>
          <p:grpSpPr bwMode="auto">
            <a:xfrm>
              <a:off x="672" y="4526"/>
              <a:ext cx="640" cy="890"/>
              <a:chOff x="672" y="4526"/>
              <a:chExt cx="640" cy="890"/>
            </a:xfrm>
          </p:grpSpPr>
          <p:sp>
            <p:nvSpPr>
              <p:cNvPr id="184378"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84379"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54" name="Group 84"/>
            <p:cNvGrpSpPr>
              <a:grpSpLocks/>
            </p:cNvGrpSpPr>
            <p:nvPr/>
          </p:nvGrpSpPr>
          <p:grpSpPr bwMode="auto">
            <a:xfrm>
              <a:off x="1312" y="4526"/>
              <a:ext cx="392" cy="890"/>
              <a:chOff x="1312" y="4526"/>
              <a:chExt cx="392" cy="890"/>
            </a:xfrm>
          </p:grpSpPr>
          <p:sp>
            <p:nvSpPr>
              <p:cNvPr id="184376"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84377"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55" name="Group 87"/>
            <p:cNvGrpSpPr>
              <a:grpSpLocks/>
            </p:cNvGrpSpPr>
            <p:nvPr/>
          </p:nvGrpSpPr>
          <p:grpSpPr bwMode="auto">
            <a:xfrm>
              <a:off x="1704" y="4526"/>
              <a:ext cx="360" cy="890"/>
              <a:chOff x="1704" y="4526"/>
              <a:chExt cx="360" cy="890"/>
            </a:xfrm>
          </p:grpSpPr>
          <p:sp>
            <p:nvSpPr>
              <p:cNvPr id="184374"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84375"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56" name="Group 90"/>
            <p:cNvGrpSpPr>
              <a:grpSpLocks/>
            </p:cNvGrpSpPr>
            <p:nvPr/>
          </p:nvGrpSpPr>
          <p:grpSpPr bwMode="auto">
            <a:xfrm>
              <a:off x="2064" y="4526"/>
              <a:ext cx="360" cy="890"/>
              <a:chOff x="2064" y="4526"/>
              <a:chExt cx="360" cy="890"/>
            </a:xfrm>
          </p:grpSpPr>
          <p:sp>
            <p:nvSpPr>
              <p:cNvPr id="184372"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84373"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57" name="Group 93"/>
            <p:cNvGrpSpPr>
              <a:grpSpLocks/>
            </p:cNvGrpSpPr>
            <p:nvPr/>
          </p:nvGrpSpPr>
          <p:grpSpPr bwMode="auto">
            <a:xfrm>
              <a:off x="2424" y="4526"/>
              <a:ext cx="328" cy="890"/>
              <a:chOff x="2424" y="4526"/>
              <a:chExt cx="328" cy="890"/>
            </a:xfrm>
          </p:grpSpPr>
          <p:sp>
            <p:nvSpPr>
              <p:cNvPr id="184370"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84371"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58" name="Group 96"/>
            <p:cNvGrpSpPr>
              <a:grpSpLocks/>
            </p:cNvGrpSpPr>
            <p:nvPr/>
          </p:nvGrpSpPr>
          <p:grpSpPr bwMode="auto">
            <a:xfrm>
              <a:off x="2752" y="4526"/>
              <a:ext cx="392" cy="890"/>
              <a:chOff x="2752" y="4526"/>
              <a:chExt cx="392" cy="890"/>
            </a:xfrm>
          </p:grpSpPr>
          <p:sp>
            <p:nvSpPr>
              <p:cNvPr id="184368"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84369"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59" name="Group 99"/>
            <p:cNvGrpSpPr>
              <a:grpSpLocks/>
            </p:cNvGrpSpPr>
            <p:nvPr/>
          </p:nvGrpSpPr>
          <p:grpSpPr bwMode="auto">
            <a:xfrm>
              <a:off x="3144" y="4526"/>
              <a:ext cx="444" cy="890"/>
              <a:chOff x="3144" y="4526"/>
              <a:chExt cx="444" cy="890"/>
            </a:xfrm>
          </p:grpSpPr>
          <p:sp>
            <p:nvSpPr>
              <p:cNvPr id="184366"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84367"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60" name="Group 102"/>
            <p:cNvGrpSpPr>
              <a:grpSpLocks/>
            </p:cNvGrpSpPr>
            <p:nvPr/>
          </p:nvGrpSpPr>
          <p:grpSpPr bwMode="auto">
            <a:xfrm>
              <a:off x="3588" y="4526"/>
              <a:ext cx="440" cy="890"/>
              <a:chOff x="3588" y="4526"/>
              <a:chExt cx="440" cy="890"/>
            </a:xfrm>
          </p:grpSpPr>
          <p:sp>
            <p:nvSpPr>
              <p:cNvPr id="184364"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84365"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4361" name="Group 105"/>
            <p:cNvGrpSpPr>
              <a:grpSpLocks/>
            </p:cNvGrpSpPr>
            <p:nvPr/>
          </p:nvGrpSpPr>
          <p:grpSpPr bwMode="auto">
            <a:xfrm>
              <a:off x="4028" y="4526"/>
              <a:ext cx="532" cy="890"/>
              <a:chOff x="4028" y="4526"/>
              <a:chExt cx="532" cy="890"/>
            </a:xfrm>
          </p:grpSpPr>
          <p:sp>
            <p:nvSpPr>
              <p:cNvPr id="184362"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84363"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84323"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84324" name="Rectangle 109"/>
          <p:cNvSpPr>
            <a:spLocks noChangeArrowheads="1"/>
          </p:cNvSpPr>
          <p:nvPr/>
        </p:nvSpPr>
        <p:spPr bwMode="auto">
          <a:xfrm>
            <a:off x="3059113" y="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84325" name="Oval 218"/>
          <p:cNvSpPr>
            <a:spLocks noChangeArrowheads="1"/>
          </p:cNvSpPr>
          <p:nvPr/>
        </p:nvSpPr>
        <p:spPr bwMode="auto">
          <a:xfrm>
            <a:off x="1447800" y="62484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7162800" y="5715000"/>
            <a:ext cx="990600" cy="12954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2" descr="CALENDAR"/>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3219450" y="0"/>
            <a:ext cx="59245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6370" name="Text Box 4"/>
          <p:cNvSpPr txBox="1">
            <a:spLocks noChangeArrowheads="1"/>
          </p:cNvSpPr>
          <p:nvPr/>
        </p:nvSpPr>
        <p:spPr bwMode="auto">
          <a:xfrm>
            <a:off x="304800" y="1144588"/>
            <a:ext cx="7010400" cy="4540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eaLnBrk="1" hangingPunct="1">
              <a:lnSpc>
                <a:spcPct val="80000"/>
              </a:lnSpc>
              <a:spcBef>
                <a:spcPct val="50000"/>
              </a:spcBef>
              <a:buFontTx/>
              <a:buAutoNum type="arabicPeriod"/>
            </a:pPr>
            <a:r>
              <a:rPr lang="en-US" sz="4000" b="1">
                <a:solidFill>
                  <a:schemeClr val="bg1"/>
                </a:solidFill>
                <a:latin typeface="Times New Roman" charset="0"/>
              </a:rPr>
              <a:t>Sa-bát</a:t>
            </a:r>
          </a:p>
          <a:p>
            <a:pPr algn="l" eaLnBrk="1" hangingPunct="1">
              <a:lnSpc>
                <a:spcPct val="80000"/>
              </a:lnSpc>
              <a:spcBef>
                <a:spcPct val="50000"/>
              </a:spcBef>
              <a:buFontTx/>
              <a:buAutoNum type="arabicPeriod"/>
            </a:pPr>
            <a:r>
              <a:rPr lang="en-US" sz="4000" b="1">
                <a:solidFill>
                  <a:schemeClr val="bg1"/>
                </a:solidFill>
                <a:latin typeface="Times New Roman" charset="0"/>
              </a:rPr>
              <a:t>Vượt qua</a:t>
            </a:r>
          </a:p>
          <a:p>
            <a:pPr algn="l" eaLnBrk="1" hangingPunct="1">
              <a:lnSpc>
                <a:spcPct val="80000"/>
              </a:lnSpc>
              <a:spcBef>
                <a:spcPct val="50000"/>
              </a:spcBef>
              <a:buFontTx/>
              <a:buAutoNum type="arabicPeriod"/>
            </a:pPr>
            <a:r>
              <a:rPr lang="en-US" sz="4000" b="1">
                <a:solidFill>
                  <a:schemeClr val="bg1"/>
                </a:solidFill>
                <a:latin typeface="Times New Roman" charset="0"/>
              </a:rPr>
              <a:t>Ngũ tuần</a:t>
            </a:r>
          </a:p>
          <a:p>
            <a:pPr algn="l" eaLnBrk="1" hangingPunct="1">
              <a:lnSpc>
                <a:spcPct val="80000"/>
              </a:lnSpc>
              <a:spcBef>
                <a:spcPct val="50000"/>
              </a:spcBef>
              <a:buFontTx/>
              <a:buAutoNum type="arabicPeriod"/>
            </a:pPr>
            <a:r>
              <a:rPr lang="en-US" sz="4000" b="1">
                <a:solidFill>
                  <a:schemeClr val="bg1"/>
                </a:solidFill>
                <a:latin typeface="Times New Roman" charset="0"/>
              </a:rPr>
              <a:t>Thổi kèn</a:t>
            </a:r>
          </a:p>
          <a:p>
            <a:pPr algn="l" eaLnBrk="1" hangingPunct="1">
              <a:lnSpc>
                <a:spcPct val="80000"/>
              </a:lnSpc>
              <a:spcBef>
                <a:spcPct val="50000"/>
              </a:spcBef>
              <a:buFontTx/>
              <a:buAutoNum type="arabicPeriod"/>
            </a:pPr>
            <a:r>
              <a:rPr lang="en-US" sz="4000" b="1">
                <a:solidFill>
                  <a:schemeClr val="bg1"/>
                </a:solidFill>
                <a:latin typeface="Times New Roman" charset="0"/>
              </a:rPr>
              <a:t>Chuộc tội</a:t>
            </a:r>
          </a:p>
          <a:p>
            <a:pPr algn="l" eaLnBrk="1" hangingPunct="1">
              <a:lnSpc>
                <a:spcPct val="80000"/>
              </a:lnSpc>
              <a:spcBef>
                <a:spcPct val="50000"/>
              </a:spcBef>
              <a:buFontTx/>
              <a:buAutoNum type="arabicPeriod"/>
            </a:pPr>
            <a:r>
              <a:rPr lang="en-US" sz="4000" b="1">
                <a:solidFill>
                  <a:schemeClr val="bg1"/>
                </a:solidFill>
                <a:latin typeface="Times New Roman" charset="0"/>
              </a:rPr>
              <a:t>Lều tạm</a:t>
            </a:r>
          </a:p>
        </p:txBody>
      </p:sp>
      <p:sp>
        <p:nvSpPr>
          <p:cNvPr id="130053" name="Line 5"/>
          <p:cNvSpPr>
            <a:spLocks noChangeShapeType="1"/>
          </p:cNvSpPr>
          <p:nvPr/>
        </p:nvSpPr>
        <p:spPr bwMode="auto">
          <a:xfrm flipV="1">
            <a:off x="3124200" y="1981200"/>
            <a:ext cx="2286000" cy="228600"/>
          </a:xfrm>
          <a:prstGeom prst="line">
            <a:avLst/>
          </a:prstGeom>
          <a:noFill/>
          <a:ln w="76200">
            <a:solidFill>
              <a:srgbClr val="66FF99"/>
            </a:solidFill>
            <a:round/>
            <a:headEnd/>
            <a:tailEnd type="triangle" w="med" len="me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30054" name="Line 6"/>
          <p:cNvSpPr>
            <a:spLocks noChangeShapeType="1"/>
          </p:cNvSpPr>
          <p:nvPr/>
        </p:nvSpPr>
        <p:spPr bwMode="auto">
          <a:xfrm flipV="1">
            <a:off x="3200400" y="2362200"/>
            <a:ext cx="4038600" cy="533400"/>
          </a:xfrm>
          <a:prstGeom prst="line">
            <a:avLst/>
          </a:prstGeom>
          <a:noFill/>
          <a:ln w="76200">
            <a:solidFill>
              <a:srgbClr val="66FF99"/>
            </a:solidFill>
            <a:round/>
            <a:headEnd/>
            <a:tailEnd type="triangle" w="med" len="me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30055" name="Line 7"/>
          <p:cNvSpPr>
            <a:spLocks noChangeShapeType="1"/>
          </p:cNvSpPr>
          <p:nvPr/>
        </p:nvSpPr>
        <p:spPr bwMode="auto">
          <a:xfrm>
            <a:off x="3200400" y="3810000"/>
            <a:ext cx="3962400" cy="1219200"/>
          </a:xfrm>
          <a:prstGeom prst="line">
            <a:avLst/>
          </a:prstGeom>
          <a:noFill/>
          <a:ln w="76200">
            <a:solidFill>
              <a:srgbClr val="66FF99"/>
            </a:solidFill>
            <a:round/>
            <a:headEnd/>
            <a:tailEnd type="triangle" w="med" len="me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30056" name="Line 8"/>
          <p:cNvSpPr>
            <a:spLocks noChangeShapeType="1"/>
          </p:cNvSpPr>
          <p:nvPr/>
        </p:nvSpPr>
        <p:spPr bwMode="auto">
          <a:xfrm>
            <a:off x="3505200" y="4648200"/>
            <a:ext cx="3581400" cy="914400"/>
          </a:xfrm>
          <a:prstGeom prst="line">
            <a:avLst/>
          </a:prstGeom>
          <a:noFill/>
          <a:ln w="76200">
            <a:solidFill>
              <a:srgbClr val="66FF99"/>
            </a:solidFill>
            <a:round/>
            <a:headEnd/>
            <a:tailEnd type="triangle" w="med" len="me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30057" name="Line 9"/>
          <p:cNvSpPr>
            <a:spLocks noChangeShapeType="1"/>
          </p:cNvSpPr>
          <p:nvPr/>
        </p:nvSpPr>
        <p:spPr bwMode="auto">
          <a:xfrm>
            <a:off x="3733800" y="5486400"/>
            <a:ext cx="2514600" cy="304800"/>
          </a:xfrm>
          <a:prstGeom prst="line">
            <a:avLst/>
          </a:prstGeom>
          <a:noFill/>
          <a:ln w="76200">
            <a:solidFill>
              <a:srgbClr val="66FF99"/>
            </a:solidFill>
            <a:round/>
            <a:headEnd/>
            <a:tailEnd type="triangle" w="med" len="me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186376" name="Text Box 10"/>
          <p:cNvSpPr txBox="1">
            <a:spLocks noChangeArrowheads="1"/>
          </p:cNvSpPr>
          <p:nvPr/>
        </p:nvSpPr>
        <p:spPr bwMode="auto">
          <a:xfrm>
            <a:off x="5486400" y="6172200"/>
            <a:ext cx="3505200" cy="57943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3200" b="1">
                <a:solidFill>
                  <a:schemeClr val="tx1"/>
                </a:solidFill>
                <a:latin typeface="Times New Roman" charset="0"/>
              </a:rPr>
              <a:t>Dân-số 28-29</a:t>
            </a:r>
          </a:p>
        </p:txBody>
      </p:sp>
      <p:sp>
        <p:nvSpPr>
          <p:cNvPr id="186377" name="Rectangle 11"/>
          <p:cNvSpPr>
            <a:spLocks noGrp="1" noChangeArrowheads="1"/>
          </p:cNvSpPr>
          <p:nvPr>
            <p:ph type="title" idx="4294967295"/>
          </p:nvPr>
        </p:nvSpPr>
        <p:spPr>
          <a:xfrm>
            <a:off x="1371600" y="0"/>
            <a:ext cx="7772400" cy="1143000"/>
          </a:xfrm>
        </p:spPr>
        <p:txBody>
          <a:bodyPr/>
          <a:lstStyle/>
          <a:p>
            <a:pPr eaLnBrk="1" hangingPunct="1"/>
            <a:r>
              <a:rPr lang="en-US" b="1">
                <a:latin typeface="Times New Roman" charset="0"/>
              </a:rPr>
              <a:t>Nhắc lại các kỳ lễ</a:t>
            </a:r>
          </a:p>
        </p:txBody>
      </p:sp>
    </p:spTree>
  </p:cSld>
  <p:clrMapOvr>
    <a:masterClrMapping/>
  </p:clrMapOvr>
  <p:transition spd="med">
    <p:randomBar dir="vert"/>
  </p:transition>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88418" name="Group 2"/>
          <p:cNvGrpSpPr>
            <a:grpSpLocks/>
          </p:cNvGrpSpPr>
          <p:nvPr/>
        </p:nvGrpSpPr>
        <p:grpSpPr bwMode="auto">
          <a:xfrm>
            <a:off x="0" y="762000"/>
            <a:ext cx="9144000" cy="6096000"/>
            <a:chOff x="0" y="0"/>
            <a:chExt cx="4560" cy="5416"/>
          </a:xfrm>
        </p:grpSpPr>
        <p:grpSp>
          <p:nvGrpSpPr>
            <p:cNvPr id="188423" name="Group 3"/>
            <p:cNvGrpSpPr>
              <a:grpSpLocks/>
            </p:cNvGrpSpPr>
            <p:nvPr/>
          </p:nvGrpSpPr>
          <p:grpSpPr bwMode="auto">
            <a:xfrm>
              <a:off x="0" y="0"/>
              <a:ext cx="4560" cy="671"/>
              <a:chOff x="0" y="0"/>
              <a:chExt cx="4560" cy="671"/>
            </a:xfrm>
          </p:grpSpPr>
          <p:sp>
            <p:nvSpPr>
              <p:cNvPr id="188526" name="Rectangle 4"/>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3600" b="1">
                    <a:solidFill>
                      <a:srgbClr val="FFFFFF"/>
                    </a:solidFill>
                    <a:latin typeface="Times New Roman" charset="0"/>
                    <a:ea typeface="宋体" charset="0"/>
                    <a:cs typeface="宋体" charset="0"/>
                  </a:rPr>
                  <a:t> </a:t>
                </a:r>
                <a:r>
                  <a:rPr lang="en-US" altLang="zh-CN" sz="3200" b="1">
                    <a:solidFill>
                      <a:srgbClr val="FFFFFF"/>
                    </a:solidFill>
                    <a:latin typeface="Times New Roman" charset="0"/>
                    <a:ea typeface="宋体" charset="0"/>
                    <a:cs typeface="宋体" charset="0"/>
                  </a:rPr>
                  <a:t>Chuẩn bị để chinh phục đất hứa</a:t>
                </a:r>
                <a:endParaRPr lang="en-US" altLang="zh-CN" sz="3200">
                  <a:solidFill>
                    <a:srgbClr val="FFFFFF"/>
                  </a:solidFill>
                  <a:latin typeface="Times New Roman" charset="0"/>
                  <a:ea typeface="宋体" charset="0"/>
                  <a:cs typeface="宋体" charset="0"/>
                </a:endParaRPr>
              </a:p>
            </p:txBody>
          </p:sp>
          <p:sp>
            <p:nvSpPr>
              <p:cNvPr id="188527" name="Rectangle 5"/>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24" name="Group 6"/>
            <p:cNvGrpSpPr>
              <a:grpSpLocks/>
            </p:cNvGrpSpPr>
            <p:nvPr/>
          </p:nvGrpSpPr>
          <p:grpSpPr bwMode="auto">
            <a:xfrm>
              <a:off x="0" y="671"/>
              <a:ext cx="1312" cy="805"/>
              <a:chOff x="0" y="671"/>
              <a:chExt cx="1312" cy="805"/>
            </a:xfrm>
          </p:grpSpPr>
          <p:sp>
            <p:nvSpPr>
              <p:cNvPr id="188524" name="Rectangle 7"/>
              <p:cNvSpPr>
                <a:spLocks noChangeArrowheads="1"/>
              </p:cNvSpPr>
              <p:nvPr/>
            </p:nvSpPr>
            <p:spPr bwMode="auto">
              <a:xfrm>
                <a:off x="32" y="671"/>
                <a:ext cx="124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cũ</a:t>
                </a:r>
                <a:endParaRPr lang="en-US" altLang="zh-CN" sz="2400">
                  <a:solidFill>
                    <a:srgbClr val="FFFFFF"/>
                  </a:solidFill>
                  <a:latin typeface="Times New Roman" charset="0"/>
                  <a:ea typeface="宋体" charset="0"/>
                  <a:cs typeface="宋体" charset="0"/>
                </a:endParaRPr>
              </a:p>
            </p:txBody>
          </p:sp>
          <p:sp>
            <p:nvSpPr>
              <p:cNvPr id="188525" name="Rectangle 8"/>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25" name="Group 9"/>
            <p:cNvGrpSpPr>
              <a:grpSpLocks/>
            </p:cNvGrpSpPr>
            <p:nvPr/>
          </p:nvGrpSpPr>
          <p:grpSpPr bwMode="auto">
            <a:xfrm>
              <a:off x="1312" y="671"/>
              <a:ext cx="1832" cy="805"/>
              <a:chOff x="1312" y="671"/>
              <a:chExt cx="1832" cy="805"/>
            </a:xfrm>
          </p:grpSpPr>
          <p:sp>
            <p:nvSpPr>
              <p:cNvPr id="188522" name="Rectangle 10"/>
              <p:cNvSpPr>
                <a:spLocks noChangeArrowheads="1"/>
              </p:cNvSpPr>
              <p:nvPr/>
            </p:nvSpPr>
            <p:spPr bwMode="auto">
              <a:xfrm>
                <a:off x="1344" y="671"/>
                <a:ext cx="1768"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Hoãn lại vì vô tín</a:t>
                </a:r>
                <a:endParaRPr lang="en-US" altLang="zh-CN" sz="2400">
                  <a:solidFill>
                    <a:srgbClr val="FFFFFF"/>
                  </a:solidFill>
                  <a:latin typeface="Times New Roman" charset="0"/>
                  <a:ea typeface="宋体" charset="0"/>
                  <a:cs typeface="宋体" charset="0"/>
                </a:endParaRPr>
              </a:p>
            </p:txBody>
          </p:sp>
          <p:sp>
            <p:nvSpPr>
              <p:cNvPr id="188523" name="Rectangle 11"/>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26" name="Group 12"/>
            <p:cNvGrpSpPr>
              <a:grpSpLocks/>
            </p:cNvGrpSpPr>
            <p:nvPr/>
          </p:nvGrpSpPr>
          <p:grpSpPr bwMode="auto">
            <a:xfrm>
              <a:off x="3144" y="671"/>
              <a:ext cx="1416" cy="805"/>
              <a:chOff x="3144" y="671"/>
              <a:chExt cx="1416" cy="805"/>
            </a:xfrm>
          </p:grpSpPr>
          <p:sp>
            <p:nvSpPr>
              <p:cNvPr id="188520" name="Rectangle 13"/>
              <p:cNvSpPr>
                <a:spLocks noChangeArrowheads="1"/>
              </p:cNvSpPr>
              <p:nvPr/>
            </p:nvSpPr>
            <p:spPr bwMode="auto">
              <a:xfrm>
                <a:off x="3176" y="671"/>
                <a:ext cx="1352" cy="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800" b="1">
                    <a:solidFill>
                      <a:srgbClr val="FFFFFF"/>
                    </a:solidFill>
                    <a:ea typeface="宋体" charset="0"/>
                    <a:cs typeface="宋体" charset="0"/>
                  </a:rPr>
                  <a:t> </a:t>
                </a:r>
                <a:r>
                  <a:rPr lang="en-US" altLang="zh-CN" sz="2400" b="1">
                    <a:solidFill>
                      <a:srgbClr val="FFFFFF"/>
                    </a:solidFill>
                    <a:latin typeface="Times New Roman" charset="0"/>
                    <a:ea typeface="宋体" charset="0"/>
                    <a:cs typeface="宋体" charset="0"/>
                  </a:rPr>
                  <a:t>Chuẩn bị thế hệ mới</a:t>
                </a:r>
                <a:endParaRPr lang="en-US" altLang="zh-CN" sz="2400">
                  <a:solidFill>
                    <a:srgbClr val="FFFFFF"/>
                  </a:solidFill>
                  <a:latin typeface="Times New Roman" charset="0"/>
                  <a:ea typeface="宋体" charset="0"/>
                  <a:cs typeface="宋体" charset="0"/>
                </a:endParaRPr>
              </a:p>
            </p:txBody>
          </p:sp>
          <p:sp>
            <p:nvSpPr>
              <p:cNvPr id="188521" name="Rectangle 14"/>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27" name="Group 15"/>
            <p:cNvGrpSpPr>
              <a:grpSpLocks/>
            </p:cNvGrpSpPr>
            <p:nvPr/>
          </p:nvGrpSpPr>
          <p:grpSpPr bwMode="auto">
            <a:xfrm>
              <a:off x="0" y="1476"/>
              <a:ext cx="1312" cy="422"/>
              <a:chOff x="0" y="1476"/>
              <a:chExt cx="1312" cy="422"/>
            </a:xfrm>
          </p:grpSpPr>
          <p:sp>
            <p:nvSpPr>
              <p:cNvPr id="188518" name="Rectangle 16"/>
              <p:cNvSpPr>
                <a:spLocks noChangeArrowheads="1"/>
              </p:cNvSpPr>
              <p:nvPr/>
            </p:nvSpPr>
            <p:spPr bwMode="auto">
              <a:xfrm>
                <a:off x="32" y="147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1:1—10:10</a:t>
                </a:r>
                <a:endParaRPr lang="en-US" altLang="zh-CN" sz="2400">
                  <a:solidFill>
                    <a:srgbClr val="FFFFFF"/>
                  </a:solidFill>
                  <a:ea typeface="宋体" charset="0"/>
                  <a:cs typeface="宋体" charset="0"/>
                </a:endParaRPr>
              </a:p>
            </p:txBody>
          </p:sp>
          <p:sp>
            <p:nvSpPr>
              <p:cNvPr id="188519" name="Rectangle 17"/>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28" name="Group 18"/>
            <p:cNvGrpSpPr>
              <a:grpSpLocks/>
            </p:cNvGrpSpPr>
            <p:nvPr/>
          </p:nvGrpSpPr>
          <p:grpSpPr bwMode="auto">
            <a:xfrm>
              <a:off x="1312" y="1476"/>
              <a:ext cx="1832" cy="422"/>
              <a:chOff x="1312" y="1476"/>
              <a:chExt cx="1832" cy="422"/>
            </a:xfrm>
          </p:grpSpPr>
          <p:sp>
            <p:nvSpPr>
              <p:cNvPr id="188516" name="Rectangle 19"/>
              <p:cNvSpPr>
                <a:spLocks noChangeArrowheads="1"/>
              </p:cNvSpPr>
              <p:nvPr/>
            </p:nvSpPr>
            <p:spPr bwMode="auto">
              <a:xfrm>
                <a:off x="1344" y="147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10:11—25:18</a:t>
                </a:r>
                <a:endParaRPr lang="en-US" altLang="zh-CN" sz="2400">
                  <a:solidFill>
                    <a:srgbClr val="FFFFFF"/>
                  </a:solidFill>
                  <a:ea typeface="宋体" charset="0"/>
                  <a:cs typeface="宋体" charset="0"/>
                </a:endParaRPr>
              </a:p>
            </p:txBody>
          </p:sp>
          <p:sp>
            <p:nvSpPr>
              <p:cNvPr id="188517" name="Rectangle 20"/>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29" name="Group 21"/>
            <p:cNvGrpSpPr>
              <a:grpSpLocks/>
            </p:cNvGrpSpPr>
            <p:nvPr/>
          </p:nvGrpSpPr>
          <p:grpSpPr bwMode="auto">
            <a:xfrm>
              <a:off x="3144" y="1476"/>
              <a:ext cx="1416" cy="422"/>
              <a:chOff x="3144" y="1476"/>
              <a:chExt cx="1416" cy="422"/>
            </a:xfrm>
          </p:grpSpPr>
          <p:sp>
            <p:nvSpPr>
              <p:cNvPr id="188514" name="Rectangle 22"/>
              <p:cNvSpPr>
                <a:spLocks noChangeArrowheads="1"/>
              </p:cNvSpPr>
              <p:nvPr/>
            </p:nvSpPr>
            <p:spPr bwMode="auto">
              <a:xfrm>
                <a:off x="3176" y="147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400" b="1">
                    <a:solidFill>
                      <a:srgbClr val="FFFFFF"/>
                    </a:solidFill>
                    <a:ea typeface="宋体" charset="0"/>
                    <a:cs typeface="宋体" charset="0"/>
                  </a:rPr>
                  <a:t>26—36</a:t>
                </a:r>
                <a:endParaRPr lang="en-US" altLang="zh-CN" sz="2400">
                  <a:solidFill>
                    <a:srgbClr val="FFFFFF"/>
                  </a:solidFill>
                  <a:ea typeface="宋体" charset="0"/>
                  <a:cs typeface="宋体" charset="0"/>
                </a:endParaRPr>
              </a:p>
            </p:txBody>
          </p:sp>
          <p:sp>
            <p:nvSpPr>
              <p:cNvPr id="188515" name="Rectangle 23"/>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30" name="Group 24"/>
            <p:cNvGrpSpPr>
              <a:grpSpLocks/>
            </p:cNvGrpSpPr>
            <p:nvPr/>
          </p:nvGrpSpPr>
          <p:grpSpPr bwMode="auto">
            <a:xfrm>
              <a:off x="0" y="1898"/>
              <a:ext cx="1312" cy="422"/>
              <a:chOff x="0" y="1898"/>
              <a:chExt cx="1312" cy="422"/>
            </a:xfrm>
          </p:grpSpPr>
          <p:sp>
            <p:nvSpPr>
              <p:cNvPr id="188512" name="Rectangle 25"/>
              <p:cNvSpPr>
                <a:spLocks noChangeArrowheads="1"/>
              </p:cNvSpPr>
              <p:nvPr/>
            </p:nvSpPr>
            <p:spPr bwMode="auto">
              <a:xfrm>
                <a:off x="32" y="1898"/>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88513" name="Rectangle 26"/>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31" name="Group 27"/>
            <p:cNvGrpSpPr>
              <a:grpSpLocks/>
            </p:cNvGrpSpPr>
            <p:nvPr/>
          </p:nvGrpSpPr>
          <p:grpSpPr bwMode="auto">
            <a:xfrm>
              <a:off x="1312" y="1898"/>
              <a:ext cx="1832" cy="422"/>
              <a:chOff x="1312" y="1898"/>
              <a:chExt cx="1832" cy="422"/>
            </a:xfrm>
          </p:grpSpPr>
          <p:sp>
            <p:nvSpPr>
              <p:cNvPr id="188510" name="Rectangle 28"/>
              <p:cNvSpPr>
                <a:spLocks noChangeArrowheads="1"/>
              </p:cNvSpPr>
              <p:nvPr/>
            </p:nvSpPr>
            <p:spPr bwMode="auto">
              <a:xfrm>
                <a:off x="1344" y="1898"/>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bất tín của Israel</a:t>
                </a:r>
                <a:endParaRPr lang="en-US" altLang="zh-CN" sz="2000">
                  <a:solidFill>
                    <a:srgbClr val="FFFFFF"/>
                  </a:solidFill>
                  <a:latin typeface="Times New Roman" charset="0"/>
                  <a:ea typeface="宋体" charset="0"/>
                  <a:cs typeface="宋体" charset="0"/>
                </a:endParaRPr>
              </a:p>
            </p:txBody>
          </p:sp>
          <p:sp>
            <p:nvSpPr>
              <p:cNvPr id="188511" name="Rectangle 29"/>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32" name="Group 30"/>
            <p:cNvGrpSpPr>
              <a:grpSpLocks/>
            </p:cNvGrpSpPr>
            <p:nvPr/>
          </p:nvGrpSpPr>
          <p:grpSpPr bwMode="auto">
            <a:xfrm>
              <a:off x="3144" y="1898"/>
              <a:ext cx="1416" cy="422"/>
              <a:chOff x="3144" y="1898"/>
              <a:chExt cx="1416" cy="422"/>
            </a:xfrm>
          </p:grpSpPr>
          <p:sp>
            <p:nvSpPr>
              <p:cNvPr id="188508" name="Rectangle 31"/>
              <p:cNvSpPr>
                <a:spLocks noChangeArrowheads="1"/>
              </p:cNvSpPr>
              <p:nvPr/>
            </p:nvSpPr>
            <p:spPr bwMode="auto">
              <a:xfrm>
                <a:off x="3176" y="1898"/>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Sự thành tín của ĐCT</a:t>
                </a:r>
                <a:endParaRPr lang="en-US" altLang="zh-CN" sz="2000">
                  <a:solidFill>
                    <a:srgbClr val="FFFFFF"/>
                  </a:solidFill>
                  <a:latin typeface="Times New Roman" charset="0"/>
                  <a:ea typeface="宋体" charset="0"/>
                  <a:cs typeface="宋体" charset="0"/>
                </a:endParaRPr>
              </a:p>
            </p:txBody>
          </p:sp>
          <p:sp>
            <p:nvSpPr>
              <p:cNvPr id="188509" name="Rectangle 32"/>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33" name="Group 33"/>
            <p:cNvGrpSpPr>
              <a:grpSpLocks/>
            </p:cNvGrpSpPr>
            <p:nvPr/>
          </p:nvGrpSpPr>
          <p:grpSpPr bwMode="auto">
            <a:xfrm>
              <a:off x="0" y="2320"/>
              <a:ext cx="1312" cy="422"/>
              <a:chOff x="0" y="2320"/>
              <a:chExt cx="1312" cy="422"/>
            </a:xfrm>
          </p:grpSpPr>
          <p:sp>
            <p:nvSpPr>
              <p:cNvPr id="188506" name="Rectangle 34"/>
              <p:cNvSpPr>
                <a:spLocks noChangeArrowheads="1"/>
              </p:cNvSpPr>
              <p:nvPr/>
            </p:nvSpPr>
            <p:spPr bwMode="auto">
              <a:xfrm>
                <a:off x="32" y="2320"/>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88507" name="Rectangle 35"/>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34" name="Group 36"/>
            <p:cNvGrpSpPr>
              <a:grpSpLocks/>
            </p:cNvGrpSpPr>
            <p:nvPr/>
          </p:nvGrpSpPr>
          <p:grpSpPr bwMode="auto">
            <a:xfrm>
              <a:off x="1312" y="2320"/>
              <a:ext cx="1832" cy="422"/>
              <a:chOff x="1312" y="2320"/>
              <a:chExt cx="1832" cy="422"/>
            </a:xfrm>
          </p:grpSpPr>
          <p:sp>
            <p:nvSpPr>
              <p:cNvPr id="188504" name="Rectangle 37"/>
              <p:cNvSpPr>
                <a:spLocks noChangeArrowheads="1"/>
              </p:cNvSpPr>
              <p:nvPr/>
            </p:nvSpPr>
            <p:spPr bwMode="auto">
              <a:xfrm>
                <a:off x="1344" y="2320"/>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Kỷ luật của Đức Chúa Trời</a:t>
                </a:r>
                <a:endParaRPr lang="en-US" altLang="zh-CN" sz="2000">
                  <a:solidFill>
                    <a:srgbClr val="FFFFFF"/>
                  </a:solidFill>
                  <a:latin typeface="Times New Roman" charset="0"/>
                  <a:ea typeface="宋体" charset="0"/>
                  <a:cs typeface="宋体" charset="0"/>
                </a:endParaRPr>
              </a:p>
            </p:txBody>
          </p:sp>
          <p:sp>
            <p:nvSpPr>
              <p:cNvPr id="188505" name="Rectangle 38"/>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35" name="Group 39"/>
            <p:cNvGrpSpPr>
              <a:grpSpLocks/>
            </p:cNvGrpSpPr>
            <p:nvPr/>
          </p:nvGrpSpPr>
          <p:grpSpPr bwMode="auto">
            <a:xfrm>
              <a:off x="3144" y="2320"/>
              <a:ext cx="1416" cy="422"/>
              <a:chOff x="3144" y="2320"/>
              <a:chExt cx="1416" cy="422"/>
            </a:xfrm>
          </p:grpSpPr>
          <p:sp>
            <p:nvSpPr>
              <p:cNvPr id="188502" name="Rectangle 40"/>
              <p:cNvSpPr>
                <a:spLocks noChangeArrowheads="1"/>
              </p:cNvSpPr>
              <p:nvPr/>
            </p:nvSpPr>
            <p:spPr bwMode="auto">
              <a:xfrm>
                <a:off x="3176" y="2320"/>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Phước lành của ĐCT</a:t>
                </a:r>
                <a:endParaRPr lang="en-US" altLang="zh-CN" sz="2000">
                  <a:solidFill>
                    <a:srgbClr val="FFFFFF"/>
                  </a:solidFill>
                  <a:latin typeface="Times New Roman" charset="0"/>
                  <a:ea typeface="宋体" charset="0"/>
                  <a:cs typeface="宋体" charset="0"/>
                </a:endParaRPr>
              </a:p>
            </p:txBody>
          </p:sp>
          <p:sp>
            <p:nvSpPr>
              <p:cNvPr id="188503" name="Rectangle 41"/>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36" name="Group 42"/>
            <p:cNvGrpSpPr>
              <a:grpSpLocks/>
            </p:cNvGrpSpPr>
            <p:nvPr/>
          </p:nvGrpSpPr>
          <p:grpSpPr bwMode="auto">
            <a:xfrm>
              <a:off x="0" y="2742"/>
              <a:ext cx="1312" cy="422"/>
              <a:chOff x="0" y="2742"/>
              <a:chExt cx="1312" cy="422"/>
            </a:xfrm>
          </p:grpSpPr>
          <p:sp>
            <p:nvSpPr>
              <p:cNvPr id="188500" name="Rectangle 43"/>
              <p:cNvSpPr>
                <a:spLocks noChangeArrowheads="1"/>
              </p:cNvSpPr>
              <p:nvPr/>
            </p:nvSpPr>
            <p:spPr bwMode="auto">
              <a:xfrm>
                <a:off x="32" y="2742"/>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88501" name="Rectangle 44"/>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37" name="Group 45"/>
            <p:cNvGrpSpPr>
              <a:grpSpLocks/>
            </p:cNvGrpSpPr>
            <p:nvPr/>
          </p:nvGrpSpPr>
          <p:grpSpPr bwMode="auto">
            <a:xfrm>
              <a:off x="1312" y="2742"/>
              <a:ext cx="1832" cy="422"/>
              <a:chOff x="1312" y="2742"/>
              <a:chExt cx="1832" cy="422"/>
            </a:xfrm>
          </p:grpSpPr>
          <p:sp>
            <p:nvSpPr>
              <p:cNvPr id="188498" name="Rectangle 46"/>
              <p:cNvSpPr>
                <a:spLocks noChangeArrowheads="1"/>
              </p:cNvSpPr>
              <p:nvPr/>
            </p:nvSpPr>
            <p:spPr bwMode="auto">
              <a:xfrm>
                <a:off x="1344" y="2742"/>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Israel lằm bằm</a:t>
                </a:r>
                <a:endParaRPr lang="en-US" altLang="zh-CN" sz="2000">
                  <a:solidFill>
                    <a:srgbClr val="FFFFFF"/>
                  </a:solidFill>
                  <a:latin typeface="Times New Roman" charset="0"/>
                  <a:ea typeface="宋体" charset="0"/>
                  <a:cs typeface="宋体" charset="0"/>
                </a:endParaRPr>
              </a:p>
            </p:txBody>
          </p:sp>
          <p:sp>
            <p:nvSpPr>
              <p:cNvPr id="188499" name="Rectangle 47"/>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38" name="Group 48"/>
            <p:cNvGrpSpPr>
              <a:grpSpLocks/>
            </p:cNvGrpSpPr>
            <p:nvPr/>
          </p:nvGrpSpPr>
          <p:grpSpPr bwMode="auto">
            <a:xfrm>
              <a:off x="3144" y="2742"/>
              <a:ext cx="1416" cy="422"/>
              <a:chOff x="3144" y="2742"/>
              <a:chExt cx="1416" cy="422"/>
            </a:xfrm>
          </p:grpSpPr>
          <p:sp>
            <p:nvSpPr>
              <p:cNvPr id="188496" name="Rectangle 49"/>
              <p:cNvSpPr>
                <a:spLocks noChangeArrowheads="1"/>
              </p:cNvSpPr>
              <p:nvPr/>
            </p:nvSpPr>
            <p:spPr bwMode="auto">
              <a:xfrm>
                <a:off x="3176" y="2742"/>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Cam kết của Israel</a:t>
                </a:r>
                <a:endParaRPr lang="en-US" altLang="zh-CN" sz="2000">
                  <a:solidFill>
                    <a:srgbClr val="FFFFFF"/>
                  </a:solidFill>
                  <a:latin typeface="Times New Roman" charset="0"/>
                  <a:ea typeface="宋体" charset="0"/>
                  <a:cs typeface="宋体" charset="0"/>
                </a:endParaRPr>
              </a:p>
            </p:txBody>
          </p:sp>
          <p:sp>
            <p:nvSpPr>
              <p:cNvPr id="188497" name="Rectangle 50"/>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39" name="Group 51"/>
            <p:cNvGrpSpPr>
              <a:grpSpLocks/>
            </p:cNvGrpSpPr>
            <p:nvPr/>
          </p:nvGrpSpPr>
          <p:grpSpPr bwMode="auto">
            <a:xfrm>
              <a:off x="0" y="3164"/>
              <a:ext cx="1312" cy="422"/>
              <a:chOff x="0" y="3164"/>
              <a:chExt cx="1312" cy="422"/>
            </a:xfrm>
          </p:grpSpPr>
          <p:sp>
            <p:nvSpPr>
              <p:cNvPr id="188494" name="Rectangle 52"/>
              <p:cNvSpPr>
                <a:spLocks noChangeArrowheads="1"/>
              </p:cNvSpPr>
              <p:nvPr/>
            </p:nvSpPr>
            <p:spPr bwMode="auto">
              <a:xfrm>
                <a:off x="32" y="3164"/>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Trật tự</a:t>
                </a:r>
                <a:endParaRPr lang="en-US" altLang="zh-CN" sz="2000">
                  <a:solidFill>
                    <a:srgbClr val="FFFFFF"/>
                  </a:solidFill>
                  <a:latin typeface="Times New Roman" charset="0"/>
                  <a:ea typeface="宋体" charset="0"/>
                  <a:cs typeface="宋体" charset="0"/>
                </a:endParaRPr>
              </a:p>
            </p:txBody>
          </p:sp>
          <p:sp>
            <p:nvSpPr>
              <p:cNvPr id="188495" name="Rectangle 53"/>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40" name="Group 54"/>
            <p:cNvGrpSpPr>
              <a:grpSpLocks/>
            </p:cNvGrpSpPr>
            <p:nvPr/>
          </p:nvGrpSpPr>
          <p:grpSpPr bwMode="auto">
            <a:xfrm>
              <a:off x="1312" y="3164"/>
              <a:ext cx="1832" cy="422"/>
              <a:chOff x="1312" y="3164"/>
              <a:chExt cx="1832" cy="422"/>
            </a:xfrm>
          </p:grpSpPr>
          <p:sp>
            <p:nvSpPr>
              <p:cNvPr id="188492" name="Rectangle 55"/>
              <p:cNvSpPr>
                <a:spLocks noChangeArrowheads="1"/>
              </p:cNvSpPr>
              <p:nvPr/>
            </p:nvSpPr>
            <p:spPr bwMode="auto">
              <a:xfrm>
                <a:off x="1344" y="3164"/>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Vô trật tự</a:t>
                </a:r>
                <a:endParaRPr lang="en-US" altLang="zh-CN" sz="2000">
                  <a:solidFill>
                    <a:srgbClr val="FFFFFF"/>
                  </a:solidFill>
                  <a:latin typeface="Times New Roman" charset="0"/>
                  <a:ea typeface="宋体" charset="0"/>
                  <a:cs typeface="宋体" charset="0"/>
                </a:endParaRPr>
              </a:p>
            </p:txBody>
          </p:sp>
          <p:sp>
            <p:nvSpPr>
              <p:cNvPr id="188493" name="Rectangle 56"/>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41" name="Group 57"/>
            <p:cNvGrpSpPr>
              <a:grpSpLocks/>
            </p:cNvGrpSpPr>
            <p:nvPr/>
          </p:nvGrpSpPr>
          <p:grpSpPr bwMode="auto">
            <a:xfrm>
              <a:off x="3144" y="3164"/>
              <a:ext cx="1416" cy="422"/>
              <a:chOff x="3144" y="3164"/>
              <a:chExt cx="1416" cy="422"/>
            </a:xfrm>
          </p:grpSpPr>
          <p:sp>
            <p:nvSpPr>
              <p:cNvPr id="188490" name="Rectangle 58"/>
              <p:cNvSpPr>
                <a:spLocks noChangeArrowheads="1"/>
              </p:cNvSpPr>
              <p:nvPr/>
            </p:nvSpPr>
            <p:spPr bwMode="auto">
              <a:xfrm>
                <a:off x="3176" y="3164"/>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Tái lập trật tự</a:t>
                </a:r>
                <a:endParaRPr lang="en-US" altLang="zh-CN" sz="2000">
                  <a:solidFill>
                    <a:srgbClr val="FFFFFF"/>
                  </a:solidFill>
                  <a:latin typeface="Times New Roman" charset="0"/>
                  <a:ea typeface="宋体" charset="0"/>
                  <a:cs typeface="宋体" charset="0"/>
                </a:endParaRPr>
              </a:p>
            </p:txBody>
          </p:sp>
          <p:sp>
            <p:nvSpPr>
              <p:cNvPr id="188491" name="Rectangle 59"/>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42" name="Group 60"/>
            <p:cNvGrpSpPr>
              <a:grpSpLocks/>
            </p:cNvGrpSpPr>
            <p:nvPr/>
          </p:nvGrpSpPr>
          <p:grpSpPr bwMode="auto">
            <a:xfrm>
              <a:off x="0" y="3586"/>
              <a:ext cx="1312" cy="422"/>
              <a:chOff x="0" y="3586"/>
              <a:chExt cx="1312" cy="422"/>
            </a:xfrm>
          </p:grpSpPr>
          <p:sp>
            <p:nvSpPr>
              <p:cNvPr id="188488" name="Rectangle 61"/>
              <p:cNvSpPr>
                <a:spLocks noChangeArrowheads="1"/>
              </p:cNvSpPr>
              <p:nvPr/>
            </p:nvSpPr>
            <p:spPr bwMode="auto">
              <a:xfrm>
                <a:off x="32" y="3586"/>
                <a:ext cx="124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Núi Si-nai</a:t>
                </a:r>
                <a:endParaRPr lang="en-US" altLang="zh-CN" sz="2000">
                  <a:solidFill>
                    <a:srgbClr val="FFFFFF"/>
                  </a:solidFill>
                  <a:latin typeface="Times New Roman" charset="0"/>
                  <a:ea typeface="宋体" charset="0"/>
                  <a:cs typeface="宋体" charset="0"/>
                </a:endParaRPr>
              </a:p>
            </p:txBody>
          </p:sp>
          <p:sp>
            <p:nvSpPr>
              <p:cNvPr id="188489" name="Rectangle 62"/>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43" name="Group 63"/>
            <p:cNvGrpSpPr>
              <a:grpSpLocks/>
            </p:cNvGrpSpPr>
            <p:nvPr/>
          </p:nvGrpSpPr>
          <p:grpSpPr bwMode="auto">
            <a:xfrm>
              <a:off x="1312" y="3586"/>
              <a:ext cx="1832" cy="422"/>
              <a:chOff x="1312" y="3586"/>
              <a:chExt cx="1832" cy="422"/>
            </a:xfrm>
          </p:grpSpPr>
          <p:sp>
            <p:nvSpPr>
              <p:cNvPr id="188486" name="Rectangle 64"/>
              <p:cNvSpPr>
                <a:spLocks noChangeArrowheads="1"/>
              </p:cNvSpPr>
              <p:nvPr/>
            </p:nvSpPr>
            <p:spPr bwMode="auto">
              <a:xfrm>
                <a:off x="1344" y="3586"/>
                <a:ext cx="1768"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Đồng vắng</a:t>
                </a:r>
                <a:endParaRPr lang="en-US" altLang="zh-CN" sz="2000">
                  <a:solidFill>
                    <a:srgbClr val="FFFFFF"/>
                  </a:solidFill>
                  <a:latin typeface="Times New Roman" charset="0"/>
                  <a:ea typeface="宋体" charset="0"/>
                  <a:cs typeface="宋体" charset="0"/>
                </a:endParaRPr>
              </a:p>
            </p:txBody>
          </p:sp>
          <p:sp>
            <p:nvSpPr>
              <p:cNvPr id="188487" name="Rectangle 65"/>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44" name="Group 66"/>
            <p:cNvGrpSpPr>
              <a:grpSpLocks/>
            </p:cNvGrpSpPr>
            <p:nvPr/>
          </p:nvGrpSpPr>
          <p:grpSpPr bwMode="auto">
            <a:xfrm>
              <a:off x="3144" y="3586"/>
              <a:ext cx="1416" cy="422"/>
              <a:chOff x="3144" y="3586"/>
              <a:chExt cx="1416" cy="422"/>
            </a:xfrm>
          </p:grpSpPr>
          <p:sp>
            <p:nvSpPr>
              <p:cNvPr id="188484" name="Rectangle 67"/>
              <p:cNvSpPr>
                <a:spLocks noChangeArrowheads="1"/>
              </p:cNvSpPr>
              <p:nvPr/>
            </p:nvSpPr>
            <p:spPr bwMode="auto">
              <a:xfrm>
                <a:off x="3176" y="3586"/>
                <a:ext cx="1352" cy="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Mô-áp</a:t>
                </a:r>
                <a:endParaRPr lang="en-US" altLang="zh-CN" sz="2000">
                  <a:solidFill>
                    <a:srgbClr val="FFFFFF"/>
                  </a:solidFill>
                  <a:latin typeface="Times New Roman" charset="0"/>
                  <a:ea typeface="宋体" charset="0"/>
                  <a:cs typeface="宋体" charset="0"/>
                </a:endParaRPr>
              </a:p>
            </p:txBody>
          </p:sp>
          <p:sp>
            <p:nvSpPr>
              <p:cNvPr id="188485" name="Rectangle 68"/>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45" name="Group 69"/>
            <p:cNvGrpSpPr>
              <a:grpSpLocks/>
            </p:cNvGrpSpPr>
            <p:nvPr/>
          </p:nvGrpSpPr>
          <p:grpSpPr bwMode="auto">
            <a:xfrm>
              <a:off x="0" y="4008"/>
              <a:ext cx="1312" cy="518"/>
              <a:chOff x="0" y="4008"/>
              <a:chExt cx="1312" cy="518"/>
            </a:xfrm>
          </p:grpSpPr>
          <p:sp>
            <p:nvSpPr>
              <p:cNvPr id="188482" name="Rectangle 70"/>
              <p:cNvSpPr>
                <a:spLocks noChangeArrowheads="1"/>
              </p:cNvSpPr>
              <p:nvPr/>
            </p:nvSpPr>
            <p:spPr bwMode="auto">
              <a:xfrm>
                <a:off x="32" y="4008"/>
                <a:ext cx="124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20 ngày</a:t>
                </a:r>
                <a:endParaRPr lang="en-US" altLang="zh-CN" sz="2000">
                  <a:solidFill>
                    <a:srgbClr val="FFFFFF"/>
                  </a:solidFill>
                  <a:latin typeface="Times New Roman" charset="0"/>
                  <a:ea typeface="宋体" charset="0"/>
                  <a:cs typeface="宋体" charset="0"/>
                </a:endParaRPr>
              </a:p>
            </p:txBody>
          </p:sp>
          <p:sp>
            <p:nvSpPr>
              <p:cNvPr id="188483" name="Rectangle 71"/>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46" name="Group 72"/>
            <p:cNvGrpSpPr>
              <a:grpSpLocks/>
            </p:cNvGrpSpPr>
            <p:nvPr/>
          </p:nvGrpSpPr>
          <p:grpSpPr bwMode="auto">
            <a:xfrm>
              <a:off x="1312" y="4008"/>
              <a:ext cx="1832" cy="518"/>
              <a:chOff x="1312" y="4008"/>
              <a:chExt cx="1832" cy="518"/>
            </a:xfrm>
          </p:grpSpPr>
          <p:sp>
            <p:nvSpPr>
              <p:cNvPr id="188480" name="Rectangle 73"/>
              <p:cNvSpPr>
                <a:spLocks noChangeArrowheads="1"/>
              </p:cNvSpPr>
              <p:nvPr/>
            </p:nvSpPr>
            <p:spPr bwMode="auto">
              <a:xfrm>
                <a:off x="1344" y="4008"/>
                <a:ext cx="1768"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38 năm, 3 tháng, 10 ngày </a:t>
                </a:r>
                <a:endParaRPr lang="en-US" altLang="zh-CN" sz="2000">
                  <a:solidFill>
                    <a:srgbClr val="FFFFFF"/>
                  </a:solidFill>
                  <a:latin typeface="Times New Roman" charset="0"/>
                  <a:ea typeface="宋体" charset="0"/>
                  <a:cs typeface="宋体" charset="0"/>
                </a:endParaRPr>
              </a:p>
            </p:txBody>
          </p:sp>
          <p:sp>
            <p:nvSpPr>
              <p:cNvPr id="188481" name="Rectangle 74"/>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47" name="Group 75"/>
            <p:cNvGrpSpPr>
              <a:grpSpLocks/>
            </p:cNvGrpSpPr>
            <p:nvPr/>
          </p:nvGrpSpPr>
          <p:grpSpPr bwMode="auto">
            <a:xfrm>
              <a:off x="3144" y="4008"/>
              <a:ext cx="1416" cy="518"/>
              <a:chOff x="3144" y="4008"/>
              <a:chExt cx="1416" cy="518"/>
            </a:xfrm>
          </p:grpSpPr>
          <p:sp>
            <p:nvSpPr>
              <p:cNvPr id="188478" name="Rectangle 76"/>
              <p:cNvSpPr>
                <a:spLocks noChangeArrowheads="1"/>
              </p:cNvSpPr>
              <p:nvPr/>
            </p:nvSpPr>
            <p:spPr bwMode="auto">
              <a:xfrm>
                <a:off x="3176" y="4008"/>
                <a:ext cx="13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2000" b="1">
                    <a:solidFill>
                      <a:srgbClr val="FFFFFF"/>
                    </a:solidFill>
                    <a:latin typeface="Times New Roman" charset="0"/>
                    <a:ea typeface="宋体" charset="0"/>
                    <a:cs typeface="宋体" charset="0"/>
                  </a:rPr>
                  <a:t>kh. 5 tháng</a:t>
                </a:r>
                <a:endParaRPr lang="en-US" altLang="zh-CN" sz="2000">
                  <a:solidFill>
                    <a:srgbClr val="FFFFFF"/>
                  </a:solidFill>
                  <a:latin typeface="Times New Roman" charset="0"/>
                  <a:ea typeface="宋体" charset="0"/>
                  <a:cs typeface="宋体" charset="0"/>
                </a:endParaRPr>
              </a:p>
            </p:txBody>
          </p:sp>
          <p:sp>
            <p:nvSpPr>
              <p:cNvPr id="188479" name="Rectangle 77"/>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48" name="Group 78"/>
            <p:cNvGrpSpPr>
              <a:grpSpLocks/>
            </p:cNvGrpSpPr>
            <p:nvPr/>
          </p:nvGrpSpPr>
          <p:grpSpPr bwMode="auto">
            <a:xfrm>
              <a:off x="0" y="4526"/>
              <a:ext cx="672" cy="890"/>
              <a:chOff x="0" y="4526"/>
              <a:chExt cx="672" cy="890"/>
            </a:xfrm>
          </p:grpSpPr>
          <p:sp>
            <p:nvSpPr>
              <p:cNvPr id="188476" name="Rectangle 79"/>
              <p:cNvSpPr>
                <a:spLocks noChangeArrowheads="1"/>
              </p:cNvSpPr>
              <p:nvPr/>
            </p:nvSpPr>
            <p:spPr bwMode="auto">
              <a:xfrm>
                <a:off x="32" y="4526"/>
                <a:ext cx="60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Tỏ chức</a:t>
                </a:r>
              </a:p>
              <a:p>
                <a:pPr algn="ctr"/>
                <a:r>
                  <a:rPr lang="en-US" altLang="zh-CN" sz="1600" b="1">
                    <a:solidFill>
                      <a:srgbClr val="FFFFFF"/>
                    </a:solidFill>
                    <a:latin typeface="Times New Roman" charset="0"/>
                    <a:ea typeface="宋体" charset="0"/>
                    <a:cs typeface="宋体" charset="0"/>
                  </a:rPr>
                  <a:t>(1—4)</a:t>
                </a:r>
              </a:p>
            </p:txBody>
          </p:sp>
          <p:sp>
            <p:nvSpPr>
              <p:cNvPr id="188477" name="Rectangle 80"/>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49" name="Group 81"/>
            <p:cNvGrpSpPr>
              <a:grpSpLocks/>
            </p:cNvGrpSpPr>
            <p:nvPr/>
          </p:nvGrpSpPr>
          <p:grpSpPr bwMode="auto">
            <a:xfrm>
              <a:off x="672" y="4526"/>
              <a:ext cx="640" cy="890"/>
              <a:chOff x="672" y="4526"/>
              <a:chExt cx="640" cy="890"/>
            </a:xfrm>
          </p:grpSpPr>
          <p:sp>
            <p:nvSpPr>
              <p:cNvPr id="188474" name="Rectangle 82"/>
              <p:cNvSpPr>
                <a:spLocks noChangeArrowheads="1"/>
              </p:cNvSpPr>
              <p:nvPr/>
            </p:nvSpPr>
            <p:spPr bwMode="auto">
              <a:xfrm>
                <a:off x="704" y="4526"/>
                <a:ext cx="5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Nên thánh (5:1—10:10)</a:t>
                </a:r>
              </a:p>
            </p:txBody>
          </p:sp>
          <p:sp>
            <p:nvSpPr>
              <p:cNvPr id="188475" name="Rectangle 83"/>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50" name="Group 84"/>
            <p:cNvGrpSpPr>
              <a:grpSpLocks/>
            </p:cNvGrpSpPr>
            <p:nvPr/>
          </p:nvGrpSpPr>
          <p:grpSpPr bwMode="auto">
            <a:xfrm>
              <a:off x="1312" y="4526"/>
              <a:ext cx="392" cy="890"/>
              <a:chOff x="1312" y="4526"/>
              <a:chExt cx="392" cy="890"/>
            </a:xfrm>
          </p:grpSpPr>
          <p:sp>
            <p:nvSpPr>
              <p:cNvPr id="188472" name="Rectangle 85"/>
              <p:cNvSpPr>
                <a:spLocks noChangeArrowheads="1"/>
              </p:cNvSpPr>
              <p:nvPr/>
            </p:nvSpPr>
            <p:spPr bwMode="auto">
              <a:xfrm>
                <a:off x="134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Ca-đe (10:11—12:16)</a:t>
                </a:r>
              </a:p>
            </p:txBody>
          </p:sp>
          <p:sp>
            <p:nvSpPr>
              <p:cNvPr id="188473" name="Rectangle 86"/>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51" name="Group 87"/>
            <p:cNvGrpSpPr>
              <a:grpSpLocks/>
            </p:cNvGrpSpPr>
            <p:nvPr/>
          </p:nvGrpSpPr>
          <p:grpSpPr bwMode="auto">
            <a:xfrm>
              <a:off x="1704" y="4526"/>
              <a:ext cx="360" cy="890"/>
              <a:chOff x="1704" y="4526"/>
              <a:chExt cx="360" cy="890"/>
            </a:xfrm>
          </p:grpSpPr>
          <p:sp>
            <p:nvSpPr>
              <p:cNvPr id="188470" name="Rectangle 88"/>
              <p:cNvSpPr>
                <a:spLocks noChangeArrowheads="1"/>
              </p:cNvSpPr>
              <p:nvPr/>
            </p:nvSpPr>
            <p:spPr bwMode="auto">
              <a:xfrm>
                <a:off x="173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a:solidFill>
                      <a:srgbClr val="FFFFFF"/>
                    </a:solidFill>
                    <a:ea typeface="宋体" charset="0"/>
                    <a:cs typeface="宋体" charset="0"/>
                  </a:rPr>
                  <a:t> </a:t>
                </a:r>
                <a:r>
                  <a:rPr lang="en-US" altLang="zh-CN" b="1">
                    <a:solidFill>
                      <a:srgbClr val="FFFFFF"/>
                    </a:solidFill>
                    <a:ea typeface="宋体" charset="0"/>
                    <a:cs typeface="宋体" charset="0"/>
                  </a:rPr>
                  <a:t>Ca-đe Sin (13—14)</a:t>
                </a:r>
              </a:p>
            </p:txBody>
          </p:sp>
          <p:sp>
            <p:nvSpPr>
              <p:cNvPr id="188471" name="Rectangle 89"/>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52" name="Group 90"/>
            <p:cNvGrpSpPr>
              <a:grpSpLocks/>
            </p:cNvGrpSpPr>
            <p:nvPr/>
          </p:nvGrpSpPr>
          <p:grpSpPr bwMode="auto">
            <a:xfrm>
              <a:off x="2064" y="4526"/>
              <a:ext cx="360" cy="890"/>
              <a:chOff x="2064" y="4526"/>
              <a:chExt cx="360" cy="890"/>
            </a:xfrm>
          </p:grpSpPr>
          <p:sp>
            <p:nvSpPr>
              <p:cNvPr id="188468" name="Rectangle 91"/>
              <p:cNvSpPr>
                <a:spLocks noChangeArrowheads="1"/>
              </p:cNvSpPr>
              <p:nvPr/>
            </p:nvSpPr>
            <p:spPr bwMode="auto">
              <a:xfrm>
                <a:off x="2096" y="4526"/>
                <a:ext cx="29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ea typeface="宋体" charset="0"/>
                    <a:cs typeface="宋体" charset="0"/>
                  </a:rPr>
                  <a:t>Đồng vắng (15—19)</a:t>
                </a:r>
              </a:p>
            </p:txBody>
          </p:sp>
          <p:sp>
            <p:nvSpPr>
              <p:cNvPr id="188469" name="Rectangle 92"/>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53" name="Group 93"/>
            <p:cNvGrpSpPr>
              <a:grpSpLocks/>
            </p:cNvGrpSpPr>
            <p:nvPr/>
          </p:nvGrpSpPr>
          <p:grpSpPr bwMode="auto">
            <a:xfrm>
              <a:off x="2424" y="4526"/>
              <a:ext cx="328" cy="890"/>
              <a:chOff x="2424" y="4526"/>
              <a:chExt cx="328" cy="890"/>
            </a:xfrm>
          </p:grpSpPr>
          <p:sp>
            <p:nvSpPr>
              <p:cNvPr id="188466" name="Rectangle 94"/>
              <p:cNvSpPr>
                <a:spLocks noChangeArrowheads="1"/>
              </p:cNvSpPr>
              <p:nvPr/>
            </p:nvSpPr>
            <p:spPr bwMode="auto">
              <a:xfrm>
                <a:off x="2456" y="4526"/>
                <a:ext cx="264"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Đến Mô-áp (20—21)</a:t>
                </a:r>
              </a:p>
            </p:txBody>
          </p:sp>
          <p:sp>
            <p:nvSpPr>
              <p:cNvPr id="188467" name="Rectangle 95"/>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54" name="Group 96"/>
            <p:cNvGrpSpPr>
              <a:grpSpLocks/>
            </p:cNvGrpSpPr>
            <p:nvPr/>
          </p:nvGrpSpPr>
          <p:grpSpPr bwMode="auto">
            <a:xfrm>
              <a:off x="2752" y="4526"/>
              <a:ext cx="392" cy="890"/>
              <a:chOff x="2752" y="4526"/>
              <a:chExt cx="392" cy="890"/>
            </a:xfrm>
          </p:grpSpPr>
          <p:sp>
            <p:nvSpPr>
              <p:cNvPr id="188464" name="Rectangle 97"/>
              <p:cNvSpPr>
                <a:spLocks noChangeArrowheads="1"/>
              </p:cNvSpPr>
              <p:nvPr/>
            </p:nvSpPr>
            <p:spPr bwMode="auto">
              <a:xfrm>
                <a:off x="2784" y="4526"/>
                <a:ext cx="32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b="1">
                    <a:solidFill>
                      <a:srgbClr val="FFFFFF"/>
                    </a:solidFill>
                    <a:latin typeface="Times New Roman" charset="0"/>
                    <a:ea typeface="宋体" charset="0"/>
                    <a:cs typeface="宋体" charset="0"/>
                  </a:rPr>
                  <a:t>Mô-áp Sin (22—25)</a:t>
                </a:r>
              </a:p>
            </p:txBody>
          </p:sp>
          <p:sp>
            <p:nvSpPr>
              <p:cNvPr id="188465" name="Rectangle 98"/>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55" name="Group 99"/>
            <p:cNvGrpSpPr>
              <a:grpSpLocks/>
            </p:cNvGrpSpPr>
            <p:nvPr/>
          </p:nvGrpSpPr>
          <p:grpSpPr bwMode="auto">
            <a:xfrm>
              <a:off x="3144" y="4526"/>
              <a:ext cx="444" cy="890"/>
              <a:chOff x="3144" y="4526"/>
              <a:chExt cx="444" cy="890"/>
            </a:xfrm>
          </p:grpSpPr>
          <p:sp>
            <p:nvSpPr>
              <p:cNvPr id="188462" name="Rectangle 100"/>
              <p:cNvSpPr>
                <a:spLocks noChangeArrowheads="1"/>
              </p:cNvSpPr>
              <p:nvPr/>
            </p:nvSpPr>
            <p:spPr bwMode="auto">
              <a:xfrm>
                <a:off x="3176" y="4526"/>
                <a:ext cx="380"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Chuẩn bị cho đất hứa (26—27)</a:t>
                </a:r>
              </a:p>
            </p:txBody>
          </p:sp>
          <p:sp>
            <p:nvSpPr>
              <p:cNvPr id="188463" name="Rectangle 101"/>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56" name="Group 102"/>
            <p:cNvGrpSpPr>
              <a:grpSpLocks/>
            </p:cNvGrpSpPr>
            <p:nvPr/>
          </p:nvGrpSpPr>
          <p:grpSpPr bwMode="auto">
            <a:xfrm>
              <a:off x="3588" y="4526"/>
              <a:ext cx="440" cy="890"/>
              <a:chOff x="3588" y="4526"/>
              <a:chExt cx="440" cy="890"/>
            </a:xfrm>
          </p:grpSpPr>
          <p:sp>
            <p:nvSpPr>
              <p:cNvPr id="188460" name="Rectangle 103"/>
              <p:cNvSpPr>
                <a:spLocks noChangeArrowheads="1"/>
              </p:cNvSpPr>
              <p:nvPr/>
            </p:nvSpPr>
            <p:spPr bwMode="auto">
              <a:xfrm>
                <a:off x="3620" y="4526"/>
                <a:ext cx="376"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a:solidFill>
                      <a:srgbClr val="FFFFFF"/>
                    </a:solidFill>
                    <a:ea typeface="宋体" charset="0"/>
                    <a:cs typeface="宋体" charset="0"/>
                  </a:rPr>
                  <a:t> </a:t>
                </a:r>
                <a:r>
                  <a:rPr lang="en-US" altLang="zh-CN" sz="1600" b="1">
                    <a:solidFill>
                      <a:srgbClr val="FFFFFF"/>
                    </a:solidFill>
                    <a:latin typeface="Times New Roman" charset="0"/>
                    <a:ea typeface="宋体" charset="0"/>
                    <a:cs typeface="宋体" charset="0"/>
                  </a:rPr>
                  <a:t>Của lễ &amp; lời thề (28—30)</a:t>
                </a:r>
              </a:p>
            </p:txBody>
          </p:sp>
          <p:sp>
            <p:nvSpPr>
              <p:cNvPr id="188461" name="Rectangle 104"/>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88457" name="Group 105"/>
            <p:cNvGrpSpPr>
              <a:grpSpLocks/>
            </p:cNvGrpSpPr>
            <p:nvPr/>
          </p:nvGrpSpPr>
          <p:grpSpPr bwMode="auto">
            <a:xfrm>
              <a:off x="4028" y="4526"/>
              <a:ext cx="532" cy="890"/>
              <a:chOff x="4028" y="4526"/>
              <a:chExt cx="532" cy="890"/>
            </a:xfrm>
          </p:grpSpPr>
          <p:sp>
            <p:nvSpPr>
              <p:cNvPr id="188458" name="Rectangle 106"/>
              <p:cNvSpPr>
                <a:spLocks noChangeArrowheads="1"/>
              </p:cNvSpPr>
              <p:nvPr/>
            </p:nvSpPr>
            <p:spPr bwMode="auto">
              <a:xfrm>
                <a:off x="4060" y="4526"/>
                <a:ext cx="468"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altLang="zh-CN" sz="1600" b="1">
                    <a:solidFill>
                      <a:srgbClr val="FFFFFF"/>
                    </a:solidFill>
                    <a:latin typeface="Times New Roman" charset="0"/>
                    <a:ea typeface="宋体" charset="0"/>
                    <a:cs typeface="宋体" charset="0"/>
                  </a:rPr>
                  <a:t>Chuản bị cuối cùng (31—36)</a:t>
                </a:r>
              </a:p>
            </p:txBody>
          </p:sp>
          <p:sp>
            <p:nvSpPr>
              <p:cNvPr id="188459" name="Rectangle 107"/>
              <p:cNvSpPr>
                <a:spLocks noChangeArrowheads="1"/>
              </p:cNvSpPr>
              <p:nvPr/>
            </p:nvSpPr>
            <p:spPr bwMode="auto">
              <a:xfrm>
                <a:off x="4028" y="4526"/>
                <a:ext cx="532" cy="89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188419" name="Text Box 108"/>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188420" name="Rectangle 109"/>
          <p:cNvSpPr>
            <a:spLocks noChangeArrowheads="1"/>
          </p:cNvSpPr>
          <p:nvPr/>
        </p:nvSpPr>
        <p:spPr bwMode="auto">
          <a:xfrm>
            <a:off x="3059113" y="0"/>
            <a:ext cx="3019425" cy="609600"/>
          </a:xfrm>
          <a:prstGeom prst="rect">
            <a:avLst/>
          </a:prstGeom>
          <a:solidFill>
            <a:schemeClr val="accent1"/>
          </a:solidFill>
          <a:ln w="9525">
            <a:solidFill>
              <a:schemeClr val="tx1"/>
            </a:solidFill>
            <a:miter lim="800000"/>
            <a:headEnd/>
            <a:tailEnd/>
          </a:ln>
        </p:spPr>
        <p:txBody>
          <a:bodyPr anchor="ctr" anchorCtr="1"/>
          <a:lstStyle/>
          <a:p>
            <a:pPr algn="l" eaLnBrk="1" hangingPunct="1"/>
            <a:r>
              <a:rPr kumimoji="1" lang="en-US" sz="4000" b="1">
                <a:latin typeface="Arial" charset="0"/>
              </a:rPr>
              <a:t>Dân-số Ký</a:t>
            </a:r>
          </a:p>
        </p:txBody>
      </p:sp>
      <p:sp>
        <p:nvSpPr>
          <p:cNvPr id="188421" name="Oval 218"/>
          <p:cNvSpPr>
            <a:spLocks noChangeArrowheads="1"/>
          </p:cNvSpPr>
          <p:nvPr/>
        </p:nvSpPr>
        <p:spPr bwMode="auto">
          <a:xfrm>
            <a:off x="1447800" y="6248400"/>
            <a:ext cx="914400" cy="914400"/>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round/>
                <a:headEnd/>
                <a:tailEnd/>
              </a14:hiddenLine>
            </a:ext>
          </a:extLst>
        </p:spPr>
        <p:txBody>
          <a:bodyPr wrap="none" anchor="ctr">
            <a:spAutoFit/>
          </a:bodyPr>
          <a:lstStyle/>
          <a:p>
            <a:endParaRPr lang="en-US"/>
          </a:p>
        </p:txBody>
      </p:sp>
      <p:sp>
        <p:nvSpPr>
          <p:cNvPr id="6271" name="Oval 127"/>
          <p:cNvSpPr>
            <a:spLocks noChangeArrowheads="1"/>
          </p:cNvSpPr>
          <p:nvPr/>
        </p:nvSpPr>
        <p:spPr bwMode="auto">
          <a:xfrm>
            <a:off x="8153400" y="5715000"/>
            <a:ext cx="990600" cy="1295400"/>
          </a:xfrm>
          <a:prstGeom prst="ellipse">
            <a:avLst/>
          </a:prstGeom>
          <a:noFill/>
          <a:ln w="38100" cap="sq">
            <a:solidFill>
              <a:srgbClr val="FFFF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algn="l"/>
            <a:endParaRPr lang="en-US" sz="2400">
              <a:solidFill>
                <a:srgbClr val="FFFF00"/>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271"/>
                                        </p:tgtEl>
                                        <p:attrNameLst>
                                          <p:attrName>style.visibility</p:attrName>
                                        </p:attrNameLst>
                                      </p:cBhvr>
                                      <p:to>
                                        <p:strVal val="visible"/>
                                      </p:to>
                                    </p:set>
                                    <p:anim calcmode="lin" valueType="num">
                                      <p:cBhvr>
                                        <p:cTn id="7" dur="1000" fill="hold"/>
                                        <p:tgtEl>
                                          <p:spTgt spid="6271"/>
                                        </p:tgtEl>
                                        <p:attrNameLst>
                                          <p:attrName>ppt_w</p:attrName>
                                        </p:attrNameLst>
                                      </p:cBhvr>
                                      <p:tavLst>
                                        <p:tav tm="0">
                                          <p:val>
                                            <p:fltVal val="0"/>
                                          </p:val>
                                        </p:tav>
                                        <p:tav tm="100000">
                                          <p:val>
                                            <p:strVal val="#ppt_w"/>
                                          </p:val>
                                        </p:tav>
                                      </p:tavLst>
                                    </p:anim>
                                    <p:anim calcmode="lin" valueType="num">
                                      <p:cBhvr>
                                        <p:cTn id="8" dur="1000" fill="hold"/>
                                        <p:tgtEl>
                                          <p:spTgt spid="6271"/>
                                        </p:tgtEl>
                                        <p:attrNameLst>
                                          <p:attrName>ppt_h</p:attrName>
                                        </p:attrNameLst>
                                      </p:cBhvr>
                                      <p:tavLst>
                                        <p:tav tm="0">
                                          <p:val>
                                            <p:fltVal val="0"/>
                                          </p:val>
                                        </p:tav>
                                        <p:tav tm="100000">
                                          <p:val>
                                            <p:strVal val="#ppt_h"/>
                                          </p:val>
                                        </p:tav>
                                      </p:tavLst>
                                    </p:anim>
                                    <p:anim calcmode="lin" valueType="num">
                                      <p:cBhvr>
                                        <p:cTn id="9" dur="1000" fill="hold"/>
                                        <p:tgtEl>
                                          <p:spTgt spid="6271"/>
                                        </p:tgtEl>
                                        <p:attrNameLst>
                                          <p:attrName>style.rotation</p:attrName>
                                        </p:attrNameLst>
                                      </p:cBhvr>
                                      <p:tavLst>
                                        <p:tav tm="0">
                                          <p:val>
                                            <p:fltVal val="90"/>
                                          </p:val>
                                        </p:tav>
                                        <p:tav tm="100000">
                                          <p:val>
                                            <p:fltVal val="0"/>
                                          </p:val>
                                        </p:tav>
                                      </p:tavLst>
                                    </p:anim>
                                    <p:animEffect transition="in" filter="fade">
                                      <p:cBhvr>
                                        <p:cTn id="10" dur="1000"/>
                                        <p:tgtEl>
                                          <p:spTgt spid="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19811" name="Oval 3"/>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9812" name="Oval 4"/>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9813" name="Line 5"/>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19814" name="Line 6"/>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19815" name="Line 7"/>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19816" name="Line 8"/>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19817" name="Line 9"/>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19818" name="Line 10"/>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19819" name="Line 11"/>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19820" name="Line 12"/>
          <p:cNvSpPr>
            <a:spLocks noChangeShapeType="1"/>
          </p:cNvSpPr>
          <p:nvPr/>
        </p:nvSpPr>
        <p:spPr bwMode="auto">
          <a:xfrm flipH="1">
            <a:off x="4038600" y="1066800"/>
            <a:ext cx="0" cy="2590800"/>
          </a:xfrm>
          <a:prstGeom prst="line">
            <a:avLst/>
          </a:prstGeom>
          <a:noFill/>
          <a:ln w="76200">
            <a:solidFill>
              <a:srgbClr val="FFFF00"/>
            </a:solidFill>
            <a:round/>
            <a:headEn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grpSp>
        <p:nvGrpSpPr>
          <p:cNvPr id="64524" name="Group 13"/>
          <p:cNvGrpSpPr>
            <a:grpSpLocks/>
          </p:cNvGrpSpPr>
          <p:nvPr/>
        </p:nvGrpSpPr>
        <p:grpSpPr bwMode="auto">
          <a:xfrm>
            <a:off x="457200" y="3825875"/>
            <a:ext cx="8229600" cy="0"/>
            <a:chOff x="288" y="2208"/>
            <a:chExt cx="5184" cy="0"/>
          </a:xfrm>
        </p:grpSpPr>
        <p:sp>
          <p:nvSpPr>
            <p:cNvPr id="119822" name="Line 14"/>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64550" name="Line 15"/>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4525" name="Group 16"/>
          <p:cNvGrpSpPr>
            <a:grpSpLocks/>
          </p:cNvGrpSpPr>
          <p:nvPr/>
        </p:nvGrpSpPr>
        <p:grpSpPr bwMode="auto">
          <a:xfrm>
            <a:off x="2286000" y="4435475"/>
            <a:ext cx="5581650" cy="1800225"/>
            <a:chOff x="1440" y="2794"/>
            <a:chExt cx="3516" cy="1134"/>
          </a:xfrm>
        </p:grpSpPr>
        <p:sp>
          <p:nvSpPr>
            <p:cNvPr id="119825" name="Text Box 17"/>
            <p:cNvSpPr txBox="1">
              <a:spLocks noChangeArrowheads="1"/>
            </p:cNvSpPr>
            <p:nvPr/>
          </p:nvSpPr>
          <p:spPr bwMode="auto">
            <a:xfrm>
              <a:off x="4044"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eaLnBrk="1" hangingPunct="1">
                <a:spcBef>
                  <a:spcPct val="50000"/>
                </a:spcBef>
                <a:defRPr/>
              </a:pPr>
              <a:r>
                <a:rPr lang="en-US" sz="2800" b="1">
                  <a:solidFill>
                    <a:schemeClr val="bg1"/>
                  </a:solidFill>
                  <a:latin typeface="Times New Roman" pitchFamily="18" charset="0"/>
                  <a:ea typeface="+mn-ea"/>
                  <a:cs typeface="Times New Roman" pitchFamily="18" charset="0"/>
                </a:rPr>
                <a:t>1000</a:t>
              </a:r>
            </a:p>
          </p:txBody>
        </p:sp>
        <p:sp>
          <p:nvSpPr>
            <p:cNvPr id="119826" name="Text Box 18"/>
            <p:cNvSpPr txBox="1">
              <a:spLocks noChangeArrowheads="1"/>
            </p:cNvSpPr>
            <p:nvPr/>
          </p:nvSpPr>
          <p:spPr bwMode="auto">
            <a:xfrm>
              <a:off x="4716"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eaLnBrk="1" hangingPunct="1">
                <a:spcBef>
                  <a:spcPct val="50000"/>
                </a:spcBef>
                <a:defRPr/>
              </a:pPr>
              <a:r>
                <a:rPr lang="en-US" sz="2800" b="1">
                  <a:solidFill>
                    <a:schemeClr val="bg1"/>
                  </a:solidFill>
                  <a:latin typeface="Times New Roman" pitchFamily="18" charset="0"/>
                  <a:ea typeface="+mn-ea"/>
                  <a:cs typeface="Times New Roman" pitchFamily="18" charset="0"/>
                </a:rPr>
                <a:t>2000</a:t>
              </a:r>
            </a:p>
          </p:txBody>
        </p:sp>
        <p:sp>
          <p:nvSpPr>
            <p:cNvPr id="119827" name="Text Box 19"/>
            <p:cNvSpPr txBox="1">
              <a:spLocks noChangeArrowheads="1"/>
            </p:cNvSpPr>
            <p:nvPr/>
          </p:nvSpPr>
          <p:spPr bwMode="auto">
            <a:xfrm>
              <a:off x="3420" y="2794"/>
              <a:ext cx="240" cy="32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eaLnBrk="1" hangingPunct="1">
                <a:spcBef>
                  <a:spcPct val="50000"/>
                </a:spcBef>
                <a:defRPr/>
              </a:pPr>
              <a:r>
                <a:rPr lang="en-US" sz="2800" b="1">
                  <a:solidFill>
                    <a:schemeClr val="bg1"/>
                  </a:solidFill>
                  <a:latin typeface="Times New Roman" pitchFamily="18" charset="0"/>
                  <a:ea typeface="+mn-ea"/>
                  <a:cs typeface="Times New Roman" pitchFamily="18" charset="0"/>
                </a:rPr>
                <a:t>0</a:t>
              </a:r>
            </a:p>
          </p:txBody>
        </p:sp>
        <p:sp>
          <p:nvSpPr>
            <p:cNvPr id="119828" name="Text Box 20"/>
            <p:cNvSpPr txBox="1">
              <a:spLocks noChangeArrowheads="1"/>
            </p:cNvSpPr>
            <p:nvPr/>
          </p:nvSpPr>
          <p:spPr bwMode="auto">
            <a:xfrm>
              <a:off x="2748"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eaLnBrk="1" hangingPunct="1">
                <a:spcBef>
                  <a:spcPct val="50000"/>
                </a:spcBef>
                <a:defRPr/>
              </a:pPr>
              <a:r>
                <a:rPr lang="en-US" sz="2800" b="1">
                  <a:solidFill>
                    <a:schemeClr val="bg1"/>
                  </a:solidFill>
                  <a:latin typeface="Times New Roman" pitchFamily="18" charset="0"/>
                  <a:ea typeface="+mn-ea"/>
                  <a:cs typeface="Times New Roman" pitchFamily="18" charset="0"/>
                </a:rPr>
                <a:t>1000</a:t>
              </a:r>
            </a:p>
          </p:txBody>
        </p:sp>
        <p:sp>
          <p:nvSpPr>
            <p:cNvPr id="119829" name="Text Box 21"/>
            <p:cNvSpPr txBox="1">
              <a:spLocks noChangeArrowheads="1"/>
            </p:cNvSpPr>
            <p:nvPr/>
          </p:nvSpPr>
          <p:spPr bwMode="auto">
            <a:xfrm>
              <a:off x="2124"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eaLnBrk="1" hangingPunct="1">
                <a:spcBef>
                  <a:spcPct val="50000"/>
                </a:spcBef>
                <a:defRPr/>
              </a:pPr>
              <a:r>
                <a:rPr lang="en-US" sz="2800" b="1">
                  <a:solidFill>
                    <a:schemeClr val="bg1"/>
                  </a:solidFill>
                  <a:latin typeface="Times New Roman" pitchFamily="18" charset="0"/>
                  <a:ea typeface="+mn-ea"/>
                  <a:cs typeface="Times New Roman" pitchFamily="18" charset="0"/>
                </a:rPr>
                <a:t>2000</a:t>
              </a:r>
            </a:p>
          </p:txBody>
        </p:sp>
        <p:sp>
          <p:nvSpPr>
            <p:cNvPr id="119830" name="Text Box 22"/>
            <p:cNvSpPr txBox="1">
              <a:spLocks noChangeArrowheads="1"/>
            </p:cNvSpPr>
            <p:nvPr/>
          </p:nvSpPr>
          <p:spPr bwMode="auto">
            <a:xfrm>
              <a:off x="1440" y="2794"/>
              <a:ext cx="240" cy="113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eaLnBrk="1" hangingPunct="1">
                <a:spcBef>
                  <a:spcPct val="50000"/>
                </a:spcBef>
                <a:defRPr/>
              </a:pPr>
              <a:r>
                <a:rPr lang="en-US" sz="2800" b="1">
                  <a:solidFill>
                    <a:schemeClr val="bg1"/>
                  </a:solidFill>
                  <a:latin typeface="Times New Roman" pitchFamily="18" charset="0"/>
                  <a:ea typeface="+mn-ea"/>
                  <a:cs typeface="Times New Roman" pitchFamily="18" charset="0"/>
                </a:rPr>
                <a:t>3000</a:t>
              </a:r>
            </a:p>
          </p:txBody>
        </p:sp>
      </p:grpSp>
      <p:sp>
        <p:nvSpPr>
          <p:cNvPr id="119831" name="Text Box 23"/>
          <p:cNvSpPr txBox="1">
            <a:spLocks noChangeArrowheads="1"/>
          </p:cNvSpPr>
          <p:nvPr/>
        </p:nvSpPr>
        <p:spPr bwMode="auto">
          <a:xfrm>
            <a:off x="381000" y="2743200"/>
            <a:ext cx="24384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800" b="1">
                <a:solidFill>
                  <a:schemeClr val="bg1"/>
                </a:solidFill>
                <a:latin typeface="Times New Roman" charset="0"/>
              </a:rPr>
              <a:t>Hồng thủy</a:t>
            </a:r>
          </a:p>
        </p:txBody>
      </p:sp>
      <p:sp>
        <p:nvSpPr>
          <p:cNvPr id="119832" name="Text Box 24"/>
          <p:cNvSpPr txBox="1">
            <a:spLocks noChangeArrowheads="1"/>
          </p:cNvSpPr>
          <p:nvPr/>
        </p:nvSpPr>
        <p:spPr bwMode="auto">
          <a:xfrm>
            <a:off x="-609600" y="5591175"/>
            <a:ext cx="32766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3600" b="1">
                <a:solidFill>
                  <a:srgbClr val="FF9933"/>
                </a:solidFill>
                <a:latin typeface="Times New Roman" charset="0"/>
              </a:rPr>
              <a:t>Sáng tạo</a:t>
            </a:r>
          </a:p>
        </p:txBody>
      </p:sp>
      <p:sp>
        <p:nvSpPr>
          <p:cNvPr id="119833" name="Text Box 25"/>
          <p:cNvSpPr txBox="1">
            <a:spLocks noChangeArrowheads="1"/>
          </p:cNvSpPr>
          <p:nvPr/>
        </p:nvSpPr>
        <p:spPr bwMode="auto">
          <a:xfrm>
            <a:off x="2362200" y="2438400"/>
            <a:ext cx="23622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800" b="1">
                <a:solidFill>
                  <a:schemeClr val="bg1"/>
                </a:solidFill>
                <a:latin typeface="Times New Roman" charset="0"/>
              </a:rPr>
              <a:t>Áp-ra-ham</a:t>
            </a:r>
          </a:p>
        </p:txBody>
      </p:sp>
      <p:sp>
        <p:nvSpPr>
          <p:cNvPr id="119834" name="Text Box 26"/>
          <p:cNvSpPr txBox="1">
            <a:spLocks noChangeArrowheads="1"/>
          </p:cNvSpPr>
          <p:nvPr/>
        </p:nvSpPr>
        <p:spPr bwMode="auto">
          <a:xfrm>
            <a:off x="3467100" y="1981200"/>
            <a:ext cx="22098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800" b="1">
                <a:solidFill>
                  <a:schemeClr val="bg1"/>
                </a:solidFill>
                <a:latin typeface="Times New Roman" charset="0"/>
              </a:rPr>
              <a:t>Đa-vít</a:t>
            </a:r>
          </a:p>
        </p:txBody>
      </p:sp>
      <p:sp>
        <p:nvSpPr>
          <p:cNvPr id="119835" name="Text Box 27"/>
          <p:cNvSpPr txBox="1">
            <a:spLocks noChangeArrowheads="1"/>
          </p:cNvSpPr>
          <p:nvPr/>
        </p:nvSpPr>
        <p:spPr bwMode="auto">
          <a:xfrm>
            <a:off x="4572000" y="1568450"/>
            <a:ext cx="2232025"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800" b="1">
                <a:solidFill>
                  <a:schemeClr val="bg1"/>
                </a:solidFill>
                <a:latin typeface="Times New Roman" charset="0"/>
              </a:rPr>
              <a:t>Chúa Giê-xu</a:t>
            </a:r>
          </a:p>
        </p:txBody>
      </p:sp>
      <p:sp>
        <p:nvSpPr>
          <p:cNvPr id="119836" name="Text Box 28"/>
          <p:cNvSpPr txBox="1">
            <a:spLocks noChangeArrowheads="1"/>
          </p:cNvSpPr>
          <p:nvPr/>
        </p:nvSpPr>
        <p:spPr bwMode="auto">
          <a:xfrm>
            <a:off x="6781800" y="2667000"/>
            <a:ext cx="17526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800" b="1">
                <a:solidFill>
                  <a:schemeClr val="bg1"/>
                </a:solidFill>
                <a:latin typeface="Times New Roman" charset="0"/>
              </a:rPr>
              <a:t>Hiện nay</a:t>
            </a:r>
          </a:p>
        </p:txBody>
      </p:sp>
      <p:sp>
        <p:nvSpPr>
          <p:cNvPr id="119837" name="Text Box 29"/>
          <p:cNvSpPr txBox="1">
            <a:spLocks noChangeArrowheads="1"/>
          </p:cNvSpPr>
          <p:nvPr/>
        </p:nvSpPr>
        <p:spPr bwMode="auto">
          <a:xfrm>
            <a:off x="6705600" y="5591175"/>
            <a:ext cx="2438400" cy="11906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eaLnBrk="1" hangingPunct="1">
              <a:spcBef>
                <a:spcPct val="50000"/>
              </a:spcBef>
              <a:defRPr/>
            </a:pPr>
            <a:r>
              <a:rPr lang="en-US" sz="3600" b="1">
                <a:solidFill>
                  <a:srgbClr val="FF9933"/>
                </a:solidFill>
                <a:latin typeface="Times New Roman" charset="0"/>
              </a:rPr>
              <a:t>Sáng tạo mới</a:t>
            </a:r>
          </a:p>
        </p:txBody>
      </p:sp>
      <p:grpSp>
        <p:nvGrpSpPr>
          <p:cNvPr id="64533" name="Group 30"/>
          <p:cNvGrpSpPr>
            <a:grpSpLocks/>
          </p:cNvGrpSpPr>
          <p:nvPr/>
        </p:nvGrpSpPr>
        <p:grpSpPr bwMode="auto">
          <a:xfrm>
            <a:off x="5715000" y="3429000"/>
            <a:ext cx="1828800" cy="762000"/>
            <a:chOff x="3648" y="1824"/>
            <a:chExt cx="1152" cy="480"/>
          </a:xfrm>
        </p:grpSpPr>
        <p:sp>
          <p:nvSpPr>
            <p:cNvPr id="119839" name="Oval 31"/>
            <p:cNvSpPr>
              <a:spLocks noChangeArrowheads="1"/>
            </p:cNvSpPr>
            <p:nvPr/>
          </p:nvSpPr>
          <p:spPr bwMode="auto">
            <a:xfrm>
              <a:off x="3648" y="1824"/>
              <a:ext cx="1152" cy="480"/>
            </a:xfrm>
            <a:prstGeom prst="ellipse">
              <a:avLst/>
            </a:prstGeom>
            <a:solidFill>
              <a:schemeClr val="accent1"/>
            </a:soli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9840" name="Text Box 32"/>
            <p:cNvSpPr txBox="1">
              <a:spLocks noChangeArrowheads="1"/>
            </p:cNvSpPr>
            <p:nvPr/>
          </p:nvSpPr>
          <p:spPr bwMode="auto">
            <a:xfrm>
              <a:off x="3720" y="1872"/>
              <a:ext cx="1008" cy="2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l" eaLnBrk="1" hangingPunct="1">
                <a:spcBef>
                  <a:spcPct val="50000"/>
                </a:spcBef>
                <a:defRPr/>
              </a:pPr>
              <a:r>
                <a:rPr lang="en-US" sz="2400" b="1">
                  <a:solidFill>
                    <a:schemeClr val="bg1"/>
                  </a:solidFill>
                  <a:latin typeface="Times New Roman" charset="0"/>
                </a:rPr>
                <a:t>Hội thánh</a:t>
              </a:r>
            </a:p>
          </p:txBody>
        </p:sp>
      </p:grpSp>
      <p:sp>
        <p:nvSpPr>
          <p:cNvPr id="119842" name="Oval 34"/>
          <p:cNvSpPr>
            <a:spLocks noChangeArrowheads="1"/>
          </p:cNvSpPr>
          <p:nvPr/>
        </p:nvSpPr>
        <p:spPr bwMode="auto">
          <a:xfrm>
            <a:off x="4524375" y="3200400"/>
            <a:ext cx="1152525" cy="609600"/>
          </a:xfrm>
          <a:prstGeom prst="ellipse">
            <a:avLst/>
          </a:prstGeom>
          <a:solidFill>
            <a:schemeClr val="accent1"/>
          </a:soli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9843" name="Text Box 35"/>
          <p:cNvSpPr txBox="1">
            <a:spLocks noChangeArrowheads="1"/>
          </p:cNvSpPr>
          <p:nvPr/>
        </p:nvSpPr>
        <p:spPr bwMode="auto">
          <a:xfrm>
            <a:off x="4491038" y="3276600"/>
            <a:ext cx="12192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000" b="1">
                <a:solidFill>
                  <a:schemeClr val="bg1"/>
                </a:solidFill>
                <a:latin typeface="Times New Roman" charset="0"/>
              </a:rPr>
              <a:t>Các vua</a:t>
            </a:r>
          </a:p>
        </p:txBody>
      </p:sp>
      <p:sp>
        <p:nvSpPr>
          <p:cNvPr id="119845" name="Oval 37"/>
          <p:cNvSpPr>
            <a:spLocks noChangeArrowheads="1"/>
          </p:cNvSpPr>
          <p:nvPr/>
        </p:nvSpPr>
        <p:spPr bwMode="auto">
          <a:xfrm>
            <a:off x="3462338" y="3810000"/>
            <a:ext cx="1152525" cy="609600"/>
          </a:xfrm>
          <a:prstGeom prst="ellipse">
            <a:avLst/>
          </a:prstGeom>
          <a:solidFill>
            <a:schemeClr val="accent1"/>
          </a:soli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119846" name="Text Box 38"/>
          <p:cNvSpPr txBox="1">
            <a:spLocks noChangeArrowheads="1"/>
          </p:cNvSpPr>
          <p:nvPr/>
        </p:nvSpPr>
        <p:spPr bwMode="auto">
          <a:xfrm>
            <a:off x="3352800" y="3870325"/>
            <a:ext cx="1371600" cy="396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000" b="1">
                <a:solidFill>
                  <a:schemeClr val="bg1"/>
                </a:solidFill>
                <a:latin typeface="Times New Roman" charset="0"/>
              </a:rPr>
              <a:t>Chi phái</a:t>
            </a:r>
          </a:p>
        </p:txBody>
      </p:sp>
      <p:sp>
        <p:nvSpPr>
          <p:cNvPr id="119847" name="Text Box 39"/>
          <p:cNvSpPr txBox="1">
            <a:spLocks noChangeArrowheads="1"/>
          </p:cNvSpPr>
          <p:nvPr/>
        </p:nvSpPr>
        <p:spPr bwMode="auto">
          <a:xfrm>
            <a:off x="2667000" y="495300"/>
            <a:ext cx="56388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l" eaLnBrk="1" hangingPunct="1">
              <a:spcBef>
                <a:spcPct val="50000"/>
              </a:spcBef>
              <a:defRPr/>
            </a:pPr>
            <a:r>
              <a:rPr lang="en-US" sz="4000" b="1">
                <a:solidFill>
                  <a:srgbClr val="FFFF00"/>
                </a:solidFill>
                <a:latin typeface="Times New Roman" charset="0"/>
              </a:rPr>
              <a:t>DÂN-SỐ KÝ</a:t>
            </a:r>
          </a:p>
        </p:txBody>
      </p:sp>
      <p:sp>
        <p:nvSpPr>
          <p:cNvPr id="64539" name="Text Box 40"/>
          <p:cNvSpPr txBox="1">
            <a:spLocks noChangeArrowheads="1"/>
          </p:cNvSpPr>
          <p:nvPr/>
        </p:nvSpPr>
        <p:spPr bwMode="auto">
          <a:xfrm>
            <a:off x="8374063"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r>
              <a:rPr lang="en-US" sz="2400" b="1">
                <a:solidFill>
                  <a:schemeClr val="bg1"/>
                </a:solidFill>
                <a:latin typeface="Arial" charset="0"/>
              </a:rPr>
              <a:t>123</a:t>
            </a:r>
          </a:p>
        </p:txBody>
      </p:sp>
      <p:sp>
        <p:nvSpPr>
          <p:cNvPr id="64540" name="Rectangle 42"/>
          <p:cNvSpPr>
            <a:spLocks noChangeArrowheads="1"/>
          </p:cNvSpPr>
          <p:nvPr/>
        </p:nvSpPr>
        <p:spPr bwMode="auto">
          <a:xfrm>
            <a:off x="6096000" y="304800"/>
            <a:ext cx="3429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b="1">
                <a:solidFill>
                  <a:srgbClr val="FFFF00"/>
                </a:solidFill>
                <a:latin typeface="Times New Roman" charset="0"/>
              </a:rPr>
              <a:t>Dòng thời gian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19847"/>
                                        </p:tgtEl>
                                        <p:attrNameLst>
                                          <p:attrName>style.visibility</p:attrName>
                                        </p:attrNameLst>
                                      </p:cBhvr>
                                      <p:to>
                                        <p:strVal val="visible"/>
                                      </p:to>
                                    </p:set>
                                    <p:animEffect transition="in" filter="dissolve">
                                      <p:cBhvr>
                                        <p:cTn id="7" dur="500"/>
                                        <p:tgtEl>
                                          <p:spTgt spid="119847"/>
                                        </p:tgtEl>
                                      </p:cBhvr>
                                    </p:animEffect>
                                  </p:childTnLst>
                                </p:cTn>
                              </p:par>
                            </p:childTnLst>
                          </p:cTn>
                        </p:par>
                        <p:par>
                          <p:cTn id="8" fill="hold" nodeType="afterGroup">
                            <p:stCondLst>
                              <p:cond delay="3500"/>
                            </p:stCondLst>
                            <p:childTnLst>
                              <p:par>
                                <p:cTn id="9" presetID="22" presetClass="entr" presetSubtype="1" fill="hold" nodeType="afterEffect">
                                  <p:stCondLst>
                                    <p:cond delay="2000"/>
                                  </p:stCondLst>
                                  <p:childTnLst>
                                    <p:set>
                                      <p:cBhvr>
                                        <p:cTn id="10" dur="1" fill="hold">
                                          <p:stCondLst>
                                            <p:cond delay="0"/>
                                          </p:stCondLst>
                                        </p:cTn>
                                        <p:tgtEl>
                                          <p:spTgt spid="119820"/>
                                        </p:tgtEl>
                                        <p:attrNameLst>
                                          <p:attrName>style.visibility</p:attrName>
                                        </p:attrNameLst>
                                      </p:cBhvr>
                                      <p:to>
                                        <p:strVal val="visible"/>
                                      </p:to>
                                    </p:set>
                                    <p:animEffect transition="in" filter="wipe(up)">
                                      <p:cBhvr>
                                        <p:cTn id="11" dur="500"/>
                                        <p:tgtEl>
                                          <p:spTgt spid="119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47"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6" name="Footer Placeholder 5"/>
          <p:cNvSpPr>
            <a:spLocks noGrp="1" noChangeArrowheads="1"/>
          </p:cNvSpPr>
          <p:nvPr>
            <p:ph type="ftr" sz="quarter" idx="11"/>
          </p:nvPr>
        </p:nvSpPr>
        <p:spPr/>
        <p:txBody>
          <a:bodyPr/>
          <a:lstStyle/>
          <a:p>
            <a:pPr>
              <a:defRPr/>
            </a:pPr>
            <a:endParaRPr lang="en-US"/>
          </a:p>
        </p:txBody>
      </p:sp>
      <p:sp>
        <p:nvSpPr>
          <p:cNvPr id="344066" name="Rectangle 2"/>
          <p:cNvSpPr>
            <a:spLocks noGrp="1" noChangeArrowheads="1"/>
          </p:cNvSpPr>
          <p:nvPr>
            <p:ph type="ctrTitle"/>
          </p:nvPr>
        </p:nvSpPr>
        <p:spPr>
          <a:xfrm>
            <a:off x="5029200" y="304800"/>
            <a:ext cx="4114800" cy="1143000"/>
          </a:xfrm>
          <a:effectLst>
            <a:outerShdw blurRad="63500" dist="35921" dir="2700000" algn="ctr" rotWithShape="0">
              <a:srgbClr val="808080">
                <a:alpha val="99962"/>
              </a:srgbClr>
            </a:outerShdw>
          </a:effectLst>
        </p:spPr>
        <p:txBody>
          <a:bodyPr/>
          <a:lstStyle/>
          <a:p>
            <a:pPr eaLnBrk="1" hangingPunct="1">
              <a:defRPr/>
            </a:pPr>
            <a:r>
              <a:rPr lang="en-US" sz="2600">
                <a:latin typeface="Verdana" charset="0"/>
                <a:ea typeface="ＭＳ Ｐゴシック" charset="0"/>
              </a:rPr>
              <a:t>Chuẩn bị cuối c</a:t>
            </a:r>
            <a:r>
              <a:rPr lang="en-US" sz="2600">
                <a:latin typeface="Times New Roman" charset="0"/>
                <a:ea typeface="ＭＳ Ｐゴシック" charset="0"/>
              </a:rPr>
              <a:t>ù</a:t>
            </a:r>
            <a:r>
              <a:rPr lang="en-US" sz="2600">
                <a:latin typeface="Verdana" charset="0"/>
                <a:ea typeface="ＭＳ Ｐゴシック" charset="0"/>
              </a:rPr>
              <a:t>ng (31-36)</a:t>
            </a:r>
          </a:p>
        </p:txBody>
      </p:sp>
      <p:pic>
        <p:nvPicPr>
          <p:cNvPr id="190468" name="Picture 5" descr="9 OT 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27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4070" name="Rectangle 6"/>
          <p:cNvSpPr>
            <a:spLocks noChangeArrowheads="1"/>
          </p:cNvSpPr>
          <p:nvPr/>
        </p:nvSpPr>
        <p:spPr bwMode="auto">
          <a:xfrm>
            <a:off x="4876800" y="1447800"/>
            <a:ext cx="3962400" cy="5410200"/>
          </a:xfrm>
          <a:prstGeom prst="rect">
            <a:avLst/>
          </a:prstGeom>
          <a:noFill/>
          <a:ln>
            <a:noFill/>
          </a:ln>
          <a:effectLst>
            <a:outerShdw dist="35921" dir="2700000" algn="ctr" rotWithShape="0">
              <a:srgbClr val="808080">
                <a:alpha val="99962"/>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39725" indent="-339725" algn="l" eaLnBrk="1" hangingPunct="1">
              <a:buFontTx/>
              <a:buChar char="•"/>
            </a:pPr>
            <a:r>
              <a:rPr kumimoji="1" lang="en-US" sz="2300">
                <a:solidFill>
                  <a:schemeClr val="tx1"/>
                </a:solidFill>
                <a:latin typeface="Times New Roman" charset="0"/>
              </a:rPr>
              <a:t>Ổn định vùng bờ đông (31-32)</a:t>
            </a:r>
          </a:p>
          <a:p>
            <a:pPr marL="746125" lvl="1" indent="-288925" algn="l" eaLnBrk="1" hangingPunct="1">
              <a:buFontTx/>
              <a:buChar char="•"/>
            </a:pPr>
            <a:r>
              <a:rPr kumimoji="1" lang="en-US" sz="2300">
                <a:solidFill>
                  <a:schemeClr val="tx1"/>
                </a:solidFill>
                <a:latin typeface="Times New Roman" charset="0"/>
              </a:rPr>
              <a:t>Ma-đi-an (31)</a:t>
            </a:r>
          </a:p>
          <a:p>
            <a:pPr marL="746125" lvl="1" indent="-288925" algn="l" eaLnBrk="1" hangingPunct="1">
              <a:buFontTx/>
              <a:buChar char="•"/>
            </a:pPr>
            <a:r>
              <a:rPr kumimoji="1" lang="en-US" sz="2300">
                <a:solidFill>
                  <a:schemeClr val="tx1"/>
                </a:solidFill>
                <a:latin typeface="Times New Roman" charset="0"/>
              </a:rPr>
              <a:t>Sản nghiệp (32)</a:t>
            </a:r>
          </a:p>
          <a:p>
            <a:pPr marL="339725" indent="-339725" algn="l" eaLnBrk="1" hangingPunct="1">
              <a:buFontTx/>
              <a:buChar char="•"/>
            </a:pPr>
            <a:r>
              <a:rPr kumimoji="1" lang="en-US" sz="2300">
                <a:solidFill>
                  <a:schemeClr val="tx1"/>
                </a:solidFill>
                <a:latin typeface="Times New Roman" charset="0"/>
              </a:rPr>
              <a:t>Tóm tắt cuộc lưu lạc (33:1-49)</a:t>
            </a:r>
          </a:p>
          <a:p>
            <a:pPr marL="339725" indent="-339725" algn="l" eaLnBrk="1" hangingPunct="1">
              <a:buFontTx/>
              <a:buChar char="•"/>
            </a:pPr>
            <a:r>
              <a:rPr kumimoji="1" lang="en-US" sz="2300">
                <a:solidFill>
                  <a:schemeClr val="tx1"/>
                </a:solidFill>
                <a:latin typeface="Times New Roman" charset="0"/>
              </a:rPr>
              <a:t>Xác định xứ Ca-na-an (33:50-36:13)</a:t>
            </a:r>
          </a:p>
          <a:p>
            <a:pPr marL="746125" lvl="1" indent="-288925" algn="l" eaLnBrk="1" hangingPunct="1">
              <a:buFontTx/>
              <a:buChar char="•"/>
            </a:pPr>
            <a:r>
              <a:rPr kumimoji="1" lang="en-US" sz="2300">
                <a:solidFill>
                  <a:schemeClr val="tx1"/>
                </a:solidFill>
                <a:latin typeface="Times New Roman" charset="0"/>
              </a:rPr>
              <a:t>Sản nghiệp (33:50-34:29)</a:t>
            </a:r>
          </a:p>
          <a:p>
            <a:pPr marL="746125" lvl="1" indent="-288925" algn="l" eaLnBrk="1" hangingPunct="1">
              <a:buFontTx/>
              <a:buChar char="•"/>
            </a:pPr>
            <a:r>
              <a:rPr kumimoji="1" lang="en-US" sz="2300">
                <a:solidFill>
                  <a:schemeClr val="tx1"/>
                </a:solidFill>
                <a:latin typeface="Times New Roman" charset="0"/>
              </a:rPr>
              <a:t>Thành phố người Lê-vi (35)</a:t>
            </a:r>
          </a:p>
          <a:p>
            <a:pPr marL="746125" lvl="1" indent="-288925" algn="l" eaLnBrk="1" hangingPunct="1">
              <a:buFontTx/>
              <a:buChar char="•"/>
            </a:pPr>
            <a:r>
              <a:rPr kumimoji="1" lang="en-US" sz="2300">
                <a:solidFill>
                  <a:schemeClr val="tx1"/>
                </a:solidFill>
                <a:latin typeface="Times New Roman" charset="0"/>
              </a:rPr>
              <a:t>Các con gái (36)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40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407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407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407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407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407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40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0"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142</a:t>
            </a:r>
          </a:p>
        </p:txBody>
      </p:sp>
      <p:sp>
        <p:nvSpPr>
          <p:cNvPr id="192515" name="Rectangle 3"/>
          <p:cNvSpPr>
            <a:spLocks noGrp="1" noChangeArrowheads="1"/>
          </p:cNvSpPr>
          <p:nvPr>
            <p:ph type="title"/>
          </p:nvPr>
        </p:nvSpPr>
        <p:spPr>
          <a:xfrm>
            <a:off x="1066800" y="228600"/>
            <a:ext cx="6819900" cy="914400"/>
          </a:xfrm>
          <a:solidFill>
            <a:schemeClr val="accent1"/>
          </a:solidFill>
          <a:ln>
            <a:solidFill>
              <a:schemeClr val="tx1"/>
            </a:solidFill>
            <a:miter lim="800000"/>
            <a:headEnd/>
            <a:tailEnd/>
          </a:ln>
        </p:spPr>
        <p:txBody>
          <a:bodyPr lIns="0" tIns="0" rIns="0" bIns="0" anchor="ctr" anchorCtr="1"/>
          <a:lstStyle/>
          <a:p>
            <a:pPr algn="ctr"/>
            <a:r>
              <a:rPr lang="en-US" altLang="zh-CN" sz="3600" b="1">
                <a:solidFill>
                  <a:srgbClr val="000000"/>
                </a:solidFill>
                <a:latin typeface="Times New Roman" charset="0"/>
                <a:ea typeface="宋体" charset="0"/>
                <a:cs typeface="宋体" charset="0"/>
              </a:rPr>
              <a:t>Thành ẩn náu</a:t>
            </a:r>
            <a:endParaRPr lang="en-US" sz="3800" b="1">
              <a:solidFill>
                <a:srgbClr val="000000"/>
              </a:solidFill>
              <a:latin typeface="Times New Roman" charset="0"/>
            </a:endParaRPr>
          </a:p>
        </p:txBody>
      </p:sp>
      <p:pic>
        <p:nvPicPr>
          <p:cNvPr id="192516" name="Picture 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7788"/>
            <a:ext cx="9144000" cy="528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192517" name="Text Box 100"/>
          <p:cNvSpPr txBox="1">
            <a:spLocks noChangeArrowheads="1"/>
          </p:cNvSpPr>
          <p:nvPr/>
        </p:nvSpPr>
        <p:spPr bwMode="auto">
          <a:xfrm>
            <a:off x="441325" y="6065838"/>
            <a:ext cx="1911350" cy="5794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indent="-914400">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Char char="§"/>
            </a:pPr>
            <a:r>
              <a:rPr lang="en-US" sz="3200" b="1" i="1">
                <a:solidFill>
                  <a:schemeClr val="tx1"/>
                </a:solidFill>
                <a:latin typeface="Times" charset="0"/>
              </a:rPr>
              <a:t>Dân-số 35</a:t>
            </a:r>
          </a:p>
        </p:txBody>
      </p:sp>
      <p:sp>
        <p:nvSpPr>
          <p:cNvPr id="192518" name="Text Box 101"/>
          <p:cNvSpPr txBox="1">
            <a:spLocks noChangeArrowheads="1"/>
          </p:cNvSpPr>
          <p:nvPr/>
        </p:nvSpPr>
        <p:spPr bwMode="auto">
          <a:xfrm>
            <a:off x="2646363" y="1143000"/>
            <a:ext cx="35544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Char char="§"/>
            </a:pPr>
            <a:r>
              <a:rPr kumimoji="1" lang="en-US" altLang="zh-CN" sz="1800" i="1">
                <a:latin typeface="Impact" charset="0"/>
                <a:ea typeface="宋体" charset="0"/>
                <a:cs typeface="宋体" charset="0"/>
              </a:rPr>
              <a:t>The Bible Visual Resource Book</a:t>
            </a:r>
            <a:r>
              <a:rPr kumimoji="1" lang="en-US" altLang="zh-CN" sz="1800">
                <a:latin typeface="Impact" charset="0"/>
                <a:ea typeface="宋体" charset="0"/>
                <a:cs typeface="宋体" charset="0"/>
              </a:rPr>
              <a:t>, 35</a:t>
            </a:r>
            <a:endParaRPr kumimoji="1" lang="en-US" sz="1800">
              <a:latin typeface="Impact" charset="0"/>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0" y="76200"/>
            <a:ext cx="8001000" cy="685800"/>
          </a:xfrm>
          <a:solidFill>
            <a:schemeClr val="accent1"/>
          </a:solidFill>
          <a:ln>
            <a:solidFill>
              <a:schemeClr val="tx1"/>
            </a:solidFill>
            <a:miter lim="800000"/>
            <a:headEnd/>
            <a:tailEnd/>
          </a:ln>
        </p:spPr>
        <p:txBody>
          <a:bodyPr/>
          <a:lstStyle/>
          <a:p>
            <a:pPr algn="ctr"/>
            <a:r>
              <a:rPr lang="en-US" altLang="zh-CN" sz="3400" b="1">
                <a:latin typeface="Times New Roman" charset="0"/>
                <a:ea typeface="宋体" charset="0"/>
                <a:cs typeface="宋体" charset="0"/>
              </a:rPr>
              <a:t>Lân bang phía đông trước kia của Israel</a:t>
            </a:r>
            <a:endParaRPr lang="en-US" sz="3400" b="1">
              <a:latin typeface="Times New Roman" charset="0"/>
            </a:endParaRPr>
          </a:p>
        </p:txBody>
      </p:sp>
      <p:sp>
        <p:nvSpPr>
          <p:cNvPr id="194562" name="Text Box 3"/>
          <p:cNvSpPr txBox="1">
            <a:spLocks noChangeArrowheads="1"/>
          </p:cNvSpPr>
          <p:nvPr/>
        </p:nvSpPr>
        <p:spPr bwMode="auto">
          <a:xfrm>
            <a:off x="8161338"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143</a:t>
            </a:r>
          </a:p>
        </p:txBody>
      </p:sp>
      <p:grpSp>
        <p:nvGrpSpPr>
          <p:cNvPr id="194563" name="Group 103"/>
          <p:cNvGrpSpPr>
            <a:grpSpLocks/>
          </p:cNvGrpSpPr>
          <p:nvPr/>
        </p:nvGrpSpPr>
        <p:grpSpPr bwMode="auto">
          <a:xfrm>
            <a:off x="-38100" y="1219200"/>
            <a:ext cx="9170988" cy="5638800"/>
            <a:chOff x="-24" y="768"/>
            <a:chExt cx="5777" cy="3552"/>
          </a:xfrm>
        </p:grpSpPr>
        <p:grpSp>
          <p:nvGrpSpPr>
            <p:cNvPr id="194565" name="Group 32"/>
            <p:cNvGrpSpPr>
              <a:grpSpLocks/>
            </p:cNvGrpSpPr>
            <p:nvPr/>
          </p:nvGrpSpPr>
          <p:grpSpPr bwMode="auto">
            <a:xfrm>
              <a:off x="7" y="768"/>
              <a:ext cx="481" cy="458"/>
              <a:chOff x="0" y="0"/>
              <a:chExt cx="278" cy="538"/>
            </a:xfrm>
          </p:grpSpPr>
          <p:sp>
            <p:nvSpPr>
              <p:cNvPr id="194620" name="Rectangle 31"/>
              <p:cNvSpPr>
                <a:spLocks noChangeArrowheads="1"/>
              </p:cNvSpPr>
              <p:nvPr/>
            </p:nvSpPr>
            <p:spPr bwMode="auto">
              <a:xfrm>
                <a:off x="0" y="0"/>
                <a:ext cx="278" cy="53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4621" name="Group 30"/>
              <p:cNvGrpSpPr>
                <a:grpSpLocks/>
              </p:cNvGrpSpPr>
              <p:nvPr/>
            </p:nvGrpSpPr>
            <p:grpSpPr bwMode="auto">
              <a:xfrm>
                <a:off x="0" y="0"/>
                <a:ext cx="278" cy="538"/>
                <a:chOff x="0" y="0"/>
                <a:chExt cx="278" cy="538"/>
              </a:xfrm>
            </p:grpSpPr>
            <p:sp>
              <p:nvSpPr>
                <p:cNvPr id="194622" name="Rectangle 4"/>
                <p:cNvSpPr>
                  <a:spLocks noChangeArrowheads="1"/>
                </p:cNvSpPr>
                <p:nvPr/>
              </p:nvSpPr>
              <p:spPr bwMode="auto">
                <a:xfrm>
                  <a:off x="0" y="0"/>
                  <a:ext cx="278" cy="53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2000" b="1">
                      <a:solidFill>
                        <a:srgbClr val="FFFFFF"/>
                      </a:solidFill>
                      <a:cs typeface="Arial" charset="0"/>
                    </a:rPr>
                    <a:t>Thời kỳ</a:t>
                  </a:r>
                  <a:endParaRPr lang="en-US" sz="2000" b="1">
                    <a:solidFill>
                      <a:schemeClr val="tx1"/>
                    </a:solidFill>
                  </a:endParaRPr>
                </a:p>
              </p:txBody>
            </p:sp>
            <p:sp>
              <p:nvSpPr>
                <p:cNvPr id="194623" name="Rectangle 29"/>
                <p:cNvSpPr>
                  <a:spLocks noChangeArrowheads="1"/>
                </p:cNvSpPr>
                <p:nvPr/>
              </p:nvSpPr>
              <p:spPr bwMode="auto">
                <a:xfrm>
                  <a:off x="0" y="0"/>
                  <a:ext cx="278" cy="53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4566" name="Group 36"/>
            <p:cNvGrpSpPr>
              <a:grpSpLocks/>
            </p:cNvGrpSpPr>
            <p:nvPr/>
          </p:nvGrpSpPr>
          <p:grpSpPr bwMode="auto">
            <a:xfrm>
              <a:off x="488" y="768"/>
              <a:ext cx="1369" cy="458"/>
              <a:chOff x="278" y="0"/>
              <a:chExt cx="792" cy="538"/>
            </a:xfrm>
          </p:grpSpPr>
          <p:sp>
            <p:nvSpPr>
              <p:cNvPr id="194616" name="Rectangle 35"/>
              <p:cNvSpPr>
                <a:spLocks noChangeArrowheads="1"/>
              </p:cNvSpPr>
              <p:nvPr/>
            </p:nvSpPr>
            <p:spPr bwMode="auto">
              <a:xfrm>
                <a:off x="278" y="0"/>
                <a:ext cx="792" cy="538"/>
              </a:xfrm>
              <a:prstGeom prst="rect">
                <a:avLst/>
              </a:prstGeom>
              <a:solidFill>
                <a:srgbClr val="E5E5E5"/>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4617" name="Group 34"/>
              <p:cNvGrpSpPr>
                <a:grpSpLocks/>
              </p:cNvGrpSpPr>
              <p:nvPr/>
            </p:nvGrpSpPr>
            <p:grpSpPr bwMode="auto">
              <a:xfrm>
                <a:off x="278" y="0"/>
                <a:ext cx="792" cy="538"/>
                <a:chOff x="278" y="0"/>
                <a:chExt cx="792" cy="538"/>
              </a:xfrm>
            </p:grpSpPr>
            <p:sp>
              <p:nvSpPr>
                <p:cNvPr id="194618" name="Rectangle 5"/>
                <p:cNvSpPr>
                  <a:spLocks noChangeArrowheads="1"/>
                </p:cNvSpPr>
                <p:nvPr/>
              </p:nvSpPr>
              <p:spPr bwMode="auto">
                <a:xfrm>
                  <a:off x="278" y="0"/>
                  <a:ext cx="792" cy="538"/>
                </a:xfrm>
                <a:prstGeom prst="rect">
                  <a:avLst/>
                </a:prstGeom>
                <a:gradFill rotWithShape="1">
                  <a:gsLst>
                    <a:gs pos="0">
                      <a:srgbClr val="003300"/>
                    </a:gs>
                    <a:gs pos="100000">
                      <a:srgbClr val="0000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2400" b="1">
                      <a:solidFill>
                        <a:srgbClr val="FFFFFF"/>
                      </a:solidFill>
                      <a:cs typeface="Arial" charset="0"/>
                    </a:rPr>
                    <a:t>Ê-đôm</a:t>
                  </a:r>
                  <a:endParaRPr lang="en-US" sz="2400" b="1">
                    <a:solidFill>
                      <a:srgbClr val="FFFFFF"/>
                    </a:solidFill>
                  </a:endParaRPr>
                </a:p>
              </p:txBody>
            </p:sp>
            <p:sp>
              <p:nvSpPr>
                <p:cNvPr id="194619" name="Rectangle 33"/>
                <p:cNvSpPr>
                  <a:spLocks noChangeArrowheads="1"/>
                </p:cNvSpPr>
                <p:nvPr/>
              </p:nvSpPr>
              <p:spPr bwMode="auto">
                <a:xfrm>
                  <a:off x="278" y="0"/>
                  <a:ext cx="792" cy="53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4567" name="Group 40"/>
            <p:cNvGrpSpPr>
              <a:grpSpLocks/>
            </p:cNvGrpSpPr>
            <p:nvPr/>
          </p:nvGrpSpPr>
          <p:grpSpPr bwMode="auto">
            <a:xfrm>
              <a:off x="1857" y="768"/>
              <a:ext cx="1425" cy="458"/>
              <a:chOff x="1070" y="0"/>
              <a:chExt cx="824" cy="538"/>
            </a:xfrm>
          </p:grpSpPr>
          <p:sp>
            <p:nvSpPr>
              <p:cNvPr id="194612" name="Rectangle 39"/>
              <p:cNvSpPr>
                <a:spLocks noChangeArrowheads="1"/>
              </p:cNvSpPr>
              <p:nvPr/>
            </p:nvSpPr>
            <p:spPr bwMode="auto">
              <a:xfrm>
                <a:off x="1070" y="0"/>
                <a:ext cx="824" cy="538"/>
              </a:xfrm>
              <a:prstGeom prst="rect">
                <a:avLst/>
              </a:prstGeom>
              <a:solidFill>
                <a:srgbClr val="E5E5E5"/>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4613" name="Group 38"/>
              <p:cNvGrpSpPr>
                <a:grpSpLocks/>
              </p:cNvGrpSpPr>
              <p:nvPr/>
            </p:nvGrpSpPr>
            <p:grpSpPr bwMode="auto">
              <a:xfrm>
                <a:off x="1070" y="0"/>
                <a:ext cx="824" cy="538"/>
                <a:chOff x="1070" y="0"/>
                <a:chExt cx="824" cy="538"/>
              </a:xfrm>
            </p:grpSpPr>
            <p:sp>
              <p:nvSpPr>
                <p:cNvPr id="194614" name="Rectangle 6"/>
                <p:cNvSpPr>
                  <a:spLocks noChangeArrowheads="1"/>
                </p:cNvSpPr>
                <p:nvPr/>
              </p:nvSpPr>
              <p:spPr bwMode="auto">
                <a:xfrm>
                  <a:off x="1070" y="0"/>
                  <a:ext cx="824" cy="538"/>
                </a:xfrm>
                <a:prstGeom prst="rect">
                  <a:avLst/>
                </a:prstGeom>
                <a:gradFill rotWithShape="1">
                  <a:gsLst>
                    <a:gs pos="0">
                      <a:srgbClr val="003300"/>
                    </a:gs>
                    <a:gs pos="100000">
                      <a:srgbClr val="0000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rgbClr val="FFFFFF"/>
                      </a:solidFill>
                      <a:cs typeface="Arial" charset="0"/>
                    </a:rPr>
                    <a:t>Mô-áp</a:t>
                  </a:r>
                  <a:endParaRPr lang="en-US" sz="2400" b="1">
                    <a:solidFill>
                      <a:srgbClr val="FFFFFF"/>
                    </a:solidFill>
                  </a:endParaRPr>
                </a:p>
              </p:txBody>
            </p:sp>
            <p:sp>
              <p:nvSpPr>
                <p:cNvPr id="194615" name="Rectangle 37"/>
                <p:cNvSpPr>
                  <a:spLocks noChangeArrowheads="1"/>
                </p:cNvSpPr>
                <p:nvPr/>
              </p:nvSpPr>
              <p:spPr bwMode="auto">
                <a:xfrm>
                  <a:off x="1070" y="0"/>
                  <a:ext cx="824" cy="53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4568" name="Group 44"/>
            <p:cNvGrpSpPr>
              <a:grpSpLocks/>
            </p:cNvGrpSpPr>
            <p:nvPr/>
          </p:nvGrpSpPr>
          <p:grpSpPr bwMode="auto">
            <a:xfrm>
              <a:off x="3282" y="768"/>
              <a:ext cx="1311" cy="458"/>
              <a:chOff x="1894" y="0"/>
              <a:chExt cx="758" cy="538"/>
            </a:xfrm>
          </p:grpSpPr>
          <p:sp>
            <p:nvSpPr>
              <p:cNvPr id="194608" name="Rectangle 43"/>
              <p:cNvSpPr>
                <a:spLocks noChangeArrowheads="1"/>
              </p:cNvSpPr>
              <p:nvPr/>
            </p:nvSpPr>
            <p:spPr bwMode="auto">
              <a:xfrm>
                <a:off x="1894" y="0"/>
                <a:ext cx="758" cy="538"/>
              </a:xfrm>
              <a:prstGeom prst="rect">
                <a:avLst/>
              </a:prstGeom>
              <a:solidFill>
                <a:srgbClr val="E5E5E5"/>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4609" name="Group 42"/>
              <p:cNvGrpSpPr>
                <a:grpSpLocks/>
              </p:cNvGrpSpPr>
              <p:nvPr/>
            </p:nvGrpSpPr>
            <p:grpSpPr bwMode="auto">
              <a:xfrm>
                <a:off x="1894" y="0"/>
                <a:ext cx="758" cy="538"/>
                <a:chOff x="1894" y="0"/>
                <a:chExt cx="758" cy="538"/>
              </a:xfrm>
            </p:grpSpPr>
            <p:sp>
              <p:nvSpPr>
                <p:cNvPr id="194610" name="Rectangle 7"/>
                <p:cNvSpPr>
                  <a:spLocks noChangeArrowheads="1"/>
                </p:cNvSpPr>
                <p:nvPr/>
              </p:nvSpPr>
              <p:spPr bwMode="auto">
                <a:xfrm>
                  <a:off x="1894" y="0"/>
                  <a:ext cx="758" cy="538"/>
                </a:xfrm>
                <a:prstGeom prst="rect">
                  <a:avLst/>
                </a:prstGeom>
                <a:gradFill rotWithShape="1">
                  <a:gsLst>
                    <a:gs pos="0">
                      <a:srgbClr val="003300"/>
                    </a:gs>
                    <a:gs pos="100000">
                      <a:srgbClr val="0000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rgbClr val="FFFFFF"/>
                      </a:solidFill>
                      <a:cs typeface="Arial" charset="0"/>
                    </a:rPr>
                    <a:t>Am-môn</a:t>
                  </a:r>
                  <a:endParaRPr lang="en-US" sz="2400" b="1">
                    <a:solidFill>
                      <a:srgbClr val="FFFFFF"/>
                    </a:solidFill>
                  </a:endParaRPr>
                </a:p>
              </p:txBody>
            </p:sp>
            <p:sp>
              <p:nvSpPr>
                <p:cNvPr id="194611" name="Rectangle 41"/>
                <p:cNvSpPr>
                  <a:spLocks noChangeArrowheads="1"/>
                </p:cNvSpPr>
                <p:nvPr/>
              </p:nvSpPr>
              <p:spPr bwMode="auto">
                <a:xfrm>
                  <a:off x="1894" y="0"/>
                  <a:ext cx="758" cy="53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4569" name="Group 48"/>
            <p:cNvGrpSpPr>
              <a:grpSpLocks/>
            </p:cNvGrpSpPr>
            <p:nvPr/>
          </p:nvGrpSpPr>
          <p:grpSpPr bwMode="auto">
            <a:xfrm>
              <a:off x="4593" y="768"/>
              <a:ext cx="1160" cy="458"/>
              <a:chOff x="2652" y="0"/>
              <a:chExt cx="671" cy="538"/>
            </a:xfrm>
          </p:grpSpPr>
          <p:sp>
            <p:nvSpPr>
              <p:cNvPr id="194604" name="Rectangle 47"/>
              <p:cNvSpPr>
                <a:spLocks noChangeArrowheads="1"/>
              </p:cNvSpPr>
              <p:nvPr/>
            </p:nvSpPr>
            <p:spPr bwMode="auto">
              <a:xfrm>
                <a:off x="2652" y="0"/>
                <a:ext cx="671" cy="538"/>
              </a:xfrm>
              <a:prstGeom prst="rect">
                <a:avLst/>
              </a:prstGeom>
              <a:solidFill>
                <a:srgbClr val="E5E5E5"/>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4605" name="Group 46"/>
              <p:cNvGrpSpPr>
                <a:grpSpLocks/>
              </p:cNvGrpSpPr>
              <p:nvPr/>
            </p:nvGrpSpPr>
            <p:grpSpPr bwMode="auto">
              <a:xfrm>
                <a:off x="2652" y="0"/>
                <a:ext cx="671" cy="538"/>
                <a:chOff x="2652" y="0"/>
                <a:chExt cx="671" cy="538"/>
              </a:xfrm>
            </p:grpSpPr>
            <p:sp>
              <p:nvSpPr>
                <p:cNvPr id="194606" name="Rectangle 8"/>
                <p:cNvSpPr>
                  <a:spLocks noChangeArrowheads="1"/>
                </p:cNvSpPr>
                <p:nvPr/>
              </p:nvSpPr>
              <p:spPr bwMode="auto">
                <a:xfrm>
                  <a:off x="2652" y="0"/>
                  <a:ext cx="671" cy="538"/>
                </a:xfrm>
                <a:prstGeom prst="rect">
                  <a:avLst/>
                </a:prstGeom>
                <a:gradFill rotWithShape="1">
                  <a:gsLst>
                    <a:gs pos="0">
                      <a:srgbClr val="003300"/>
                    </a:gs>
                    <a:gs pos="100000">
                      <a:srgbClr val="0000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rgbClr val="FFFFFF"/>
                      </a:solidFill>
                      <a:cs typeface="Arial" charset="0"/>
                    </a:rPr>
                    <a:t>A-ma-léc</a:t>
                  </a:r>
                  <a:endParaRPr lang="en-US" sz="2400" b="1">
                    <a:solidFill>
                      <a:srgbClr val="FFFFFF"/>
                    </a:solidFill>
                  </a:endParaRPr>
                </a:p>
              </p:txBody>
            </p:sp>
            <p:sp>
              <p:nvSpPr>
                <p:cNvPr id="194607" name="Rectangle 45"/>
                <p:cNvSpPr>
                  <a:spLocks noChangeArrowheads="1"/>
                </p:cNvSpPr>
                <p:nvPr/>
              </p:nvSpPr>
              <p:spPr bwMode="auto">
                <a:xfrm>
                  <a:off x="2652" y="0"/>
                  <a:ext cx="671" cy="53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4570" name="Group 52"/>
            <p:cNvGrpSpPr>
              <a:grpSpLocks/>
            </p:cNvGrpSpPr>
            <p:nvPr/>
          </p:nvGrpSpPr>
          <p:grpSpPr bwMode="auto">
            <a:xfrm rot="-5400000">
              <a:off x="-526" y="1728"/>
              <a:ext cx="1532" cy="480"/>
              <a:chOff x="0" y="538"/>
              <a:chExt cx="278" cy="1730"/>
            </a:xfrm>
          </p:grpSpPr>
          <p:sp>
            <p:nvSpPr>
              <p:cNvPr id="194600" name="Rectangle 51"/>
              <p:cNvSpPr>
                <a:spLocks noChangeArrowheads="1"/>
              </p:cNvSpPr>
              <p:nvPr/>
            </p:nvSpPr>
            <p:spPr bwMode="auto">
              <a:xfrm>
                <a:off x="0" y="538"/>
                <a:ext cx="278" cy="1730"/>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4601" name="Group 50"/>
              <p:cNvGrpSpPr>
                <a:grpSpLocks/>
              </p:cNvGrpSpPr>
              <p:nvPr/>
            </p:nvGrpSpPr>
            <p:grpSpPr bwMode="auto">
              <a:xfrm>
                <a:off x="0" y="538"/>
                <a:ext cx="278" cy="1730"/>
                <a:chOff x="0" y="538"/>
                <a:chExt cx="278" cy="1730"/>
              </a:xfrm>
            </p:grpSpPr>
            <p:sp>
              <p:nvSpPr>
                <p:cNvPr id="194602" name="Rectangle 9"/>
                <p:cNvSpPr>
                  <a:spLocks noChangeArrowheads="1"/>
                </p:cNvSpPr>
                <p:nvPr/>
              </p:nvSpPr>
              <p:spPr bwMode="auto">
                <a:xfrm>
                  <a:off x="0" y="538"/>
                  <a:ext cx="278" cy="1730"/>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2400" b="1">
                      <a:solidFill>
                        <a:srgbClr val="FFFFFF"/>
                      </a:solidFill>
                      <a:cs typeface="Arial" charset="0"/>
                    </a:rPr>
                    <a:t>Tổ phụ</a:t>
                  </a:r>
                  <a:endParaRPr lang="en-US" sz="2400" b="1">
                    <a:solidFill>
                      <a:schemeClr val="tx1"/>
                    </a:solidFill>
                  </a:endParaRPr>
                </a:p>
              </p:txBody>
            </p:sp>
            <p:sp>
              <p:nvSpPr>
                <p:cNvPr id="194603" name="Rectangle 49"/>
                <p:cNvSpPr>
                  <a:spLocks noChangeArrowheads="1"/>
                </p:cNvSpPr>
                <p:nvPr/>
              </p:nvSpPr>
              <p:spPr bwMode="auto">
                <a:xfrm>
                  <a:off x="0" y="538"/>
                  <a:ext cx="278" cy="1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4571" name="Group 54"/>
            <p:cNvGrpSpPr>
              <a:grpSpLocks/>
            </p:cNvGrpSpPr>
            <p:nvPr/>
          </p:nvGrpSpPr>
          <p:grpSpPr bwMode="auto">
            <a:xfrm>
              <a:off x="488" y="1226"/>
              <a:ext cx="1369" cy="1476"/>
              <a:chOff x="278" y="538"/>
              <a:chExt cx="792" cy="1730"/>
            </a:xfrm>
          </p:grpSpPr>
          <p:sp>
            <p:nvSpPr>
              <p:cNvPr id="194598" name="Rectangle 10"/>
              <p:cNvSpPr>
                <a:spLocks noChangeArrowheads="1"/>
              </p:cNvSpPr>
              <p:nvPr/>
            </p:nvSpPr>
            <p:spPr bwMode="auto">
              <a:xfrm>
                <a:off x="278" y="538"/>
                <a:ext cx="792" cy="1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chemeClr val="tx1"/>
                    </a:solidFill>
                    <a:cs typeface="Arial" charset="0"/>
                  </a:rPr>
                  <a:t>Ê-sau: con trai Y-sác</a:t>
                </a:r>
                <a:endParaRPr lang="en-US" sz="2400" b="1">
                  <a:solidFill>
                    <a:schemeClr val="tx1"/>
                  </a:solidFill>
                </a:endParaRPr>
              </a:p>
            </p:txBody>
          </p:sp>
          <p:sp>
            <p:nvSpPr>
              <p:cNvPr id="194599" name="Rectangle 53"/>
              <p:cNvSpPr>
                <a:spLocks noChangeArrowheads="1"/>
              </p:cNvSpPr>
              <p:nvPr/>
            </p:nvSpPr>
            <p:spPr bwMode="auto">
              <a:xfrm>
                <a:off x="278" y="538"/>
                <a:ext cx="792" cy="1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4572" name="Group 56"/>
            <p:cNvGrpSpPr>
              <a:grpSpLocks/>
            </p:cNvGrpSpPr>
            <p:nvPr/>
          </p:nvGrpSpPr>
          <p:grpSpPr bwMode="auto">
            <a:xfrm>
              <a:off x="1857" y="1226"/>
              <a:ext cx="1425" cy="1476"/>
              <a:chOff x="1070" y="538"/>
              <a:chExt cx="824" cy="1730"/>
            </a:xfrm>
          </p:grpSpPr>
          <p:sp>
            <p:nvSpPr>
              <p:cNvPr id="194596" name="Rectangle 11"/>
              <p:cNvSpPr>
                <a:spLocks noChangeArrowheads="1"/>
              </p:cNvSpPr>
              <p:nvPr/>
            </p:nvSpPr>
            <p:spPr bwMode="auto">
              <a:xfrm>
                <a:off x="1070" y="538"/>
                <a:ext cx="824" cy="1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chemeClr val="tx1"/>
                    </a:solidFill>
                    <a:cs typeface="Arial" charset="0"/>
                  </a:rPr>
                  <a:t>Mô-áp: con trai của Lót và con gái lớn</a:t>
                </a:r>
                <a:endParaRPr lang="en-US" sz="2400" b="1">
                  <a:solidFill>
                    <a:schemeClr val="tx1"/>
                  </a:solidFill>
                </a:endParaRPr>
              </a:p>
            </p:txBody>
          </p:sp>
          <p:sp>
            <p:nvSpPr>
              <p:cNvPr id="194597" name="Rectangle 55"/>
              <p:cNvSpPr>
                <a:spLocks noChangeArrowheads="1"/>
              </p:cNvSpPr>
              <p:nvPr/>
            </p:nvSpPr>
            <p:spPr bwMode="auto">
              <a:xfrm>
                <a:off x="1070" y="538"/>
                <a:ext cx="824" cy="1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4573" name="Group 58"/>
            <p:cNvGrpSpPr>
              <a:grpSpLocks/>
            </p:cNvGrpSpPr>
            <p:nvPr/>
          </p:nvGrpSpPr>
          <p:grpSpPr bwMode="auto">
            <a:xfrm>
              <a:off x="3282" y="1226"/>
              <a:ext cx="1311" cy="1476"/>
              <a:chOff x="1894" y="538"/>
              <a:chExt cx="758" cy="1730"/>
            </a:xfrm>
          </p:grpSpPr>
          <p:sp>
            <p:nvSpPr>
              <p:cNvPr id="194594" name="Rectangle 12"/>
              <p:cNvSpPr>
                <a:spLocks noChangeArrowheads="1"/>
              </p:cNvSpPr>
              <p:nvPr/>
            </p:nvSpPr>
            <p:spPr bwMode="auto">
              <a:xfrm>
                <a:off x="1894" y="538"/>
                <a:ext cx="758" cy="1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chemeClr val="tx1"/>
                    </a:solidFill>
                    <a:cs typeface="Arial" charset="0"/>
                  </a:rPr>
                  <a:t>Bên-Am-mi: con trai của Lót và con gái thứ</a:t>
                </a:r>
                <a:endParaRPr lang="en-US" sz="2400" b="1">
                  <a:solidFill>
                    <a:schemeClr val="tx1"/>
                  </a:solidFill>
                </a:endParaRPr>
              </a:p>
            </p:txBody>
          </p:sp>
          <p:sp>
            <p:nvSpPr>
              <p:cNvPr id="194595" name="Rectangle 57"/>
              <p:cNvSpPr>
                <a:spLocks noChangeArrowheads="1"/>
              </p:cNvSpPr>
              <p:nvPr/>
            </p:nvSpPr>
            <p:spPr bwMode="auto">
              <a:xfrm>
                <a:off x="1894" y="538"/>
                <a:ext cx="758" cy="1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4574" name="Group 60"/>
            <p:cNvGrpSpPr>
              <a:grpSpLocks/>
            </p:cNvGrpSpPr>
            <p:nvPr/>
          </p:nvGrpSpPr>
          <p:grpSpPr bwMode="auto">
            <a:xfrm>
              <a:off x="4593" y="1226"/>
              <a:ext cx="1160" cy="1476"/>
              <a:chOff x="2652" y="538"/>
              <a:chExt cx="671" cy="1730"/>
            </a:xfrm>
          </p:grpSpPr>
          <p:sp>
            <p:nvSpPr>
              <p:cNvPr id="194592" name="Rectangle 13"/>
              <p:cNvSpPr>
                <a:spLocks noChangeArrowheads="1"/>
              </p:cNvSpPr>
              <p:nvPr/>
            </p:nvSpPr>
            <p:spPr bwMode="auto">
              <a:xfrm>
                <a:off x="2652" y="538"/>
                <a:ext cx="671" cy="1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chemeClr val="tx1"/>
                    </a:solidFill>
                    <a:cs typeface="Arial" charset="0"/>
                  </a:rPr>
                  <a:t>A-ma-léc: con của Ê-li-pha, con của Ê-sau</a:t>
                </a:r>
                <a:endParaRPr lang="en-US" sz="2400" b="1">
                  <a:solidFill>
                    <a:schemeClr val="tx1"/>
                  </a:solidFill>
                </a:endParaRPr>
              </a:p>
            </p:txBody>
          </p:sp>
          <p:sp>
            <p:nvSpPr>
              <p:cNvPr id="194593" name="Rectangle 59"/>
              <p:cNvSpPr>
                <a:spLocks noChangeArrowheads="1"/>
              </p:cNvSpPr>
              <p:nvPr/>
            </p:nvSpPr>
            <p:spPr bwMode="auto">
              <a:xfrm>
                <a:off x="2652" y="538"/>
                <a:ext cx="671" cy="1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4575" name="Group 64"/>
            <p:cNvGrpSpPr>
              <a:grpSpLocks/>
            </p:cNvGrpSpPr>
            <p:nvPr/>
          </p:nvGrpSpPr>
          <p:grpSpPr bwMode="auto">
            <a:xfrm rot="-5400000">
              <a:off x="-547" y="3272"/>
              <a:ext cx="1571" cy="526"/>
              <a:chOff x="0" y="2268"/>
              <a:chExt cx="278" cy="1898"/>
            </a:xfrm>
          </p:grpSpPr>
          <p:sp>
            <p:nvSpPr>
              <p:cNvPr id="194588" name="Rectangle 63"/>
              <p:cNvSpPr>
                <a:spLocks noChangeArrowheads="1"/>
              </p:cNvSpPr>
              <p:nvPr/>
            </p:nvSpPr>
            <p:spPr bwMode="auto">
              <a:xfrm>
                <a:off x="0" y="2268"/>
                <a:ext cx="278" cy="189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4589" name="Group 62"/>
              <p:cNvGrpSpPr>
                <a:grpSpLocks/>
              </p:cNvGrpSpPr>
              <p:nvPr/>
            </p:nvGrpSpPr>
            <p:grpSpPr bwMode="auto">
              <a:xfrm>
                <a:off x="0" y="2268"/>
                <a:ext cx="278" cy="1898"/>
                <a:chOff x="0" y="2268"/>
                <a:chExt cx="278" cy="1898"/>
              </a:xfrm>
            </p:grpSpPr>
            <p:sp>
              <p:nvSpPr>
                <p:cNvPr id="194590" name="Rectangle 14"/>
                <p:cNvSpPr>
                  <a:spLocks noChangeArrowheads="1"/>
                </p:cNvSpPr>
                <p:nvPr/>
              </p:nvSpPr>
              <p:spPr bwMode="auto">
                <a:xfrm>
                  <a:off x="0" y="2268"/>
                  <a:ext cx="278" cy="189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rgbClr val="FFFFFF"/>
                      </a:solidFill>
                      <a:cs typeface="Arial" charset="0"/>
                    </a:rPr>
                    <a:t>Xuất Ai Cập</a:t>
                  </a:r>
                  <a:endParaRPr lang="en-US" sz="2400" b="1">
                    <a:solidFill>
                      <a:schemeClr val="tx1"/>
                    </a:solidFill>
                  </a:endParaRPr>
                </a:p>
              </p:txBody>
            </p:sp>
            <p:sp>
              <p:nvSpPr>
                <p:cNvPr id="194591" name="Rectangle 61"/>
                <p:cNvSpPr>
                  <a:spLocks noChangeArrowheads="1"/>
                </p:cNvSpPr>
                <p:nvPr/>
              </p:nvSpPr>
              <p:spPr bwMode="auto">
                <a:xfrm>
                  <a:off x="0" y="2268"/>
                  <a:ext cx="278" cy="189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4576" name="Group 66"/>
            <p:cNvGrpSpPr>
              <a:grpSpLocks/>
            </p:cNvGrpSpPr>
            <p:nvPr/>
          </p:nvGrpSpPr>
          <p:grpSpPr bwMode="auto">
            <a:xfrm>
              <a:off x="488" y="2702"/>
              <a:ext cx="1369" cy="1618"/>
              <a:chOff x="278" y="2268"/>
              <a:chExt cx="792" cy="1898"/>
            </a:xfrm>
          </p:grpSpPr>
          <p:sp>
            <p:nvSpPr>
              <p:cNvPr id="194586" name="Rectangle 15"/>
              <p:cNvSpPr>
                <a:spLocks noChangeArrowheads="1"/>
              </p:cNvSpPr>
              <p:nvPr/>
            </p:nvSpPr>
            <p:spPr bwMode="auto">
              <a:xfrm>
                <a:off x="278" y="2268"/>
                <a:ext cx="792" cy="1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000" b="1">
                    <a:solidFill>
                      <a:schemeClr val="tx1"/>
                    </a:solidFill>
                    <a:latin typeface="Arial" charset="0"/>
                    <a:cs typeface="Arial" charset="0"/>
                  </a:rPr>
                  <a:t>Bị A-mô-rít khống chế có mức độ. Không cho Israel đi ngang qua (Dân 20:14-21).</a:t>
                </a:r>
                <a:endParaRPr lang="en-US" sz="2000" b="1">
                  <a:solidFill>
                    <a:schemeClr val="tx1"/>
                  </a:solidFill>
                  <a:latin typeface="Arial" charset="0"/>
                </a:endParaRPr>
              </a:p>
            </p:txBody>
          </p:sp>
          <p:sp>
            <p:nvSpPr>
              <p:cNvPr id="194587" name="Rectangle 65"/>
              <p:cNvSpPr>
                <a:spLocks noChangeArrowheads="1"/>
              </p:cNvSpPr>
              <p:nvPr/>
            </p:nvSpPr>
            <p:spPr bwMode="auto">
              <a:xfrm>
                <a:off x="278" y="2268"/>
                <a:ext cx="792" cy="189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4577" name="Group 68"/>
            <p:cNvGrpSpPr>
              <a:grpSpLocks/>
            </p:cNvGrpSpPr>
            <p:nvPr/>
          </p:nvGrpSpPr>
          <p:grpSpPr bwMode="auto">
            <a:xfrm>
              <a:off x="1857" y="2702"/>
              <a:ext cx="1425" cy="1618"/>
              <a:chOff x="1070" y="2268"/>
              <a:chExt cx="824" cy="1898"/>
            </a:xfrm>
          </p:grpSpPr>
          <p:sp>
            <p:nvSpPr>
              <p:cNvPr id="194584" name="Rectangle 16"/>
              <p:cNvSpPr>
                <a:spLocks noChangeArrowheads="1"/>
              </p:cNvSpPr>
              <p:nvPr/>
            </p:nvSpPr>
            <p:spPr bwMode="auto">
              <a:xfrm>
                <a:off x="1070" y="2268"/>
                <a:ext cx="824" cy="1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000" b="1">
                    <a:solidFill>
                      <a:schemeClr val="tx1"/>
                    </a:solidFill>
                    <a:latin typeface="Arial" charset="0"/>
                    <a:cs typeface="Arial" charset="0"/>
                  </a:rPr>
                  <a:t>Bị Si-hôn và A-mô-rít chinh phục</a:t>
                </a:r>
                <a:endParaRPr lang="en-US" sz="2000" b="1">
                  <a:solidFill>
                    <a:schemeClr val="tx1"/>
                  </a:solidFill>
                  <a:latin typeface="Arial" charset="0"/>
                </a:endParaRPr>
              </a:p>
              <a:p>
                <a:pPr algn="ctr"/>
                <a:r>
                  <a:rPr lang="en-US" sz="2000" b="1">
                    <a:solidFill>
                      <a:schemeClr val="tx1"/>
                    </a:solidFill>
                    <a:latin typeface="Arial" charset="0"/>
                    <a:cs typeface="Arial" charset="0"/>
                  </a:rPr>
                  <a:t>(Dân 21:26).</a:t>
                </a:r>
                <a:endParaRPr lang="en-US" sz="2000" b="1">
                  <a:solidFill>
                    <a:schemeClr val="tx1"/>
                  </a:solidFill>
                  <a:latin typeface="Arial" charset="0"/>
                </a:endParaRPr>
              </a:p>
              <a:p>
                <a:pPr algn="ctr"/>
                <a:r>
                  <a:rPr lang="en-US" sz="2000" b="1">
                    <a:solidFill>
                      <a:schemeClr val="tx1"/>
                    </a:solidFill>
                    <a:latin typeface="Arial" charset="0"/>
                    <a:cs typeface="Arial" charset="0"/>
                  </a:rPr>
                  <a:t>Vua Ba-lác sợ Israel và tìm Ba-la-am để rủa sả họ (Dân 22).</a:t>
                </a:r>
                <a:endParaRPr lang="en-US" sz="2000" b="1">
                  <a:solidFill>
                    <a:schemeClr val="tx1"/>
                  </a:solidFill>
                  <a:latin typeface="Arial" charset="0"/>
                </a:endParaRPr>
              </a:p>
            </p:txBody>
          </p:sp>
          <p:sp>
            <p:nvSpPr>
              <p:cNvPr id="194585" name="Rectangle 67"/>
              <p:cNvSpPr>
                <a:spLocks noChangeArrowheads="1"/>
              </p:cNvSpPr>
              <p:nvPr/>
            </p:nvSpPr>
            <p:spPr bwMode="auto">
              <a:xfrm>
                <a:off x="1070" y="2268"/>
                <a:ext cx="824" cy="189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4578" name="Group 70"/>
            <p:cNvGrpSpPr>
              <a:grpSpLocks/>
            </p:cNvGrpSpPr>
            <p:nvPr/>
          </p:nvGrpSpPr>
          <p:grpSpPr bwMode="auto">
            <a:xfrm>
              <a:off x="3282" y="2702"/>
              <a:ext cx="1311" cy="1618"/>
              <a:chOff x="1894" y="2268"/>
              <a:chExt cx="758" cy="1898"/>
            </a:xfrm>
          </p:grpSpPr>
          <p:sp>
            <p:nvSpPr>
              <p:cNvPr id="194582" name="Rectangle 17"/>
              <p:cNvSpPr>
                <a:spLocks noChangeArrowheads="1"/>
              </p:cNvSpPr>
              <p:nvPr/>
            </p:nvSpPr>
            <p:spPr bwMode="auto">
              <a:xfrm>
                <a:off x="1894" y="2268"/>
                <a:ext cx="758" cy="1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000" b="1">
                    <a:solidFill>
                      <a:schemeClr val="tx1"/>
                    </a:solidFill>
                  </a:rPr>
                  <a:t> </a:t>
                </a:r>
              </a:p>
              <a:p>
                <a:pPr algn="ctr"/>
                <a:endParaRPr lang="en-US" sz="2000" b="1">
                  <a:solidFill>
                    <a:schemeClr val="tx1"/>
                  </a:solidFill>
                </a:endParaRPr>
              </a:p>
            </p:txBody>
          </p:sp>
          <p:sp>
            <p:nvSpPr>
              <p:cNvPr id="194583" name="Rectangle 69"/>
              <p:cNvSpPr>
                <a:spLocks noChangeArrowheads="1"/>
              </p:cNvSpPr>
              <p:nvPr/>
            </p:nvSpPr>
            <p:spPr bwMode="auto">
              <a:xfrm>
                <a:off x="1894" y="2268"/>
                <a:ext cx="758" cy="189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4579" name="Group 72"/>
            <p:cNvGrpSpPr>
              <a:grpSpLocks/>
            </p:cNvGrpSpPr>
            <p:nvPr/>
          </p:nvGrpSpPr>
          <p:grpSpPr bwMode="auto">
            <a:xfrm>
              <a:off x="4593" y="2702"/>
              <a:ext cx="1160" cy="1618"/>
              <a:chOff x="2652" y="2268"/>
              <a:chExt cx="671" cy="1898"/>
            </a:xfrm>
          </p:grpSpPr>
          <p:sp>
            <p:nvSpPr>
              <p:cNvPr id="194580" name="Rectangle 18"/>
              <p:cNvSpPr>
                <a:spLocks noChangeArrowheads="1"/>
              </p:cNvSpPr>
              <p:nvPr/>
            </p:nvSpPr>
            <p:spPr bwMode="auto">
              <a:xfrm>
                <a:off x="2652" y="2268"/>
                <a:ext cx="671" cy="1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000" b="1">
                    <a:solidFill>
                      <a:schemeClr val="tx1"/>
                    </a:solidFill>
                    <a:latin typeface="Arial" charset="0"/>
                    <a:cs typeface="Arial" charset="0"/>
                  </a:rPr>
                  <a:t>Bị Israel bánh bại</a:t>
                </a:r>
                <a:endParaRPr lang="en-US" sz="2000" b="1">
                  <a:solidFill>
                    <a:schemeClr val="tx1"/>
                  </a:solidFill>
                  <a:latin typeface="Arial" charset="0"/>
                </a:endParaRPr>
              </a:p>
              <a:p>
                <a:pPr algn="ctr"/>
                <a:r>
                  <a:rPr lang="en-US" sz="2000" b="1">
                    <a:solidFill>
                      <a:schemeClr val="tx1"/>
                    </a:solidFill>
                    <a:latin typeface="Arial" charset="0"/>
                    <a:cs typeface="Arial" charset="0"/>
                  </a:rPr>
                  <a:t>(Xuất 17).</a:t>
                </a:r>
                <a:endParaRPr lang="en-US" sz="2000" b="1">
                  <a:solidFill>
                    <a:schemeClr val="tx1"/>
                  </a:solidFill>
                  <a:latin typeface="Arial" charset="0"/>
                </a:endParaRPr>
              </a:p>
              <a:p>
                <a:pPr algn="ctr"/>
                <a:r>
                  <a:rPr lang="en-US" sz="2000" b="1">
                    <a:solidFill>
                      <a:schemeClr val="tx1"/>
                    </a:solidFill>
                    <a:latin typeface="Arial" charset="0"/>
                    <a:cs typeface="Arial" charset="0"/>
                  </a:rPr>
                  <a:t>Đánh bại Israel sau báo cáo của các thám tử</a:t>
                </a:r>
                <a:endParaRPr lang="en-US" sz="2000" b="1">
                  <a:solidFill>
                    <a:schemeClr val="tx1"/>
                  </a:solidFill>
                  <a:latin typeface="Arial" charset="0"/>
                </a:endParaRPr>
              </a:p>
              <a:p>
                <a:pPr algn="ctr"/>
                <a:r>
                  <a:rPr lang="en-US" sz="2000" b="1">
                    <a:solidFill>
                      <a:schemeClr val="tx1"/>
                    </a:solidFill>
                    <a:latin typeface="Arial" charset="0"/>
                    <a:cs typeface="Arial" charset="0"/>
                  </a:rPr>
                  <a:t>(Dân 14:45).</a:t>
                </a:r>
                <a:endParaRPr lang="en-US" sz="2000" b="1">
                  <a:solidFill>
                    <a:schemeClr val="tx1"/>
                  </a:solidFill>
                  <a:latin typeface="Arial" charset="0"/>
                </a:endParaRPr>
              </a:p>
            </p:txBody>
          </p:sp>
          <p:sp>
            <p:nvSpPr>
              <p:cNvPr id="194581" name="Rectangle 71"/>
              <p:cNvSpPr>
                <a:spLocks noChangeArrowheads="1"/>
              </p:cNvSpPr>
              <p:nvPr/>
            </p:nvSpPr>
            <p:spPr bwMode="auto">
              <a:xfrm>
                <a:off x="2652" y="2268"/>
                <a:ext cx="671" cy="189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
        <p:nvSpPr>
          <p:cNvPr id="194564" name="Text Box 105"/>
          <p:cNvSpPr txBox="1">
            <a:spLocks noChangeArrowheads="1"/>
          </p:cNvSpPr>
          <p:nvPr/>
        </p:nvSpPr>
        <p:spPr bwMode="auto">
          <a:xfrm>
            <a:off x="685800" y="762000"/>
            <a:ext cx="70119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Char char="§"/>
            </a:pPr>
            <a:r>
              <a:rPr kumimoji="1" lang="en-US" altLang="zh-CN" sz="1800">
                <a:solidFill>
                  <a:schemeClr val="tx2"/>
                </a:solidFill>
                <a:latin typeface="Impact" charset="0"/>
                <a:ea typeface="宋体" charset="0"/>
                <a:cs typeface="宋体" charset="0"/>
              </a:rPr>
              <a:t>John H. Walton, </a:t>
            </a:r>
            <a:r>
              <a:rPr kumimoji="1" lang="en-US" altLang="zh-CN" sz="1800" i="1">
                <a:solidFill>
                  <a:schemeClr val="tx2"/>
                </a:solidFill>
                <a:latin typeface="Impact" charset="0"/>
                <a:ea typeface="宋体" charset="0"/>
                <a:cs typeface="宋体" charset="0"/>
              </a:rPr>
              <a:t>Chronological and Background Charts of the OT</a:t>
            </a:r>
            <a:r>
              <a:rPr kumimoji="1" lang="en-US" altLang="zh-CN" sz="1800">
                <a:solidFill>
                  <a:schemeClr val="tx2"/>
                </a:solidFill>
                <a:latin typeface="Impact" charset="0"/>
                <a:ea typeface="宋体" charset="0"/>
                <a:cs typeface="宋体" charset="0"/>
              </a:rPr>
              <a:t>, 2d ed., 71</a:t>
            </a:r>
            <a:endParaRPr kumimoji="1" lang="en-US" sz="1800">
              <a:solidFill>
                <a:schemeClr val="tx2"/>
              </a:solidFill>
              <a:latin typeface="Impact" charset="0"/>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a:xfrm>
            <a:off x="0" y="0"/>
            <a:ext cx="8001000" cy="838200"/>
          </a:xfrm>
          <a:solidFill>
            <a:schemeClr val="accent1"/>
          </a:solidFill>
          <a:ln>
            <a:solidFill>
              <a:schemeClr val="tx1"/>
            </a:solidFill>
            <a:miter lim="800000"/>
            <a:headEnd/>
            <a:tailEnd/>
          </a:ln>
        </p:spPr>
        <p:txBody>
          <a:bodyPr/>
          <a:lstStyle/>
          <a:p>
            <a:pPr algn="ctr"/>
            <a:r>
              <a:rPr lang="en-US" altLang="zh-CN" sz="3400" b="1">
                <a:latin typeface="Times New Roman" charset="0"/>
                <a:ea typeface="宋体" charset="0"/>
                <a:cs typeface="宋体" charset="0"/>
              </a:rPr>
              <a:t>Lân bang phía đông trước kia của Israel</a:t>
            </a:r>
            <a:endParaRPr lang="en-US" sz="3400" b="1">
              <a:latin typeface="Times New Roman" charset="0"/>
              <a:ea typeface="宋体" charset="0"/>
              <a:cs typeface="宋体" charset="0"/>
            </a:endParaRPr>
          </a:p>
        </p:txBody>
      </p:sp>
      <p:sp>
        <p:nvSpPr>
          <p:cNvPr id="196610" name="Text Box 3"/>
          <p:cNvSpPr txBox="1">
            <a:spLocks noChangeArrowheads="1"/>
          </p:cNvSpPr>
          <p:nvPr/>
        </p:nvSpPr>
        <p:spPr bwMode="auto">
          <a:xfrm>
            <a:off x="8161338"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143</a:t>
            </a:r>
          </a:p>
        </p:txBody>
      </p:sp>
      <p:grpSp>
        <p:nvGrpSpPr>
          <p:cNvPr id="196611" name="Group 100"/>
          <p:cNvGrpSpPr>
            <a:grpSpLocks/>
          </p:cNvGrpSpPr>
          <p:nvPr/>
        </p:nvGrpSpPr>
        <p:grpSpPr bwMode="auto">
          <a:xfrm>
            <a:off x="11113" y="1144588"/>
            <a:ext cx="9132887" cy="5713412"/>
            <a:chOff x="0" y="721"/>
            <a:chExt cx="5753" cy="2191"/>
          </a:xfrm>
        </p:grpSpPr>
        <p:grpSp>
          <p:nvGrpSpPr>
            <p:cNvPr id="196613" name="Group 5"/>
            <p:cNvGrpSpPr>
              <a:grpSpLocks/>
            </p:cNvGrpSpPr>
            <p:nvPr/>
          </p:nvGrpSpPr>
          <p:grpSpPr bwMode="auto">
            <a:xfrm>
              <a:off x="7" y="721"/>
              <a:ext cx="481" cy="209"/>
              <a:chOff x="0" y="0"/>
              <a:chExt cx="278" cy="538"/>
            </a:xfrm>
          </p:grpSpPr>
          <p:sp>
            <p:nvSpPr>
              <p:cNvPr id="196669" name="Rectangle 6"/>
              <p:cNvSpPr>
                <a:spLocks noChangeArrowheads="1"/>
              </p:cNvSpPr>
              <p:nvPr/>
            </p:nvSpPr>
            <p:spPr bwMode="auto">
              <a:xfrm>
                <a:off x="0" y="0"/>
                <a:ext cx="278" cy="53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6670" name="Group 7"/>
              <p:cNvGrpSpPr>
                <a:grpSpLocks/>
              </p:cNvGrpSpPr>
              <p:nvPr/>
            </p:nvGrpSpPr>
            <p:grpSpPr bwMode="auto">
              <a:xfrm>
                <a:off x="0" y="0"/>
                <a:ext cx="278" cy="538"/>
                <a:chOff x="0" y="0"/>
                <a:chExt cx="278" cy="538"/>
              </a:xfrm>
            </p:grpSpPr>
            <p:sp>
              <p:nvSpPr>
                <p:cNvPr id="196671" name="Rectangle 8"/>
                <p:cNvSpPr>
                  <a:spLocks noChangeArrowheads="1"/>
                </p:cNvSpPr>
                <p:nvPr/>
              </p:nvSpPr>
              <p:spPr bwMode="auto">
                <a:xfrm>
                  <a:off x="0" y="0"/>
                  <a:ext cx="278" cy="53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2000" b="1">
                      <a:solidFill>
                        <a:srgbClr val="FFFFFF"/>
                      </a:solidFill>
                      <a:cs typeface="Arial" charset="0"/>
                    </a:rPr>
                    <a:t>Thời kỳ</a:t>
                  </a:r>
                  <a:endParaRPr lang="en-US" sz="2000" b="1">
                    <a:solidFill>
                      <a:schemeClr val="tx1"/>
                    </a:solidFill>
                  </a:endParaRPr>
                </a:p>
              </p:txBody>
            </p:sp>
            <p:sp>
              <p:nvSpPr>
                <p:cNvPr id="196672" name="Rectangle 9"/>
                <p:cNvSpPr>
                  <a:spLocks noChangeArrowheads="1"/>
                </p:cNvSpPr>
                <p:nvPr/>
              </p:nvSpPr>
              <p:spPr bwMode="auto">
                <a:xfrm>
                  <a:off x="0" y="0"/>
                  <a:ext cx="278" cy="53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6614" name="Group 10"/>
            <p:cNvGrpSpPr>
              <a:grpSpLocks/>
            </p:cNvGrpSpPr>
            <p:nvPr/>
          </p:nvGrpSpPr>
          <p:grpSpPr bwMode="auto">
            <a:xfrm>
              <a:off x="488" y="721"/>
              <a:ext cx="1369" cy="209"/>
              <a:chOff x="278" y="0"/>
              <a:chExt cx="792" cy="538"/>
            </a:xfrm>
          </p:grpSpPr>
          <p:sp>
            <p:nvSpPr>
              <p:cNvPr id="196665" name="Rectangle 11"/>
              <p:cNvSpPr>
                <a:spLocks noChangeArrowheads="1"/>
              </p:cNvSpPr>
              <p:nvPr/>
            </p:nvSpPr>
            <p:spPr bwMode="auto">
              <a:xfrm>
                <a:off x="278" y="0"/>
                <a:ext cx="792" cy="538"/>
              </a:xfrm>
              <a:prstGeom prst="rect">
                <a:avLst/>
              </a:prstGeom>
              <a:solidFill>
                <a:srgbClr val="E5E5E5"/>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6666" name="Group 12"/>
              <p:cNvGrpSpPr>
                <a:grpSpLocks/>
              </p:cNvGrpSpPr>
              <p:nvPr/>
            </p:nvGrpSpPr>
            <p:grpSpPr bwMode="auto">
              <a:xfrm>
                <a:off x="278" y="0"/>
                <a:ext cx="792" cy="538"/>
                <a:chOff x="278" y="0"/>
                <a:chExt cx="792" cy="538"/>
              </a:xfrm>
            </p:grpSpPr>
            <p:sp>
              <p:nvSpPr>
                <p:cNvPr id="196667" name="Rectangle 13"/>
                <p:cNvSpPr>
                  <a:spLocks noChangeArrowheads="1"/>
                </p:cNvSpPr>
                <p:nvPr/>
              </p:nvSpPr>
              <p:spPr bwMode="auto">
                <a:xfrm>
                  <a:off x="278" y="0"/>
                  <a:ext cx="792" cy="538"/>
                </a:xfrm>
                <a:prstGeom prst="rect">
                  <a:avLst/>
                </a:prstGeom>
                <a:solidFill>
                  <a:srgbClr val="0033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2400" b="1">
                      <a:solidFill>
                        <a:srgbClr val="FFFFFF"/>
                      </a:solidFill>
                    </a:rPr>
                    <a:t>Ê-đôm</a:t>
                  </a:r>
                </a:p>
              </p:txBody>
            </p:sp>
            <p:sp>
              <p:nvSpPr>
                <p:cNvPr id="196668" name="Rectangle 14"/>
                <p:cNvSpPr>
                  <a:spLocks noChangeArrowheads="1"/>
                </p:cNvSpPr>
                <p:nvPr/>
              </p:nvSpPr>
              <p:spPr bwMode="auto">
                <a:xfrm>
                  <a:off x="278" y="0"/>
                  <a:ext cx="792" cy="53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6615" name="Group 15"/>
            <p:cNvGrpSpPr>
              <a:grpSpLocks/>
            </p:cNvGrpSpPr>
            <p:nvPr/>
          </p:nvGrpSpPr>
          <p:grpSpPr bwMode="auto">
            <a:xfrm>
              <a:off x="1857" y="721"/>
              <a:ext cx="1425" cy="209"/>
              <a:chOff x="1070" y="0"/>
              <a:chExt cx="824" cy="538"/>
            </a:xfrm>
          </p:grpSpPr>
          <p:sp>
            <p:nvSpPr>
              <p:cNvPr id="196661" name="Rectangle 16"/>
              <p:cNvSpPr>
                <a:spLocks noChangeArrowheads="1"/>
              </p:cNvSpPr>
              <p:nvPr/>
            </p:nvSpPr>
            <p:spPr bwMode="auto">
              <a:xfrm>
                <a:off x="1070" y="0"/>
                <a:ext cx="824" cy="538"/>
              </a:xfrm>
              <a:prstGeom prst="rect">
                <a:avLst/>
              </a:prstGeom>
              <a:solidFill>
                <a:srgbClr val="E5E5E5"/>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6662" name="Group 17"/>
              <p:cNvGrpSpPr>
                <a:grpSpLocks/>
              </p:cNvGrpSpPr>
              <p:nvPr/>
            </p:nvGrpSpPr>
            <p:grpSpPr bwMode="auto">
              <a:xfrm>
                <a:off x="1070" y="0"/>
                <a:ext cx="824" cy="538"/>
                <a:chOff x="1070" y="0"/>
                <a:chExt cx="824" cy="538"/>
              </a:xfrm>
            </p:grpSpPr>
            <p:sp>
              <p:nvSpPr>
                <p:cNvPr id="196663" name="Rectangle 18"/>
                <p:cNvSpPr>
                  <a:spLocks noChangeArrowheads="1"/>
                </p:cNvSpPr>
                <p:nvPr/>
              </p:nvSpPr>
              <p:spPr bwMode="auto">
                <a:xfrm>
                  <a:off x="1070" y="0"/>
                  <a:ext cx="824" cy="538"/>
                </a:xfrm>
                <a:prstGeom prst="rect">
                  <a:avLst/>
                </a:prstGeom>
                <a:solidFill>
                  <a:srgbClr val="0033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rgbClr val="FFFFFF"/>
                      </a:solidFill>
                    </a:rPr>
                    <a:t>Mô-áp</a:t>
                  </a:r>
                </a:p>
              </p:txBody>
            </p:sp>
            <p:sp>
              <p:nvSpPr>
                <p:cNvPr id="196664" name="Rectangle 19"/>
                <p:cNvSpPr>
                  <a:spLocks noChangeArrowheads="1"/>
                </p:cNvSpPr>
                <p:nvPr/>
              </p:nvSpPr>
              <p:spPr bwMode="auto">
                <a:xfrm>
                  <a:off x="1070" y="0"/>
                  <a:ext cx="824" cy="53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6616" name="Group 20"/>
            <p:cNvGrpSpPr>
              <a:grpSpLocks/>
            </p:cNvGrpSpPr>
            <p:nvPr/>
          </p:nvGrpSpPr>
          <p:grpSpPr bwMode="auto">
            <a:xfrm>
              <a:off x="3282" y="721"/>
              <a:ext cx="1311" cy="209"/>
              <a:chOff x="1894" y="0"/>
              <a:chExt cx="758" cy="538"/>
            </a:xfrm>
          </p:grpSpPr>
          <p:sp>
            <p:nvSpPr>
              <p:cNvPr id="196657" name="Rectangle 21"/>
              <p:cNvSpPr>
                <a:spLocks noChangeArrowheads="1"/>
              </p:cNvSpPr>
              <p:nvPr/>
            </p:nvSpPr>
            <p:spPr bwMode="auto">
              <a:xfrm>
                <a:off x="1894" y="0"/>
                <a:ext cx="758" cy="538"/>
              </a:xfrm>
              <a:prstGeom prst="rect">
                <a:avLst/>
              </a:prstGeom>
              <a:solidFill>
                <a:srgbClr val="E5E5E5"/>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6658" name="Group 22"/>
              <p:cNvGrpSpPr>
                <a:grpSpLocks/>
              </p:cNvGrpSpPr>
              <p:nvPr/>
            </p:nvGrpSpPr>
            <p:grpSpPr bwMode="auto">
              <a:xfrm>
                <a:off x="1894" y="0"/>
                <a:ext cx="758" cy="538"/>
                <a:chOff x="1894" y="0"/>
                <a:chExt cx="758" cy="538"/>
              </a:xfrm>
            </p:grpSpPr>
            <p:sp>
              <p:nvSpPr>
                <p:cNvPr id="196659" name="Rectangle 23"/>
                <p:cNvSpPr>
                  <a:spLocks noChangeArrowheads="1"/>
                </p:cNvSpPr>
                <p:nvPr/>
              </p:nvSpPr>
              <p:spPr bwMode="auto">
                <a:xfrm>
                  <a:off x="1894" y="0"/>
                  <a:ext cx="758" cy="538"/>
                </a:xfrm>
                <a:prstGeom prst="rect">
                  <a:avLst/>
                </a:prstGeom>
                <a:solidFill>
                  <a:srgbClr val="0033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rgbClr val="FFFFFF"/>
                      </a:solidFill>
                    </a:rPr>
                    <a:t>Am-môn</a:t>
                  </a:r>
                </a:p>
              </p:txBody>
            </p:sp>
            <p:sp>
              <p:nvSpPr>
                <p:cNvPr id="196660" name="Rectangle 24"/>
                <p:cNvSpPr>
                  <a:spLocks noChangeArrowheads="1"/>
                </p:cNvSpPr>
                <p:nvPr/>
              </p:nvSpPr>
              <p:spPr bwMode="auto">
                <a:xfrm>
                  <a:off x="1894" y="0"/>
                  <a:ext cx="758" cy="53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6617" name="Group 25"/>
            <p:cNvGrpSpPr>
              <a:grpSpLocks/>
            </p:cNvGrpSpPr>
            <p:nvPr/>
          </p:nvGrpSpPr>
          <p:grpSpPr bwMode="auto">
            <a:xfrm>
              <a:off x="4593" y="721"/>
              <a:ext cx="1160" cy="209"/>
              <a:chOff x="2652" y="0"/>
              <a:chExt cx="671" cy="538"/>
            </a:xfrm>
          </p:grpSpPr>
          <p:sp>
            <p:nvSpPr>
              <p:cNvPr id="196653" name="Rectangle 26"/>
              <p:cNvSpPr>
                <a:spLocks noChangeArrowheads="1"/>
              </p:cNvSpPr>
              <p:nvPr/>
            </p:nvSpPr>
            <p:spPr bwMode="auto">
              <a:xfrm>
                <a:off x="2652" y="0"/>
                <a:ext cx="671" cy="538"/>
              </a:xfrm>
              <a:prstGeom prst="rect">
                <a:avLst/>
              </a:prstGeom>
              <a:solidFill>
                <a:srgbClr val="E5E5E5"/>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anchor="ctr" anchorCtr="1"/>
              <a:lstStyle/>
              <a:p>
                <a:endParaRPr lang="en-US"/>
              </a:p>
            </p:txBody>
          </p:sp>
          <p:grpSp>
            <p:nvGrpSpPr>
              <p:cNvPr id="196654" name="Group 27"/>
              <p:cNvGrpSpPr>
                <a:grpSpLocks/>
              </p:cNvGrpSpPr>
              <p:nvPr/>
            </p:nvGrpSpPr>
            <p:grpSpPr bwMode="auto">
              <a:xfrm>
                <a:off x="2652" y="0"/>
                <a:ext cx="671" cy="538"/>
                <a:chOff x="2652" y="0"/>
                <a:chExt cx="671" cy="538"/>
              </a:xfrm>
            </p:grpSpPr>
            <p:sp>
              <p:nvSpPr>
                <p:cNvPr id="196655" name="Rectangle 28"/>
                <p:cNvSpPr>
                  <a:spLocks noChangeArrowheads="1"/>
                </p:cNvSpPr>
                <p:nvPr/>
              </p:nvSpPr>
              <p:spPr bwMode="auto">
                <a:xfrm>
                  <a:off x="2652" y="0"/>
                  <a:ext cx="671" cy="538"/>
                </a:xfrm>
                <a:prstGeom prst="rect">
                  <a:avLst/>
                </a:prstGeom>
                <a:solidFill>
                  <a:srgbClr val="0033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a:solidFill>
                        <a:srgbClr val="FFFFFF"/>
                      </a:solidFill>
                    </a:rPr>
                    <a:t>A-ma-léc</a:t>
                  </a:r>
                </a:p>
              </p:txBody>
            </p:sp>
            <p:sp>
              <p:nvSpPr>
                <p:cNvPr id="196656" name="Rectangle 29"/>
                <p:cNvSpPr>
                  <a:spLocks noChangeArrowheads="1"/>
                </p:cNvSpPr>
                <p:nvPr/>
              </p:nvSpPr>
              <p:spPr bwMode="auto">
                <a:xfrm>
                  <a:off x="2652" y="0"/>
                  <a:ext cx="671" cy="53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96618" name="Group 99"/>
            <p:cNvGrpSpPr>
              <a:grpSpLocks/>
            </p:cNvGrpSpPr>
            <p:nvPr/>
          </p:nvGrpSpPr>
          <p:grpSpPr bwMode="auto">
            <a:xfrm>
              <a:off x="0" y="892"/>
              <a:ext cx="5753" cy="2020"/>
              <a:chOff x="0" y="2300"/>
              <a:chExt cx="5753" cy="2020"/>
            </a:xfrm>
          </p:grpSpPr>
          <p:grpSp>
            <p:nvGrpSpPr>
              <p:cNvPr id="196619" name="Group 64"/>
              <p:cNvGrpSpPr>
                <a:grpSpLocks/>
              </p:cNvGrpSpPr>
              <p:nvPr/>
            </p:nvGrpSpPr>
            <p:grpSpPr bwMode="auto">
              <a:xfrm rot="-5400000">
                <a:off x="-95" y="2395"/>
                <a:ext cx="670" cy="480"/>
                <a:chOff x="0" y="4166"/>
                <a:chExt cx="278" cy="1553"/>
              </a:xfrm>
            </p:grpSpPr>
            <p:sp>
              <p:nvSpPr>
                <p:cNvPr id="196649" name="Rectangle 65"/>
                <p:cNvSpPr>
                  <a:spLocks noChangeArrowheads="1"/>
                </p:cNvSpPr>
                <p:nvPr/>
              </p:nvSpPr>
              <p:spPr bwMode="auto">
                <a:xfrm>
                  <a:off x="0" y="4166"/>
                  <a:ext cx="278" cy="155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196650" name="Group 66"/>
                <p:cNvGrpSpPr>
                  <a:grpSpLocks/>
                </p:cNvGrpSpPr>
                <p:nvPr/>
              </p:nvGrpSpPr>
              <p:grpSpPr bwMode="auto">
                <a:xfrm>
                  <a:off x="0" y="4166"/>
                  <a:ext cx="278" cy="1553"/>
                  <a:chOff x="0" y="4166"/>
                  <a:chExt cx="278" cy="1553"/>
                </a:xfrm>
              </p:grpSpPr>
              <p:sp>
                <p:nvSpPr>
                  <p:cNvPr id="196651" name="Rectangle 67"/>
                  <p:cNvSpPr>
                    <a:spLocks noChangeArrowheads="1"/>
                  </p:cNvSpPr>
                  <p:nvPr/>
                </p:nvSpPr>
                <p:spPr bwMode="auto">
                  <a:xfrm>
                    <a:off x="0" y="4166"/>
                    <a:ext cx="278" cy="155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2400" b="1">
                        <a:solidFill>
                          <a:srgbClr val="FFFFFF"/>
                        </a:solidFill>
                        <a:cs typeface="Arial" charset="0"/>
                      </a:rPr>
                      <a:t>Quan xét</a:t>
                    </a:r>
                    <a:endParaRPr lang="en-US" sz="2400" b="1">
                      <a:solidFill>
                        <a:schemeClr val="tx1"/>
                      </a:solidFill>
                    </a:endParaRPr>
                  </a:p>
                </p:txBody>
              </p:sp>
              <p:sp>
                <p:nvSpPr>
                  <p:cNvPr id="196652" name="Rectangle 68"/>
                  <p:cNvSpPr>
                    <a:spLocks noChangeArrowheads="1"/>
                  </p:cNvSpPr>
                  <p:nvPr/>
                </p:nvSpPr>
                <p:spPr bwMode="auto">
                  <a:xfrm>
                    <a:off x="0" y="4166"/>
                    <a:ext cx="278" cy="155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grpSp>
            <p:nvGrpSpPr>
              <p:cNvPr id="196620" name="Group 69"/>
              <p:cNvGrpSpPr>
                <a:grpSpLocks/>
              </p:cNvGrpSpPr>
              <p:nvPr/>
            </p:nvGrpSpPr>
            <p:grpSpPr bwMode="auto">
              <a:xfrm>
                <a:off x="488" y="2345"/>
                <a:ext cx="1369" cy="606"/>
                <a:chOff x="278" y="4166"/>
                <a:chExt cx="792" cy="1553"/>
              </a:xfrm>
            </p:grpSpPr>
            <p:sp>
              <p:nvSpPr>
                <p:cNvPr id="196647" name="Rectangle 70"/>
                <p:cNvSpPr>
                  <a:spLocks noChangeArrowheads="1"/>
                </p:cNvSpPr>
                <p:nvPr/>
              </p:nvSpPr>
              <p:spPr bwMode="auto">
                <a:xfrm>
                  <a:off x="278" y="4166"/>
                  <a:ext cx="792" cy="1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chemeClr val="tx1"/>
                      </a:solidFill>
                      <a:latin typeface="Arial" charset="0"/>
                      <a:cs typeface="Arial" charset="0"/>
                    </a:rPr>
                    <a:t>Tiếp tục bị A-ma-léc khống chế một phần (1350 TC; Quan 1:35-36).</a:t>
                  </a:r>
                </a:p>
              </p:txBody>
            </p:sp>
            <p:sp>
              <p:nvSpPr>
                <p:cNvPr id="196648" name="Rectangle 71"/>
                <p:cNvSpPr>
                  <a:spLocks noChangeArrowheads="1"/>
                </p:cNvSpPr>
                <p:nvPr/>
              </p:nvSpPr>
              <p:spPr bwMode="auto">
                <a:xfrm>
                  <a:off x="278" y="4166"/>
                  <a:ext cx="792" cy="155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96621" name="Group 72"/>
              <p:cNvGrpSpPr>
                <a:grpSpLocks/>
              </p:cNvGrpSpPr>
              <p:nvPr/>
            </p:nvGrpSpPr>
            <p:grpSpPr bwMode="auto">
              <a:xfrm>
                <a:off x="1857" y="2345"/>
                <a:ext cx="1425" cy="606"/>
                <a:chOff x="1070" y="4166"/>
                <a:chExt cx="824" cy="1553"/>
              </a:xfrm>
            </p:grpSpPr>
            <p:sp>
              <p:nvSpPr>
                <p:cNvPr id="196645" name="Rectangle 73"/>
                <p:cNvSpPr>
                  <a:spLocks noChangeArrowheads="1"/>
                </p:cNvSpPr>
                <p:nvPr/>
              </p:nvSpPr>
              <p:spPr bwMode="auto">
                <a:xfrm>
                  <a:off x="1070" y="4166"/>
                  <a:ext cx="824" cy="1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chemeClr val="tx1"/>
                      </a:solidFill>
                      <a:latin typeface="Arial" charset="0"/>
                      <a:cs typeface="Arial" charset="0"/>
                    </a:rPr>
                    <a:t>Éc-lôn đàn áp Israel trong 18 năm cho tới thời Ê-hút (1350 TC</a:t>
                  </a:r>
                  <a:r>
                    <a:rPr lang="en-US" sz="2000" b="1">
                      <a:solidFill>
                        <a:schemeClr val="tx1"/>
                      </a:solidFill>
                      <a:latin typeface="Arial" charset="0"/>
                    </a:rPr>
                    <a:t>; </a:t>
                  </a:r>
                  <a:r>
                    <a:rPr lang="en-US" sz="2000" b="1">
                      <a:solidFill>
                        <a:schemeClr val="tx1"/>
                      </a:solidFill>
                      <a:latin typeface="Arial" charset="0"/>
                      <a:cs typeface="Arial" charset="0"/>
                    </a:rPr>
                    <a:t>Quan 3:12-30)</a:t>
                  </a:r>
                </a:p>
              </p:txBody>
            </p:sp>
            <p:sp>
              <p:nvSpPr>
                <p:cNvPr id="196646" name="Rectangle 74"/>
                <p:cNvSpPr>
                  <a:spLocks noChangeArrowheads="1"/>
                </p:cNvSpPr>
                <p:nvPr/>
              </p:nvSpPr>
              <p:spPr bwMode="auto">
                <a:xfrm>
                  <a:off x="1070" y="4166"/>
                  <a:ext cx="824" cy="155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96622" name="Group 75"/>
              <p:cNvGrpSpPr>
                <a:grpSpLocks/>
              </p:cNvGrpSpPr>
              <p:nvPr/>
            </p:nvGrpSpPr>
            <p:grpSpPr bwMode="auto">
              <a:xfrm>
                <a:off x="3282" y="2345"/>
                <a:ext cx="1311" cy="606"/>
                <a:chOff x="1894" y="4166"/>
                <a:chExt cx="758" cy="1553"/>
              </a:xfrm>
            </p:grpSpPr>
            <p:sp>
              <p:nvSpPr>
                <p:cNvPr id="196643" name="Rectangle 76"/>
                <p:cNvSpPr>
                  <a:spLocks noChangeArrowheads="1"/>
                </p:cNvSpPr>
                <p:nvPr/>
              </p:nvSpPr>
              <p:spPr bwMode="auto">
                <a:xfrm>
                  <a:off x="1894" y="4166"/>
                  <a:ext cx="758" cy="1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lnSpc>
                      <a:spcPct val="80000"/>
                    </a:lnSpc>
                  </a:pPr>
                  <a:r>
                    <a:rPr lang="en-US" sz="1900" b="1">
                      <a:solidFill>
                        <a:schemeClr val="tx1"/>
                      </a:solidFill>
                      <a:latin typeface="Arial" charset="0"/>
                      <a:cs typeface="Arial" charset="0"/>
                    </a:rPr>
                    <a:t>Đồng minh của Éc-lôn xứ mô-áp (1350 TC);</a:t>
                  </a:r>
                  <a:endParaRPr lang="en-US" sz="1900" b="1">
                    <a:solidFill>
                      <a:schemeClr val="tx1"/>
                    </a:solidFill>
                    <a:latin typeface="Arial" charset="0"/>
                  </a:endParaRPr>
                </a:p>
                <a:p>
                  <a:pPr algn="ctr">
                    <a:lnSpc>
                      <a:spcPct val="80000"/>
                    </a:lnSpc>
                  </a:pPr>
                  <a:r>
                    <a:rPr lang="en-US" sz="1900" b="1">
                      <a:solidFill>
                        <a:schemeClr val="tx1"/>
                      </a:solidFill>
                      <a:latin typeface="Arial" charset="0"/>
                      <a:cs typeface="Arial" charset="0"/>
                    </a:rPr>
                    <a:t>Đàn áp Israel cho tới thời Giép-thê (1100 TC; Quan 10-12).</a:t>
                  </a:r>
                  <a:endParaRPr lang="en-US" sz="1900" b="1">
                    <a:solidFill>
                      <a:schemeClr val="tx1"/>
                    </a:solidFill>
                    <a:latin typeface="Arial" charset="0"/>
                  </a:endParaRPr>
                </a:p>
              </p:txBody>
            </p:sp>
            <p:sp>
              <p:nvSpPr>
                <p:cNvPr id="196644" name="Rectangle 77"/>
                <p:cNvSpPr>
                  <a:spLocks noChangeArrowheads="1"/>
                </p:cNvSpPr>
                <p:nvPr/>
              </p:nvSpPr>
              <p:spPr bwMode="auto">
                <a:xfrm>
                  <a:off x="1894" y="4166"/>
                  <a:ext cx="758" cy="155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96623" name="Group 78"/>
              <p:cNvGrpSpPr>
                <a:grpSpLocks/>
              </p:cNvGrpSpPr>
              <p:nvPr/>
            </p:nvGrpSpPr>
            <p:grpSpPr bwMode="auto">
              <a:xfrm>
                <a:off x="4593" y="2345"/>
                <a:ext cx="1160" cy="606"/>
                <a:chOff x="2652" y="4166"/>
                <a:chExt cx="671" cy="1553"/>
              </a:xfrm>
            </p:grpSpPr>
            <p:sp>
              <p:nvSpPr>
                <p:cNvPr id="196641" name="Rectangle 79"/>
                <p:cNvSpPr>
                  <a:spLocks noChangeArrowheads="1"/>
                </p:cNvSpPr>
                <p:nvPr/>
              </p:nvSpPr>
              <p:spPr bwMode="auto">
                <a:xfrm>
                  <a:off x="2652" y="4166"/>
                  <a:ext cx="671" cy="1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chemeClr val="tx1"/>
                      </a:solidFill>
                      <a:latin typeface="Arial" charset="0"/>
                      <a:cs typeface="Arial" charset="0"/>
                    </a:rPr>
                    <a:t>Đồng minh của Éc-lôn xứ Mô-áp (1350 TC)</a:t>
                  </a:r>
                  <a:endParaRPr lang="en-US" sz="2000" b="1">
                    <a:solidFill>
                      <a:schemeClr val="tx1"/>
                    </a:solidFill>
                    <a:latin typeface="Arial" charset="0"/>
                  </a:endParaRPr>
                </a:p>
              </p:txBody>
            </p:sp>
            <p:sp>
              <p:nvSpPr>
                <p:cNvPr id="196642" name="Rectangle 80"/>
                <p:cNvSpPr>
                  <a:spLocks noChangeArrowheads="1"/>
                </p:cNvSpPr>
                <p:nvPr/>
              </p:nvSpPr>
              <p:spPr bwMode="auto">
                <a:xfrm>
                  <a:off x="2652" y="4166"/>
                  <a:ext cx="671" cy="155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96624" name="Group 81"/>
              <p:cNvGrpSpPr>
                <a:grpSpLocks/>
              </p:cNvGrpSpPr>
              <p:nvPr/>
            </p:nvGrpSpPr>
            <p:grpSpPr bwMode="auto">
              <a:xfrm rot="-5400000">
                <a:off x="-435" y="3405"/>
                <a:ext cx="1350" cy="480"/>
                <a:chOff x="0" y="5719"/>
                <a:chExt cx="278" cy="3508"/>
              </a:xfrm>
            </p:grpSpPr>
            <p:sp>
              <p:nvSpPr>
                <p:cNvPr id="196637" name="Rectangle 82"/>
                <p:cNvSpPr>
                  <a:spLocks noChangeArrowheads="1"/>
                </p:cNvSpPr>
                <p:nvPr/>
              </p:nvSpPr>
              <p:spPr bwMode="auto">
                <a:xfrm>
                  <a:off x="0" y="5719"/>
                  <a:ext cx="278" cy="350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nvGrpSpPr>
                <p:cNvPr id="196638" name="Group 83"/>
                <p:cNvGrpSpPr>
                  <a:grpSpLocks/>
                </p:cNvGrpSpPr>
                <p:nvPr/>
              </p:nvGrpSpPr>
              <p:grpSpPr bwMode="auto">
                <a:xfrm>
                  <a:off x="0" y="5719"/>
                  <a:ext cx="278" cy="3508"/>
                  <a:chOff x="0" y="5719"/>
                  <a:chExt cx="278" cy="3508"/>
                </a:xfrm>
              </p:grpSpPr>
              <p:sp>
                <p:nvSpPr>
                  <p:cNvPr id="196639" name="Rectangle 84"/>
                  <p:cNvSpPr>
                    <a:spLocks noChangeArrowheads="1"/>
                  </p:cNvSpPr>
                  <p:nvPr/>
                </p:nvSpPr>
                <p:spPr bwMode="auto">
                  <a:xfrm>
                    <a:off x="0" y="5719"/>
                    <a:ext cx="278" cy="3508"/>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2400" b="1">
                        <a:solidFill>
                          <a:srgbClr val="FFFFFF"/>
                        </a:solidFill>
                        <a:cs typeface="Arial" charset="0"/>
                      </a:rPr>
                      <a:t>Quân chủ thống nhất</a:t>
                    </a:r>
                    <a:endParaRPr lang="en-US" sz="2400" b="1">
                      <a:solidFill>
                        <a:schemeClr val="tx1"/>
                      </a:solidFill>
                    </a:endParaRPr>
                  </a:p>
                </p:txBody>
              </p:sp>
              <p:sp>
                <p:nvSpPr>
                  <p:cNvPr id="196640" name="Rectangle 85"/>
                  <p:cNvSpPr>
                    <a:spLocks noChangeArrowheads="1"/>
                  </p:cNvSpPr>
                  <p:nvPr/>
                </p:nvSpPr>
                <p:spPr bwMode="auto">
                  <a:xfrm>
                    <a:off x="0" y="5719"/>
                    <a:ext cx="278" cy="350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grpSp>
            <p:nvGrpSpPr>
              <p:cNvPr id="196625" name="Group 86"/>
              <p:cNvGrpSpPr>
                <a:grpSpLocks/>
              </p:cNvGrpSpPr>
              <p:nvPr/>
            </p:nvGrpSpPr>
            <p:grpSpPr bwMode="auto">
              <a:xfrm>
                <a:off x="488" y="2951"/>
                <a:ext cx="1369" cy="1368"/>
                <a:chOff x="278" y="5719"/>
                <a:chExt cx="792" cy="3508"/>
              </a:xfrm>
            </p:grpSpPr>
            <p:sp>
              <p:nvSpPr>
                <p:cNvPr id="196635" name="Rectangle 87"/>
                <p:cNvSpPr>
                  <a:spLocks noChangeArrowheads="1"/>
                </p:cNvSpPr>
                <p:nvPr/>
              </p:nvSpPr>
              <p:spPr bwMode="auto">
                <a:xfrm>
                  <a:off x="278" y="5719"/>
                  <a:ext cx="792" cy="3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en-US" sz="2000" b="1">
                      <a:solidFill>
                        <a:schemeClr val="tx1"/>
                      </a:solidFill>
                      <a:latin typeface="Arial" charset="0"/>
                      <a:cs typeface="Arial" charset="0"/>
                    </a:rPr>
                    <a:t>Sau-lơ chiếm một số thành của Ê-đôm</a:t>
                  </a:r>
                </a:p>
                <a:p>
                  <a:pPr algn="ctr"/>
                  <a:r>
                    <a:rPr lang="en-US" sz="2000" b="1">
                      <a:solidFill>
                        <a:schemeClr val="tx1"/>
                      </a:solidFill>
                      <a:latin typeface="Arial" charset="0"/>
                      <a:cs typeface="Arial" charset="0"/>
                    </a:rPr>
                    <a:t>(1030 TC; 1 Sa 14:47).</a:t>
                  </a:r>
                </a:p>
                <a:p>
                  <a:pPr algn="ctr"/>
                  <a:r>
                    <a:rPr lang="en-US" sz="2000" b="1">
                      <a:solidFill>
                        <a:schemeClr val="tx1"/>
                      </a:solidFill>
                      <a:latin typeface="Arial" charset="0"/>
                      <a:cs typeface="Arial" charset="0"/>
                    </a:rPr>
                    <a:t> Đánh chiếm và chinh phục bởi Đa-vít</a:t>
                  </a:r>
                </a:p>
                <a:p>
                  <a:pPr algn="ctr"/>
                  <a:r>
                    <a:rPr lang="en-US" sz="2000" b="1">
                      <a:solidFill>
                        <a:schemeClr val="tx1"/>
                      </a:solidFill>
                      <a:latin typeface="Arial" charset="0"/>
                      <a:cs typeface="Arial" charset="0"/>
                    </a:rPr>
                    <a:t>(1000 TC; 1 Sử 18:12</a:t>
                  </a:r>
                  <a:r>
                    <a:rPr lang="en-US" sz="2400" b="1">
                      <a:solidFill>
                        <a:schemeClr val="tx1"/>
                      </a:solidFill>
                      <a:cs typeface="Arial" charset="0"/>
                    </a:rPr>
                    <a:t>).</a:t>
                  </a:r>
                </a:p>
              </p:txBody>
            </p:sp>
            <p:sp>
              <p:nvSpPr>
                <p:cNvPr id="196636" name="Rectangle 88"/>
                <p:cNvSpPr>
                  <a:spLocks noChangeArrowheads="1"/>
                </p:cNvSpPr>
                <p:nvPr/>
              </p:nvSpPr>
              <p:spPr bwMode="auto">
                <a:xfrm>
                  <a:off x="278" y="5719"/>
                  <a:ext cx="792" cy="350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96626" name="Group 89"/>
              <p:cNvGrpSpPr>
                <a:grpSpLocks/>
              </p:cNvGrpSpPr>
              <p:nvPr/>
            </p:nvGrpSpPr>
            <p:grpSpPr bwMode="auto">
              <a:xfrm>
                <a:off x="1857" y="2951"/>
                <a:ext cx="1425" cy="1368"/>
                <a:chOff x="1070" y="5719"/>
                <a:chExt cx="824" cy="3508"/>
              </a:xfrm>
            </p:grpSpPr>
            <p:sp>
              <p:nvSpPr>
                <p:cNvPr id="196633" name="Rectangle 90"/>
                <p:cNvSpPr>
                  <a:spLocks noChangeArrowheads="1"/>
                </p:cNvSpPr>
                <p:nvPr/>
              </p:nvSpPr>
              <p:spPr bwMode="auto">
                <a:xfrm>
                  <a:off x="1070" y="5719"/>
                  <a:ext cx="824" cy="3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chemeClr val="tx1"/>
                      </a:solidFill>
                      <a:latin typeface="Arial" charset="0"/>
                      <a:cs typeface="Arial" charset="0"/>
                    </a:rPr>
                    <a:t>Sau-lơ chiếm một số thành thuộc lãnh thổ Mô-áp</a:t>
                  </a:r>
                  <a:endParaRPr lang="en-US" sz="2000" b="1">
                    <a:solidFill>
                      <a:schemeClr val="tx1"/>
                    </a:solidFill>
                    <a:latin typeface="Arial" charset="0"/>
                  </a:endParaRPr>
                </a:p>
                <a:p>
                  <a:pPr algn="ctr"/>
                  <a:r>
                    <a:rPr lang="en-US" sz="2000" b="1">
                      <a:solidFill>
                        <a:schemeClr val="tx1"/>
                      </a:solidFill>
                      <a:latin typeface="Arial" charset="0"/>
                      <a:cs typeface="Arial" charset="0"/>
                    </a:rPr>
                    <a:t>(1030 TC;</a:t>
                  </a:r>
                </a:p>
                <a:p>
                  <a:pPr algn="ctr"/>
                  <a:r>
                    <a:rPr lang="en-US" sz="2000" b="1">
                      <a:solidFill>
                        <a:schemeClr val="tx1"/>
                      </a:solidFill>
                      <a:latin typeface="Arial" charset="0"/>
                      <a:cs typeface="Arial" charset="0"/>
                    </a:rPr>
                    <a:t>1Sa 14:47).</a:t>
                  </a:r>
                  <a:endParaRPr lang="en-US" sz="2000" b="1">
                    <a:solidFill>
                      <a:schemeClr val="tx1"/>
                    </a:solidFill>
                    <a:latin typeface="Arial" charset="0"/>
                  </a:endParaRPr>
                </a:p>
                <a:p>
                  <a:pPr algn="ctr"/>
                  <a:r>
                    <a:rPr lang="en-US" sz="2000" b="1">
                      <a:solidFill>
                        <a:schemeClr val="tx1"/>
                      </a:solidFill>
                      <a:latin typeface="Arial" charset="0"/>
                      <a:cs typeface="Arial" charset="0"/>
                    </a:rPr>
                    <a:t> Bị Đa-vít chinh phục và nô dịch hóa (1000 TC; </a:t>
                  </a:r>
                </a:p>
                <a:p>
                  <a:pPr algn="ctr"/>
                  <a:r>
                    <a:rPr lang="en-US" sz="2000" b="1">
                      <a:solidFill>
                        <a:schemeClr val="tx1"/>
                      </a:solidFill>
                      <a:latin typeface="Arial" charset="0"/>
                      <a:cs typeface="Arial" charset="0"/>
                    </a:rPr>
                    <a:t>2Sa 8:2).</a:t>
                  </a:r>
                  <a:endParaRPr lang="en-US" sz="2000" b="1">
                    <a:solidFill>
                      <a:schemeClr val="tx1"/>
                    </a:solidFill>
                    <a:latin typeface="Arial" charset="0"/>
                  </a:endParaRPr>
                </a:p>
              </p:txBody>
            </p:sp>
            <p:sp>
              <p:nvSpPr>
                <p:cNvPr id="196634" name="Rectangle 91"/>
                <p:cNvSpPr>
                  <a:spLocks noChangeArrowheads="1"/>
                </p:cNvSpPr>
                <p:nvPr/>
              </p:nvSpPr>
              <p:spPr bwMode="auto">
                <a:xfrm>
                  <a:off x="1070" y="5719"/>
                  <a:ext cx="824" cy="350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96627" name="Group 92"/>
              <p:cNvGrpSpPr>
                <a:grpSpLocks/>
              </p:cNvGrpSpPr>
              <p:nvPr/>
            </p:nvGrpSpPr>
            <p:grpSpPr bwMode="auto">
              <a:xfrm>
                <a:off x="3282" y="2951"/>
                <a:ext cx="1311" cy="1368"/>
                <a:chOff x="1894" y="5719"/>
                <a:chExt cx="758" cy="3508"/>
              </a:xfrm>
            </p:grpSpPr>
            <p:sp>
              <p:nvSpPr>
                <p:cNvPr id="196631" name="Rectangle 93"/>
                <p:cNvSpPr>
                  <a:spLocks noChangeArrowheads="1"/>
                </p:cNvSpPr>
                <p:nvPr/>
              </p:nvSpPr>
              <p:spPr bwMode="auto">
                <a:xfrm>
                  <a:off x="1894" y="5719"/>
                  <a:ext cx="758" cy="3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lnSpc>
                      <a:spcPct val="80000"/>
                    </a:lnSpc>
                  </a:pPr>
                  <a:r>
                    <a:rPr lang="en-US" sz="2000" b="1">
                      <a:solidFill>
                        <a:schemeClr val="tx1"/>
                      </a:solidFill>
                      <a:latin typeface="Arial" charset="0"/>
                    </a:rPr>
                    <a:t>Sau-lơ đánh bại Na-hách</a:t>
                  </a:r>
                </a:p>
                <a:p>
                  <a:pPr algn="ctr">
                    <a:lnSpc>
                      <a:spcPct val="80000"/>
                    </a:lnSpc>
                  </a:pPr>
                  <a:r>
                    <a:rPr lang="en-US" sz="2000" b="1">
                      <a:solidFill>
                        <a:schemeClr val="tx1"/>
                      </a:solidFill>
                      <a:latin typeface="Arial" charset="0"/>
                      <a:cs typeface="Arial" charset="0"/>
                    </a:rPr>
                    <a:t>(1050 TC; 1Sa 11:1-11) &amp;</a:t>
                  </a:r>
                  <a:endParaRPr lang="en-US" sz="2000" b="1">
                    <a:solidFill>
                      <a:schemeClr val="tx1"/>
                    </a:solidFill>
                    <a:latin typeface="Arial" charset="0"/>
                  </a:endParaRPr>
                </a:p>
                <a:p>
                  <a:pPr algn="ctr">
                    <a:lnSpc>
                      <a:spcPct val="80000"/>
                    </a:lnSpc>
                  </a:pPr>
                  <a:r>
                    <a:rPr lang="en-US" sz="2000" b="1">
                      <a:solidFill>
                        <a:schemeClr val="tx1"/>
                      </a:solidFill>
                      <a:latin typeface="Arial" charset="0"/>
                      <a:cs typeface="Arial" charset="0"/>
                    </a:rPr>
                    <a:t>Và chiếm một vài thành phố A-ma-léc (</a:t>
                  </a:r>
                  <a:r>
                    <a:rPr lang="en-US" sz="2000" b="1">
                      <a:solidFill>
                        <a:schemeClr val="tx1"/>
                      </a:solidFill>
                      <a:latin typeface="Arial" charset="0"/>
                    </a:rPr>
                    <a:t>1030 TC; </a:t>
                  </a:r>
                  <a:r>
                    <a:rPr lang="en-US" sz="2000" b="1">
                      <a:solidFill>
                        <a:schemeClr val="tx1"/>
                      </a:solidFill>
                      <a:latin typeface="Arial" charset="0"/>
                      <a:cs typeface="Arial" charset="0"/>
                    </a:rPr>
                    <a:t>1Sa 14:47);</a:t>
                  </a:r>
                  <a:endParaRPr lang="en-US" sz="2000" b="1">
                    <a:solidFill>
                      <a:schemeClr val="tx1"/>
                    </a:solidFill>
                    <a:latin typeface="Arial" charset="0"/>
                  </a:endParaRPr>
                </a:p>
                <a:p>
                  <a:pPr algn="ctr">
                    <a:lnSpc>
                      <a:spcPct val="80000"/>
                    </a:lnSpc>
                  </a:pPr>
                  <a:r>
                    <a:rPr lang="en-US" sz="2000" b="1">
                      <a:solidFill>
                        <a:schemeClr val="tx1"/>
                      </a:solidFill>
                      <a:latin typeface="Arial" charset="0"/>
                      <a:cs typeface="Arial" charset="0"/>
                    </a:rPr>
                    <a:t>Đa-vít đánh bại Ha-nun</a:t>
                  </a:r>
                  <a:endParaRPr lang="en-US" sz="2000" b="1">
                    <a:solidFill>
                      <a:schemeClr val="tx1"/>
                    </a:solidFill>
                    <a:latin typeface="Arial" charset="0"/>
                  </a:endParaRPr>
                </a:p>
                <a:p>
                  <a:pPr algn="ctr">
                    <a:lnSpc>
                      <a:spcPct val="80000"/>
                    </a:lnSpc>
                  </a:pPr>
                  <a:r>
                    <a:rPr lang="en-US" sz="2000" b="1">
                      <a:solidFill>
                        <a:schemeClr val="tx1"/>
                      </a:solidFill>
                      <a:latin typeface="Arial" charset="0"/>
                      <a:cs typeface="Arial" charset="0"/>
                    </a:rPr>
                    <a:t>(990 TC; 2Sa 12:26-31)</a:t>
                  </a:r>
                </a:p>
              </p:txBody>
            </p:sp>
            <p:sp>
              <p:nvSpPr>
                <p:cNvPr id="196632" name="Rectangle 94"/>
                <p:cNvSpPr>
                  <a:spLocks noChangeArrowheads="1"/>
                </p:cNvSpPr>
                <p:nvPr/>
              </p:nvSpPr>
              <p:spPr bwMode="auto">
                <a:xfrm>
                  <a:off x="1894" y="5719"/>
                  <a:ext cx="758" cy="350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196628" name="Group 95"/>
              <p:cNvGrpSpPr>
                <a:grpSpLocks/>
              </p:cNvGrpSpPr>
              <p:nvPr/>
            </p:nvGrpSpPr>
            <p:grpSpPr bwMode="auto">
              <a:xfrm>
                <a:off x="4593" y="2951"/>
                <a:ext cx="1160" cy="1368"/>
                <a:chOff x="2652" y="5719"/>
                <a:chExt cx="671" cy="3508"/>
              </a:xfrm>
            </p:grpSpPr>
            <p:sp>
              <p:nvSpPr>
                <p:cNvPr id="196629" name="Rectangle 96"/>
                <p:cNvSpPr>
                  <a:spLocks noChangeArrowheads="1"/>
                </p:cNvSpPr>
                <p:nvPr/>
              </p:nvSpPr>
              <p:spPr bwMode="auto">
                <a:xfrm>
                  <a:off x="2652" y="5719"/>
                  <a:ext cx="671" cy="35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lnSpc>
                      <a:spcPct val="80000"/>
                    </a:lnSpc>
                  </a:pPr>
                  <a:r>
                    <a:rPr lang="en-US" sz="2000" b="1">
                      <a:solidFill>
                        <a:schemeClr val="tx1"/>
                      </a:solidFill>
                      <a:latin typeface="Arial" charset="0"/>
                      <a:cs typeface="Arial" charset="0"/>
                    </a:rPr>
                    <a:t>Sau-lơ đánhbại A-ga</a:t>
                  </a:r>
                  <a:endParaRPr lang="en-US" sz="2000" b="1">
                    <a:solidFill>
                      <a:schemeClr val="tx1"/>
                    </a:solidFill>
                    <a:latin typeface="Arial" charset="0"/>
                  </a:endParaRPr>
                </a:p>
                <a:p>
                  <a:pPr algn="ctr">
                    <a:lnSpc>
                      <a:spcPct val="80000"/>
                    </a:lnSpc>
                  </a:pPr>
                  <a:r>
                    <a:rPr lang="en-US" sz="2000" b="1">
                      <a:solidFill>
                        <a:schemeClr val="tx1"/>
                      </a:solidFill>
                      <a:latin typeface="Arial" charset="0"/>
                      <a:cs typeface="Arial" charset="0"/>
                    </a:rPr>
                    <a:t>(1050 TC; 1Sa 15:1-9)</a:t>
                  </a:r>
                  <a:r>
                    <a:rPr lang="en-US" sz="2000" b="1">
                      <a:solidFill>
                        <a:schemeClr val="tx1"/>
                      </a:solidFill>
                      <a:latin typeface="Arial" charset="0"/>
                    </a:rPr>
                    <a:t>; </a:t>
                  </a:r>
                </a:p>
                <a:p>
                  <a:pPr algn="ctr">
                    <a:lnSpc>
                      <a:spcPct val="80000"/>
                    </a:lnSpc>
                  </a:pPr>
                  <a:r>
                    <a:rPr lang="en-US" sz="2000" b="1">
                      <a:solidFill>
                        <a:schemeClr val="tx1"/>
                      </a:solidFill>
                      <a:latin typeface="Arial" charset="0"/>
                      <a:cs typeface="Arial" charset="0"/>
                    </a:rPr>
                    <a:t>Phá hủy trại quân của Đa-vít tại Xiếc-lát nhưng Đa-vít đuổi họ đi. Đây là lần cuối đề cập đến họ</a:t>
                  </a:r>
                  <a:endParaRPr lang="en-US" sz="2000" b="1">
                    <a:solidFill>
                      <a:schemeClr val="tx1"/>
                    </a:solidFill>
                    <a:latin typeface="Arial" charset="0"/>
                  </a:endParaRPr>
                </a:p>
                <a:p>
                  <a:pPr algn="ctr">
                    <a:lnSpc>
                      <a:spcPct val="80000"/>
                    </a:lnSpc>
                  </a:pPr>
                  <a:r>
                    <a:rPr lang="en-US" sz="2000" b="1">
                      <a:solidFill>
                        <a:schemeClr val="tx1"/>
                      </a:solidFill>
                      <a:latin typeface="Arial" charset="0"/>
                      <a:cs typeface="Arial" charset="0"/>
                    </a:rPr>
                    <a:t>(1Sa 30).</a:t>
                  </a:r>
                  <a:endParaRPr lang="en-US" sz="2000" b="1">
                    <a:solidFill>
                      <a:schemeClr val="tx1"/>
                    </a:solidFill>
                    <a:latin typeface="Arial" charset="0"/>
                  </a:endParaRPr>
                </a:p>
              </p:txBody>
            </p:sp>
            <p:sp>
              <p:nvSpPr>
                <p:cNvPr id="196630" name="Rectangle 97"/>
                <p:cNvSpPr>
                  <a:spLocks noChangeArrowheads="1"/>
                </p:cNvSpPr>
                <p:nvPr/>
              </p:nvSpPr>
              <p:spPr bwMode="auto">
                <a:xfrm>
                  <a:off x="2652" y="5719"/>
                  <a:ext cx="671" cy="350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grpSp>
      <p:sp>
        <p:nvSpPr>
          <p:cNvPr id="196612" name="Text Box 101"/>
          <p:cNvSpPr txBox="1">
            <a:spLocks noChangeArrowheads="1"/>
          </p:cNvSpPr>
          <p:nvPr/>
        </p:nvSpPr>
        <p:spPr bwMode="auto">
          <a:xfrm>
            <a:off x="533400" y="849313"/>
            <a:ext cx="6907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r>
              <a:rPr lang="en-US" sz="1800">
                <a:solidFill>
                  <a:schemeClr val="tx2"/>
                </a:solidFill>
                <a:latin typeface="Impact" charset="0"/>
              </a:rPr>
              <a:t>John H. Walton, </a:t>
            </a:r>
            <a:r>
              <a:rPr lang="en-US" sz="1800" i="1">
                <a:solidFill>
                  <a:schemeClr val="tx2"/>
                </a:solidFill>
                <a:latin typeface="Impact" charset="0"/>
              </a:rPr>
              <a:t>Chronological and Background Charts of the OT</a:t>
            </a:r>
            <a:r>
              <a:rPr lang="en-US" sz="1800">
                <a:solidFill>
                  <a:schemeClr val="tx2"/>
                </a:solidFill>
                <a:latin typeface="Impact" charset="0"/>
              </a:rPr>
              <a:t>, 2d ed., 71</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0" y="-152400"/>
            <a:ext cx="8077200" cy="990600"/>
          </a:xfrm>
          <a:solidFill>
            <a:schemeClr val="tx2"/>
          </a:solidFill>
          <a:ln>
            <a:solidFill>
              <a:schemeClr val="tx1"/>
            </a:solidFill>
            <a:miter lim="800000"/>
            <a:headEnd/>
            <a:tailEnd/>
          </a:ln>
        </p:spPr>
        <p:txBody>
          <a:bodyPr/>
          <a:lstStyle/>
          <a:p>
            <a:pPr algn="ctr"/>
            <a:r>
              <a:rPr lang="en-US" altLang="zh-CN" sz="3400" b="1">
                <a:solidFill>
                  <a:srgbClr val="FFFFFF"/>
                </a:solidFill>
                <a:latin typeface="Times New Roman" charset="0"/>
                <a:ea typeface="宋体" charset="0"/>
                <a:cs typeface="宋体" charset="0"/>
              </a:rPr>
              <a:t>Lân bang phía tây trước kia của Israel</a:t>
            </a:r>
            <a:endParaRPr lang="en-US" sz="3400" b="1">
              <a:solidFill>
                <a:srgbClr val="FFFFFF"/>
              </a:solidFill>
              <a:latin typeface="Times New Roman" charset="0"/>
              <a:ea typeface="宋体" charset="0"/>
              <a:cs typeface="宋体" charset="0"/>
            </a:endParaRPr>
          </a:p>
        </p:txBody>
      </p:sp>
      <p:sp>
        <p:nvSpPr>
          <p:cNvPr id="198659" name="Text Box 3"/>
          <p:cNvSpPr txBox="1">
            <a:spLocks noChangeArrowheads="1"/>
          </p:cNvSpPr>
          <p:nvPr/>
        </p:nvSpPr>
        <p:spPr bwMode="auto">
          <a:xfrm>
            <a:off x="8161338"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144</a:t>
            </a:r>
          </a:p>
        </p:txBody>
      </p:sp>
      <p:grpSp>
        <p:nvGrpSpPr>
          <p:cNvPr id="198660" name="Group 173"/>
          <p:cNvGrpSpPr>
            <a:grpSpLocks/>
          </p:cNvGrpSpPr>
          <p:nvPr/>
        </p:nvGrpSpPr>
        <p:grpSpPr bwMode="auto">
          <a:xfrm>
            <a:off x="-1588" y="1131888"/>
            <a:ext cx="9145588" cy="5726112"/>
            <a:chOff x="-1" y="713"/>
            <a:chExt cx="5761" cy="3607"/>
          </a:xfrm>
        </p:grpSpPr>
        <p:grpSp>
          <p:nvGrpSpPr>
            <p:cNvPr id="198662" name="Group 81"/>
            <p:cNvGrpSpPr>
              <a:grpSpLocks/>
            </p:cNvGrpSpPr>
            <p:nvPr/>
          </p:nvGrpSpPr>
          <p:grpSpPr bwMode="auto">
            <a:xfrm>
              <a:off x="480" y="720"/>
              <a:ext cx="2470" cy="490"/>
              <a:chOff x="1040" y="0"/>
              <a:chExt cx="1041" cy="480"/>
            </a:xfrm>
          </p:grpSpPr>
          <p:sp>
            <p:nvSpPr>
              <p:cNvPr id="198702" name="Rectangle 67"/>
              <p:cNvSpPr>
                <a:spLocks noChangeArrowheads="1"/>
              </p:cNvSpPr>
              <p:nvPr/>
            </p:nvSpPr>
            <p:spPr bwMode="auto">
              <a:xfrm>
                <a:off x="1040" y="0"/>
                <a:ext cx="1041" cy="48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2800" b="1"/>
                  <a:t>PHÊ-NI-XI</a:t>
                </a:r>
              </a:p>
            </p:txBody>
          </p:sp>
          <p:sp>
            <p:nvSpPr>
              <p:cNvPr id="198703" name="Rectangle 80"/>
              <p:cNvSpPr>
                <a:spLocks noChangeArrowheads="1"/>
              </p:cNvSpPr>
              <p:nvPr/>
            </p:nvSpPr>
            <p:spPr bwMode="auto">
              <a:xfrm>
                <a:off x="1040" y="0"/>
                <a:ext cx="1041"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8663" name="Group 83"/>
            <p:cNvGrpSpPr>
              <a:grpSpLocks/>
            </p:cNvGrpSpPr>
            <p:nvPr/>
          </p:nvGrpSpPr>
          <p:grpSpPr bwMode="auto">
            <a:xfrm>
              <a:off x="2950" y="720"/>
              <a:ext cx="2810" cy="490"/>
              <a:chOff x="2081" y="0"/>
              <a:chExt cx="1184" cy="480"/>
            </a:xfrm>
          </p:grpSpPr>
          <p:sp>
            <p:nvSpPr>
              <p:cNvPr id="198700" name="Rectangle 68"/>
              <p:cNvSpPr>
                <a:spLocks noChangeArrowheads="1"/>
              </p:cNvSpPr>
              <p:nvPr/>
            </p:nvSpPr>
            <p:spPr bwMode="auto">
              <a:xfrm>
                <a:off x="2081" y="0"/>
                <a:ext cx="1184" cy="48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2800" b="1"/>
                  <a:t>PHI-LI-TIN</a:t>
                </a:r>
              </a:p>
            </p:txBody>
          </p:sp>
          <p:sp>
            <p:nvSpPr>
              <p:cNvPr id="198701" name="Rectangle 82"/>
              <p:cNvSpPr>
                <a:spLocks noChangeArrowheads="1"/>
              </p:cNvSpPr>
              <p:nvPr/>
            </p:nvSpPr>
            <p:spPr bwMode="auto">
              <a:xfrm>
                <a:off x="2081" y="0"/>
                <a:ext cx="1184"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8664" name="Group 87"/>
            <p:cNvGrpSpPr>
              <a:grpSpLocks/>
            </p:cNvGrpSpPr>
            <p:nvPr/>
          </p:nvGrpSpPr>
          <p:grpSpPr bwMode="auto">
            <a:xfrm>
              <a:off x="480" y="1210"/>
              <a:ext cx="2470" cy="411"/>
              <a:chOff x="1040" y="480"/>
              <a:chExt cx="1041" cy="403"/>
            </a:xfrm>
          </p:grpSpPr>
          <p:sp>
            <p:nvSpPr>
              <p:cNvPr id="198698" name="Rectangle 70"/>
              <p:cNvSpPr>
                <a:spLocks noChangeArrowheads="1"/>
              </p:cNvSpPr>
              <p:nvPr/>
            </p:nvSpPr>
            <p:spPr bwMode="auto">
              <a:xfrm>
                <a:off x="1040" y="480"/>
                <a:ext cx="1041" cy="40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2000" b="1">
                    <a:solidFill>
                      <a:schemeClr val="tx1"/>
                    </a:solidFill>
                    <a:latin typeface="Arial" charset="0"/>
                  </a:rPr>
                  <a:t>Xê-mít A-mô-rít</a:t>
                </a:r>
              </a:p>
            </p:txBody>
          </p:sp>
          <p:sp>
            <p:nvSpPr>
              <p:cNvPr id="198699" name="Rectangle 86"/>
              <p:cNvSpPr>
                <a:spLocks noChangeArrowheads="1"/>
              </p:cNvSpPr>
              <p:nvPr/>
            </p:nvSpPr>
            <p:spPr bwMode="auto">
              <a:xfrm>
                <a:off x="1040" y="480"/>
                <a:ext cx="1041" cy="40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8665" name="Group 89"/>
            <p:cNvGrpSpPr>
              <a:grpSpLocks/>
            </p:cNvGrpSpPr>
            <p:nvPr/>
          </p:nvGrpSpPr>
          <p:grpSpPr bwMode="auto">
            <a:xfrm>
              <a:off x="2950" y="1210"/>
              <a:ext cx="2810" cy="411"/>
              <a:chOff x="2081" y="480"/>
              <a:chExt cx="1184" cy="403"/>
            </a:xfrm>
          </p:grpSpPr>
          <p:sp>
            <p:nvSpPr>
              <p:cNvPr id="198696" name="Rectangle 71"/>
              <p:cNvSpPr>
                <a:spLocks noChangeArrowheads="1"/>
              </p:cNvSpPr>
              <p:nvPr/>
            </p:nvSpPr>
            <p:spPr bwMode="auto">
              <a:xfrm>
                <a:off x="2081" y="480"/>
                <a:ext cx="1184" cy="40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2000" b="1">
                    <a:solidFill>
                      <a:schemeClr val="tx1"/>
                    </a:solidFill>
                    <a:latin typeface="Arial" charset="0"/>
                  </a:rPr>
                  <a:t>Dân vùng biển A-ghê</a:t>
                </a:r>
              </a:p>
            </p:txBody>
          </p:sp>
          <p:sp>
            <p:nvSpPr>
              <p:cNvPr id="198697" name="Rectangle 88"/>
              <p:cNvSpPr>
                <a:spLocks noChangeArrowheads="1"/>
              </p:cNvSpPr>
              <p:nvPr/>
            </p:nvSpPr>
            <p:spPr bwMode="auto">
              <a:xfrm>
                <a:off x="2081" y="480"/>
                <a:ext cx="1184" cy="40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8666" name="Group 93"/>
            <p:cNvGrpSpPr>
              <a:grpSpLocks/>
            </p:cNvGrpSpPr>
            <p:nvPr/>
          </p:nvGrpSpPr>
          <p:grpSpPr bwMode="auto">
            <a:xfrm>
              <a:off x="480" y="1621"/>
              <a:ext cx="2470" cy="763"/>
              <a:chOff x="1040" y="883"/>
              <a:chExt cx="1041" cy="748"/>
            </a:xfrm>
          </p:grpSpPr>
          <p:sp>
            <p:nvSpPr>
              <p:cNvPr id="198694" name="Rectangle 73"/>
              <p:cNvSpPr>
                <a:spLocks noChangeArrowheads="1"/>
              </p:cNvSpPr>
              <p:nvPr/>
            </p:nvSpPr>
            <p:spPr bwMode="auto">
              <a:xfrm>
                <a:off x="1040" y="883"/>
                <a:ext cx="1041"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chemeClr val="tx1"/>
                    </a:solidFill>
                    <a:latin typeface="Times New Roman" charset="0"/>
                  </a:rPr>
                  <a:t>kh. 1500</a:t>
                </a:r>
              </a:p>
              <a:p>
                <a:pPr algn="ctr"/>
                <a:r>
                  <a:rPr lang="en-US" sz="1800" b="1">
                    <a:solidFill>
                      <a:schemeClr val="tx1"/>
                    </a:solidFill>
                    <a:latin typeface="Times New Roman" charset="0"/>
                  </a:rPr>
                  <a:t>Lãnh thổ bị chia cắt giữa người Hê-tít và người Ai Cập thống trị</a:t>
                </a:r>
              </a:p>
            </p:txBody>
          </p:sp>
          <p:sp>
            <p:nvSpPr>
              <p:cNvPr id="198695" name="Rectangle 92"/>
              <p:cNvSpPr>
                <a:spLocks noChangeArrowheads="1"/>
              </p:cNvSpPr>
              <p:nvPr/>
            </p:nvSpPr>
            <p:spPr bwMode="auto">
              <a:xfrm>
                <a:off x="1040" y="883"/>
                <a:ext cx="1041"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8667" name="Group 95"/>
            <p:cNvGrpSpPr>
              <a:grpSpLocks/>
            </p:cNvGrpSpPr>
            <p:nvPr/>
          </p:nvGrpSpPr>
          <p:grpSpPr bwMode="auto">
            <a:xfrm>
              <a:off x="2950" y="1621"/>
              <a:ext cx="2810" cy="763"/>
              <a:chOff x="2081" y="883"/>
              <a:chExt cx="1184" cy="748"/>
            </a:xfrm>
          </p:grpSpPr>
          <p:sp>
            <p:nvSpPr>
              <p:cNvPr id="198692" name="Rectangle 74"/>
              <p:cNvSpPr>
                <a:spLocks noChangeArrowheads="1"/>
              </p:cNvSpPr>
              <p:nvPr/>
            </p:nvSpPr>
            <p:spPr bwMode="auto">
              <a:xfrm>
                <a:off x="2081" y="883"/>
                <a:ext cx="1184"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0" algn="l"/>
                  </a:tabLst>
                </a:pPr>
                <a:r>
                  <a:rPr lang="en-US" sz="1800" b="1">
                    <a:solidFill>
                      <a:schemeClr val="tx1"/>
                    </a:solidFill>
                    <a:latin typeface="Times New Roman" charset="0"/>
                  </a:rPr>
                  <a:t>Chưa ở tại Pa-lét-tin</a:t>
                </a:r>
              </a:p>
            </p:txBody>
          </p:sp>
          <p:sp>
            <p:nvSpPr>
              <p:cNvPr id="198693" name="Rectangle 94"/>
              <p:cNvSpPr>
                <a:spLocks noChangeArrowheads="1"/>
              </p:cNvSpPr>
              <p:nvPr/>
            </p:nvSpPr>
            <p:spPr bwMode="auto">
              <a:xfrm>
                <a:off x="2081" y="883"/>
                <a:ext cx="11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8668" name="Group 99"/>
            <p:cNvGrpSpPr>
              <a:grpSpLocks/>
            </p:cNvGrpSpPr>
            <p:nvPr/>
          </p:nvGrpSpPr>
          <p:grpSpPr bwMode="auto">
            <a:xfrm>
              <a:off x="480" y="2384"/>
              <a:ext cx="2470" cy="1936"/>
              <a:chOff x="1040" y="1631"/>
              <a:chExt cx="1041" cy="1898"/>
            </a:xfrm>
          </p:grpSpPr>
          <p:sp>
            <p:nvSpPr>
              <p:cNvPr id="198690" name="Rectangle 76"/>
              <p:cNvSpPr>
                <a:spLocks noChangeArrowheads="1"/>
              </p:cNvSpPr>
              <p:nvPr/>
            </p:nvSpPr>
            <p:spPr bwMode="auto">
              <a:xfrm>
                <a:off x="1040" y="1631"/>
                <a:ext cx="1041" cy="189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1354138" algn="l"/>
                  </a:tabLst>
                </a:pPr>
                <a:r>
                  <a:rPr lang="en-US" sz="1800" b="1">
                    <a:solidFill>
                      <a:schemeClr val="tx1"/>
                    </a:solidFill>
                    <a:latin typeface="Times New Roman" charset="0"/>
                  </a:rPr>
                  <a:t>1400–bắt đầu từ từ chống đối, đầu tiên chống lại Ai Cập</a:t>
                </a:r>
              </a:p>
              <a:p>
                <a:pPr algn="ctr">
                  <a:tabLst>
                    <a:tab pos="-1354138" algn="l"/>
                  </a:tabLst>
                </a:pPr>
                <a:r>
                  <a:rPr lang="en-US" sz="1800" b="1">
                    <a:solidFill>
                      <a:schemeClr val="tx1"/>
                    </a:solidFill>
                    <a:latin typeface="Times New Roman" charset="0"/>
                  </a:rPr>
                  <a:t>1380-1287–Hầu hết là người Hê-tít kiểm soát; sự kiểm soát bị thu hẹp cho tới 1190</a:t>
                </a:r>
              </a:p>
              <a:p>
                <a:pPr algn="ctr">
                  <a:tabLst>
                    <a:tab pos="-1354138" algn="l"/>
                  </a:tabLst>
                </a:pPr>
                <a:r>
                  <a:rPr lang="en-US" sz="1800" b="1">
                    <a:solidFill>
                      <a:schemeClr val="tx1"/>
                    </a:solidFill>
                    <a:latin typeface="Times New Roman" charset="0"/>
                  </a:rPr>
                  <a:t>1190–bị xâm chiếm bởi dân miền biển. Những thành quốc độc lập được thành lập</a:t>
                </a:r>
              </a:p>
              <a:p>
                <a:pPr algn="ctr">
                  <a:tabLst>
                    <a:tab pos="-1354138" algn="l"/>
                  </a:tabLst>
                </a:pPr>
                <a:r>
                  <a:rPr lang="en-US" sz="1800" b="1">
                    <a:solidFill>
                      <a:schemeClr val="tx1"/>
                    </a:solidFill>
                    <a:latin typeface="Times New Roman" charset="0"/>
                  </a:rPr>
                  <a:t>1100– một số bị kiểm soát Tiglath-Pileser</a:t>
                </a:r>
                <a:r>
                  <a:rPr lang="en-US" sz="2000" b="1">
                    <a:solidFill>
                      <a:schemeClr val="tx1"/>
                    </a:solidFill>
                  </a:rPr>
                  <a:t> </a:t>
                </a:r>
                <a:r>
                  <a:rPr lang="en-US" sz="1800" b="1">
                    <a:solidFill>
                      <a:schemeClr val="tx1"/>
                    </a:solidFill>
                    <a:latin typeface="Times New Roman" charset="0"/>
                  </a:rPr>
                  <a:t>I kiểm soát</a:t>
                </a:r>
              </a:p>
            </p:txBody>
          </p:sp>
          <p:sp>
            <p:nvSpPr>
              <p:cNvPr id="198691" name="Rectangle 98"/>
              <p:cNvSpPr>
                <a:spLocks noChangeArrowheads="1"/>
              </p:cNvSpPr>
              <p:nvPr/>
            </p:nvSpPr>
            <p:spPr bwMode="auto">
              <a:xfrm>
                <a:off x="1040" y="1631"/>
                <a:ext cx="1041" cy="189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8669" name="Group 101"/>
            <p:cNvGrpSpPr>
              <a:grpSpLocks/>
            </p:cNvGrpSpPr>
            <p:nvPr/>
          </p:nvGrpSpPr>
          <p:grpSpPr bwMode="auto">
            <a:xfrm>
              <a:off x="2950" y="2384"/>
              <a:ext cx="2810" cy="1936"/>
              <a:chOff x="2081" y="1631"/>
              <a:chExt cx="1184" cy="1898"/>
            </a:xfrm>
          </p:grpSpPr>
          <p:sp>
            <p:nvSpPr>
              <p:cNvPr id="198688" name="Rectangle 77"/>
              <p:cNvSpPr>
                <a:spLocks noChangeArrowheads="1"/>
              </p:cNvSpPr>
              <p:nvPr/>
            </p:nvSpPr>
            <p:spPr bwMode="auto">
              <a:xfrm>
                <a:off x="2081" y="1631"/>
                <a:ext cx="1184" cy="189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700" b="1">
                    <a:solidFill>
                      <a:schemeClr val="tx1"/>
                    </a:solidFill>
                    <a:latin typeface="Times New Roman" charset="0"/>
                  </a:rPr>
                  <a:t>1190–Đánh bại người Hê-tít, hủy diệt thủ đô. Bị Rameses III đánh bại, định cư vùng bờ biển Pa-lét-tin. 5 thành phố chính: Ách-ca-lôn, Ách-dốt, Gát, Ga-xa, Éc-rôn (A-A-G-G-E).</a:t>
                </a:r>
              </a:p>
              <a:p>
                <a:pPr algn="ctr"/>
                <a:r>
                  <a:rPr lang="en-US" sz="1700" b="1">
                    <a:solidFill>
                      <a:schemeClr val="tx1"/>
                    </a:solidFill>
                    <a:latin typeface="Times New Roman" charset="0"/>
                  </a:rPr>
                  <a:t>Thế kỷ 11–kiểm soát một phần Đan &amp; Giu-đa (Quan 14:4; 15:11). Sam-sôn kiểm soát một ít.</a:t>
                </a:r>
              </a:p>
              <a:p>
                <a:pPr algn="ctr"/>
                <a:r>
                  <a:rPr lang="en-US" sz="1700" b="1">
                    <a:solidFill>
                      <a:schemeClr val="tx1"/>
                    </a:solidFill>
                    <a:latin typeface="Times New Roman" charset="0"/>
                  </a:rPr>
                  <a:t>1060–chiến thắng Israel; cướp Hòm giao ước (1 Sa 4)</a:t>
                </a:r>
              </a:p>
              <a:p>
                <a:pPr algn="ctr"/>
                <a:r>
                  <a:rPr lang="en-US" sz="1700" b="1">
                    <a:solidFill>
                      <a:schemeClr val="tx1"/>
                    </a:solidFill>
                    <a:latin typeface="Times New Roman" charset="0"/>
                  </a:rPr>
                  <a:t>1050–Israel đánh bại Phi-li-tin tại Ê-bên-ê-xe </a:t>
                </a:r>
              </a:p>
              <a:p>
                <a:pPr algn="ctr"/>
                <a:r>
                  <a:rPr lang="en-US" sz="1700" b="1">
                    <a:solidFill>
                      <a:schemeClr val="tx1"/>
                    </a:solidFill>
                    <a:latin typeface="Times New Roman" charset="0"/>
                  </a:rPr>
                  <a:t>(1 Sa 7:7-14)</a:t>
                </a:r>
              </a:p>
            </p:txBody>
          </p:sp>
          <p:sp>
            <p:nvSpPr>
              <p:cNvPr id="198689" name="Rectangle 100"/>
              <p:cNvSpPr>
                <a:spLocks noChangeArrowheads="1"/>
              </p:cNvSpPr>
              <p:nvPr/>
            </p:nvSpPr>
            <p:spPr bwMode="auto">
              <a:xfrm>
                <a:off x="2081" y="1631"/>
                <a:ext cx="1184" cy="189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8670" name="Group 108"/>
            <p:cNvGrpSpPr>
              <a:grpSpLocks/>
            </p:cNvGrpSpPr>
            <p:nvPr/>
          </p:nvGrpSpPr>
          <p:grpSpPr bwMode="auto">
            <a:xfrm>
              <a:off x="-1" y="713"/>
              <a:ext cx="481" cy="487"/>
              <a:chOff x="0" y="0"/>
              <a:chExt cx="278" cy="538"/>
            </a:xfrm>
          </p:grpSpPr>
          <p:sp>
            <p:nvSpPr>
              <p:cNvPr id="198686" name="Rectangle 109"/>
              <p:cNvSpPr>
                <a:spLocks noChangeArrowheads="1"/>
              </p:cNvSpPr>
              <p:nvPr/>
            </p:nvSpPr>
            <p:spPr bwMode="auto">
              <a:xfrm>
                <a:off x="0" y="0"/>
                <a:ext cx="278" cy="53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endParaRPr lang="en-US" sz="2000" b="1">
                  <a:solidFill>
                    <a:schemeClr val="tx1"/>
                  </a:solidFill>
                </a:endParaRPr>
              </a:p>
            </p:txBody>
          </p:sp>
          <p:sp>
            <p:nvSpPr>
              <p:cNvPr id="198687" name="Rectangle 110"/>
              <p:cNvSpPr>
                <a:spLocks noChangeArrowheads="1"/>
              </p:cNvSpPr>
              <p:nvPr/>
            </p:nvSpPr>
            <p:spPr bwMode="auto">
              <a:xfrm>
                <a:off x="0" y="0"/>
                <a:ext cx="278" cy="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98671" name="Group 132"/>
            <p:cNvGrpSpPr>
              <a:grpSpLocks/>
            </p:cNvGrpSpPr>
            <p:nvPr/>
          </p:nvGrpSpPr>
          <p:grpSpPr bwMode="auto">
            <a:xfrm rot="-5400000">
              <a:off x="24" y="1176"/>
              <a:ext cx="432" cy="480"/>
              <a:chOff x="0" y="4166"/>
              <a:chExt cx="278" cy="1553"/>
            </a:xfrm>
          </p:grpSpPr>
          <p:sp>
            <p:nvSpPr>
              <p:cNvPr id="198682" name="Rectangle 133"/>
              <p:cNvSpPr>
                <a:spLocks noChangeArrowheads="1"/>
              </p:cNvSpPr>
              <p:nvPr/>
            </p:nvSpPr>
            <p:spPr bwMode="auto">
              <a:xfrm>
                <a:off x="0" y="4166"/>
                <a:ext cx="278" cy="1553"/>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endParaRPr lang="en-US"/>
              </a:p>
            </p:txBody>
          </p:sp>
          <p:grpSp>
            <p:nvGrpSpPr>
              <p:cNvPr id="198683" name="Group 134"/>
              <p:cNvGrpSpPr>
                <a:grpSpLocks/>
              </p:cNvGrpSpPr>
              <p:nvPr/>
            </p:nvGrpSpPr>
            <p:grpSpPr bwMode="auto">
              <a:xfrm>
                <a:off x="0" y="4166"/>
                <a:ext cx="278" cy="1553"/>
                <a:chOff x="0" y="4166"/>
                <a:chExt cx="278" cy="1553"/>
              </a:xfrm>
            </p:grpSpPr>
            <p:sp>
              <p:nvSpPr>
                <p:cNvPr id="198684" name="Rectangle 135"/>
                <p:cNvSpPr>
                  <a:spLocks noChangeArrowheads="1"/>
                </p:cNvSpPr>
                <p:nvPr/>
              </p:nvSpPr>
              <p:spPr bwMode="auto">
                <a:xfrm>
                  <a:off x="0" y="4166"/>
                  <a:ext cx="278" cy="1553"/>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b="1">
                      <a:solidFill>
                        <a:srgbClr val="FFFFFF"/>
                      </a:solidFill>
                      <a:cs typeface="Arial" charset="0"/>
                    </a:rPr>
                    <a:t>ORIGINS</a:t>
                  </a:r>
                  <a:endParaRPr lang="en-US" b="1">
                    <a:solidFill>
                      <a:schemeClr val="tx1"/>
                    </a:solidFill>
                  </a:endParaRPr>
                </a:p>
              </p:txBody>
            </p:sp>
            <p:sp>
              <p:nvSpPr>
                <p:cNvPr id="198685" name="Rectangle 136"/>
                <p:cNvSpPr>
                  <a:spLocks noChangeArrowheads="1"/>
                </p:cNvSpPr>
                <p:nvPr/>
              </p:nvSpPr>
              <p:spPr bwMode="auto">
                <a:xfrm>
                  <a:off x="0" y="4166"/>
                  <a:ext cx="278" cy="155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grpSp>
          <p:nvGrpSpPr>
            <p:cNvPr id="198672" name="Group 149"/>
            <p:cNvGrpSpPr>
              <a:grpSpLocks/>
            </p:cNvGrpSpPr>
            <p:nvPr/>
          </p:nvGrpSpPr>
          <p:grpSpPr bwMode="auto">
            <a:xfrm rot="-5400000">
              <a:off x="-120" y="1752"/>
              <a:ext cx="720" cy="480"/>
              <a:chOff x="0" y="5719"/>
              <a:chExt cx="278" cy="3508"/>
            </a:xfrm>
          </p:grpSpPr>
          <p:sp>
            <p:nvSpPr>
              <p:cNvPr id="198678" name="Rectangle 150"/>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endParaRPr lang="en-US"/>
              </a:p>
            </p:txBody>
          </p:sp>
          <p:grpSp>
            <p:nvGrpSpPr>
              <p:cNvPr id="198679" name="Group 151"/>
              <p:cNvGrpSpPr>
                <a:grpSpLocks/>
              </p:cNvGrpSpPr>
              <p:nvPr/>
            </p:nvGrpSpPr>
            <p:grpSpPr bwMode="auto">
              <a:xfrm>
                <a:off x="0" y="5719"/>
                <a:ext cx="278" cy="3508"/>
                <a:chOff x="0" y="5719"/>
                <a:chExt cx="278" cy="3508"/>
              </a:xfrm>
            </p:grpSpPr>
            <p:sp>
              <p:nvSpPr>
                <p:cNvPr id="198680" name="Rectangle 152"/>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400" b="1">
                      <a:solidFill>
                        <a:srgbClr val="FFFFFF"/>
                      </a:solidFill>
                    </a:rPr>
                    <a:t>Tiền Quan xét</a:t>
                  </a:r>
                </a:p>
              </p:txBody>
            </p:sp>
            <p:sp>
              <p:nvSpPr>
                <p:cNvPr id="198681" name="Rectangle 153"/>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grpSp>
          <p:nvGrpSpPr>
            <p:cNvPr id="198673" name="Group 166"/>
            <p:cNvGrpSpPr>
              <a:grpSpLocks/>
            </p:cNvGrpSpPr>
            <p:nvPr/>
          </p:nvGrpSpPr>
          <p:grpSpPr bwMode="auto">
            <a:xfrm rot="-5400000">
              <a:off x="-744" y="3096"/>
              <a:ext cx="1968" cy="480"/>
              <a:chOff x="0" y="5719"/>
              <a:chExt cx="278" cy="3508"/>
            </a:xfrm>
          </p:grpSpPr>
          <p:sp>
            <p:nvSpPr>
              <p:cNvPr id="198674" name="Rectangle 167"/>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endParaRPr lang="en-US"/>
              </a:p>
            </p:txBody>
          </p:sp>
          <p:grpSp>
            <p:nvGrpSpPr>
              <p:cNvPr id="198675" name="Group 168"/>
              <p:cNvGrpSpPr>
                <a:grpSpLocks/>
              </p:cNvGrpSpPr>
              <p:nvPr/>
            </p:nvGrpSpPr>
            <p:grpSpPr bwMode="auto">
              <a:xfrm>
                <a:off x="0" y="5719"/>
                <a:ext cx="278" cy="3508"/>
                <a:chOff x="0" y="5719"/>
                <a:chExt cx="278" cy="3508"/>
              </a:xfrm>
            </p:grpSpPr>
            <p:sp>
              <p:nvSpPr>
                <p:cNvPr id="198676" name="Rectangle 169"/>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400" b="1">
                      <a:solidFill>
                        <a:srgbClr val="FFFFFF"/>
                      </a:solidFill>
                    </a:rPr>
                    <a:t>Quan xét</a:t>
                  </a:r>
                </a:p>
              </p:txBody>
            </p:sp>
            <p:sp>
              <p:nvSpPr>
                <p:cNvPr id="198677" name="Rectangle 170"/>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grpSp>
      <p:sp>
        <p:nvSpPr>
          <p:cNvPr id="198661" name="Text Box 174"/>
          <p:cNvSpPr txBox="1">
            <a:spLocks noChangeArrowheads="1"/>
          </p:cNvSpPr>
          <p:nvPr/>
        </p:nvSpPr>
        <p:spPr bwMode="auto">
          <a:xfrm>
            <a:off x="685800" y="849313"/>
            <a:ext cx="6907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r>
              <a:rPr lang="en-US" sz="1800">
                <a:solidFill>
                  <a:schemeClr val="tx2"/>
                </a:solidFill>
                <a:latin typeface="Impact" charset="0"/>
              </a:rPr>
              <a:t>John H. Walton, </a:t>
            </a:r>
            <a:r>
              <a:rPr lang="en-US" sz="1800" i="1">
                <a:solidFill>
                  <a:schemeClr val="tx2"/>
                </a:solidFill>
                <a:latin typeface="Impact" charset="0"/>
              </a:rPr>
              <a:t>Chronological and Background Charts of the OT</a:t>
            </a:r>
            <a:r>
              <a:rPr lang="en-US" sz="1800">
                <a:solidFill>
                  <a:schemeClr val="tx2"/>
                </a:solidFill>
                <a:latin typeface="Impact" charset="0"/>
              </a:rPr>
              <a:t>, 2d ed., 71</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76200"/>
            <a:ext cx="8001000" cy="838200"/>
          </a:xfrm>
          <a:solidFill>
            <a:schemeClr val="tx2"/>
          </a:solidFill>
          <a:ln>
            <a:solidFill>
              <a:schemeClr val="tx1"/>
            </a:solidFill>
            <a:miter lim="800000"/>
            <a:headEnd/>
            <a:tailEnd/>
          </a:ln>
        </p:spPr>
        <p:txBody>
          <a:bodyPr/>
          <a:lstStyle/>
          <a:p>
            <a:pPr algn="ctr"/>
            <a:r>
              <a:rPr lang="en-US" altLang="zh-CN" sz="3400" b="1">
                <a:solidFill>
                  <a:srgbClr val="FFFFFF"/>
                </a:solidFill>
                <a:latin typeface="Times New Roman" charset="0"/>
                <a:ea typeface="宋体" charset="0"/>
                <a:cs typeface="宋体" charset="0"/>
              </a:rPr>
              <a:t>Lân bang phía tây trước kia của Israel</a:t>
            </a:r>
            <a:endParaRPr lang="en-US" sz="3400" b="1">
              <a:solidFill>
                <a:srgbClr val="FFFFFF"/>
              </a:solidFill>
              <a:latin typeface="Times New Roman" charset="0"/>
              <a:ea typeface="宋体" charset="0"/>
              <a:cs typeface="宋体" charset="0"/>
            </a:endParaRPr>
          </a:p>
        </p:txBody>
      </p:sp>
      <p:sp>
        <p:nvSpPr>
          <p:cNvPr id="200707" name="Text Box 3"/>
          <p:cNvSpPr txBox="1">
            <a:spLocks noChangeArrowheads="1"/>
          </p:cNvSpPr>
          <p:nvPr/>
        </p:nvSpPr>
        <p:spPr bwMode="auto">
          <a:xfrm>
            <a:off x="8161338"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144</a:t>
            </a:r>
          </a:p>
        </p:txBody>
      </p:sp>
      <p:grpSp>
        <p:nvGrpSpPr>
          <p:cNvPr id="200708" name="Group 5"/>
          <p:cNvGrpSpPr>
            <a:grpSpLocks/>
          </p:cNvGrpSpPr>
          <p:nvPr/>
        </p:nvGrpSpPr>
        <p:grpSpPr bwMode="auto">
          <a:xfrm>
            <a:off x="0" y="1143000"/>
            <a:ext cx="9144000" cy="5715000"/>
            <a:chOff x="0" y="720"/>
            <a:chExt cx="5760" cy="3600"/>
          </a:xfrm>
        </p:grpSpPr>
        <p:grpSp>
          <p:nvGrpSpPr>
            <p:cNvPr id="200710" name="Group 6"/>
            <p:cNvGrpSpPr>
              <a:grpSpLocks/>
            </p:cNvGrpSpPr>
            <p:nvPr/>
          </p:nvGrpSpPr>
          <p:grpSpPr bwMode="auto">
            <a:xfrm>
              <a:off x="0" y="720"/>
              <a:ext cx="480" cy="631"/>
              <a:chOff x="0" y="0"/>
              <a:chExt cx="278" cy="538"/>
            </a:xfrm>
          </p:grpSpPr>
          <p:sp>
            <p:nvSpPr>
              <p:cNvPr id="200741" name="Rectangle 7"/>
              <p:cNvSpPr>
                <a:spLocks noChangeArrowheads="1"/>
              </p:cNvSpPr>
              <p:nvPr/>
            </p:nvSpPr>
            <p:spPr bwMode="auto">
              <a:xfrm>
                <a:off x="0" y="0"/>
                <a:ext cx="278" cy="53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endParaRPr lang="en-US" sz="2000" b="1">
                  <a:solidFill>
                    <a:schemeClr val="tx1"/>
                  </a:solidFill>
                </a:endParaRPr>
              </a:p>
            </p:txBody>
          </p:sp>
          <p:sp>
            <p:nvSpPr>
              <p:cNvPr id="200742" name="Rectangle 8"/>
              <p:cNvSpPr>
                <a:spLocks noChangeArrowheads="1"/>
              </p:cNvSpPr>
              <p:nvPr/>
            </p:nvSpPr>
            <p:spPr bwMode="auto">
              <a:xfrm>
                <a:off x="0" y="0"/>
                <a:ext cx="278" cy="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0711" name="Group 9"/>
            <p:cNvGrpSpPr>
              <a:grpSpLocks/>
            </p:cNvGrpSpPr>
            <p:nvPr/>
          </p:nvGrpSpPr>
          <p:grpSpPr bwMode="auto">
            <a:xfrm rot="-5400000">
              <a:off x="-504" y="1848"/>
              <a:ext cx="1488" cy="480"/>
              <a:chOff x="0" y="5719"/>
              <a:chExt cx="278" cy="3508"/>
            </a:xfrm>
          </p:grpSpPr>
          <p:sp>
            <p:nvSpPr>
              <p:cNvPr id="200737" name="Rectangle 10"/>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endParaRPr lang="en-US"/>
              </a:p>
            </p:txBody>
          </p:sp>
          <p:grpSp>
            <p:nvGrpSpPr>
              <p:cNvPr id="200738" name="Group 11"/>
              <p:cNvGrpSpPr>
                <a:grpSpLocks/>
              </p:cNvGrpSpPr>
              <p:nvPr/>
            </p:nvGrpSpPr>
            <p:grpSpPr bwMode="auto">
              <a:xfrm>
                <a:off x="0" y="5719"/>
                <a:ext cx="278" cy="3508"/>
                <a:chOff x="0" y="5719"/>
                <a:chExt cx="278" cy="3508"/>
              </a:xfrm>
            </p:grpSpPr>
            <p:sp>
              <p:nvSpPr>
                <p:cNvPr id="200739" name="Rectangle 12"/>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400" b="1">
                      <a:solidFill>
                        <a:srgbClr val="FFFFFF"/>
                      </a:solidFill>
                    </a:rPr>
                    <a:t>SAU-LƠ</a:t>
                  </a:r>
                </a:p>
              </p:txBody>
            </p:sp>
            <p:sp>
              <p:nvSpPr>
                <p:cNvPr id="200740" name="Rectangle 13"/>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grpSp>
          <p:nvGrpSpPr>
            <p:cNvPr id="200712" name="Group 14"/>
            <p:cNvGrpSpPr>
              <a:grpSpLocks/>
            </p:cNvGrpSpPr>
            <p:nvPr/>
          </p:nvGrpSpPr>
          <p:grpSpPr bwMode="auto">
            <a:xfrm rot="-5400000">
              <a:off x="-504" y="3336"/>
              <a:ext cx="1488" cy="480"/>
              <a:chOff x="0" y="5719"/>
              <a:chExt cx="278" cy="3508"/>
            </a:xfrm>
          </p:grpSpPr>
          <p:sp>
            <p:nvSpPr>
              <p:cNvPr id="200733" name="Rectangle 15"/>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endParaRPr lang="en-US"/>
              </a:p>
            </p:txBody>
          </p:sp>
          <p:grpSp>
            <p:nvGrpSpPr>
              <p:cNvPr id="200734" name="Group 16"/>
              <p:cNvGrpSpPr>
                <a:grpSpLocks/>
              </p:cNvGrpSpPr>
              <p:nvPr/>
            </p:nvGrpSpPr>
            <p:grpSpPr bwMode="auto">
              <a:xfrm>
                <a:off x="0" y="5719"/>
                <a:ext cx="278" cy="3508"/>
                <a:chOff x="0" y="5719"/>
                <a:chExt cx="278" cy="3508"/>
              </a:xfrm>
            </p:grpSpPr>
            <p:sp>
              <p:nvSpPr>
                <p:cNvPr id="200735" name="Rectangle 17"/>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400" b="1">
                      <a:solidFill>
                        <a:srgbClr val="FFFFFF"/>
                      </a:solidFill>
                    </a:rPr>
                    <a:t>1000–900 TC</a:t>
                  </a:r>
                </a:p>
              </p:txBody>
            </p:sp>
            <p:sp>
              <p:nvSpPr>
                <p:cNvPr id="200736" name="Rectangle 18"/>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grpSp>
          <p:nvGrpSpPr>
            <p:cNvPr id="200713" name="Group 19"/>
            <p:cNvGrpSpPr>
              <a:grpSpLocks/>
            </p:cNvGrpSpPr>
            <p:nvPr/>
          </p:nvGrpSpPr>
          <p:grpSpPr bwMode="auto">
            <a:xfrm>
              <a:off x="480" y="720"/>
              <a:ext cx="5280" cy="3600"/>
              <a:chOff x="480" y="720"/>
              <a:chExt cx="5280" cy="1680"/>
            </a:xfrm>
          </p:grpSpPr>
          <p:grpSp>
            <p:nvGrpSpPr>
              <p:cNvPr id="200714" name="Group 20"/>
              <p:cNvGrpSpPr>
                <a:grpSpLocks/>
              </p:cNvGrpSpPr>
              <p:nvPr/>
            </p:nvGrpSpPr>
            <p:grpSpPr bwMode="auto">
              <a:xfrm>
                <a:off x="480" y="720"/>
                <a:ext cx="2470" cy="302"/>
                <a:chOff x="0" y="0"/>
                <a:chExt cx="1041" cy="480"/>
              </a:xfrm>
            </p:grpSpPr>
            <p:sp>
              <p:nvSpPr>
                <p:cNvPr id="200731" name="Rectangle 21"/>
                <p:cNvSpPr>
                  <a:spLocks noChangeArrowheads="1"/>
                </p:cNvSpPr>
                <p:nvPr/>
              </p:nvSpPr>
              <p:spPr bwMode="auto">
                <a:xfrm>
                  <a:off x="0" y="0"/>
                  <a:ext cx="1041" cy="48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11109" bIns="0" anchor="ctr"/>
                <a:lstStyle/>
                <a:p>
                  <a:pPr algn="ctr" eaLnBrk="1" hangingPunct="1"/>
                  <a:r>
                    <a:rPr lang="en-US" sz="2800" b="1"/>
                    <a:t>PHÊ-NI-XI</a:t>
                  </a:r>
                </a:p>
              </p:txBody>
            </p:sp>
            <p:sp>
              <p:nvSpPr>
                <p:cNvPr id="200732" name="Rectangle 22"/>
                <p:cNvSpPr>
                  <a:spLocks noChangeArrowheads="1"/>
                </p:cNvSpPr>
                <p:nvPr/>
              </p:nvSpPr>
              <p:spPr bwMode="auto">
                <a:xfrm>
                  <a:off x="0" y="0"/>
                  <a:ext cx="1041"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nvGrpSpPr>
              <p:cNvPr id="200715" name="Group 23"/>
              <p:cNvGrpSpPr>
                <a:grpSpLocks/>
              </p:cNvGrpSpPr>
              <p:nvPr/>
            </p:nvGrpSpPr>
            <p:grpSpPr bwMode="auto">
              <a:xfrm>
                <a:off x="2950" y="720"/>
                <a:ext cx="2810" cy="302"/>
                <a:chOff x="1041" y="0"/>
                <a:chExt cx="1184" cy="480"/>
              </a:xfrm>
            </p:grpSpPr>
            <p:sp>
              <p:nvSpPr>
                <p:cNvPr id="200729" name="Rectangle 24"/>
                <p:cNvSpPr>
                  <a:spLocks noChangeArrowheads="1"/>
                </p:cNvSpPr>
                <p:nvPr/>
              </p:nvSpPr>
              <p:spPr bwMode="auto">
                <a:xfrm>
                  <a:off x="1041" y="0"/>
                  <a:ext cx="1184" cy="48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lstStyle/>
                <a:p>
                  <a:pPr algn="ctr" eaLnBrk="1" hangingPunct="1"/>
                  <a:r>
                    <a:rPr lang="en-US" sz="2800" b="1"/>
                    <a:t>PHI-LI-TIN</a:t>
                  </a:r>
                </a:p>
              </p:txBody>
            </p:sp>
            <p:sp>
              <p:nvSpPr>
                <p:cNvPr id="200730" name="Rectangle 25"/>
                <p:cNvSpPr>
                  <a:spLocks noChangeArrowheads="1"/>
                </p:cNvSpPr>
                <p:nvPr/>
              </p:nvSpPr>
              <p:spPr bwMode="auto">
                <a:xfrm>
                  <a:off x="1041" y="0"/>
                  <a:ext cx="1184"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nvGrpSpPr>
              <p:cNvPr id="200716" name="Group 26"/>
              <p:cNvGrpSpPr>
                <a:grpSpLocks/>
              </p:cNvGrpSpPr>
              <p:nvPr/>
            </p:nvGrpSpPr>
            <p:grpSpPr bwMode="auto">
              <a:xfrm>
                <a:off x="480" y="1023"/>
                <a:ext cx="5280" cy="1377"/>
                <a:chOff x="480" y="2943"/>
                <a:chExt cx="5280" cy="1377"/>
              </a:xfrm>
            </p:grpSpPr>
            <p:grpSp>
              <p:nvGrpSpPr>
                <p:cNvPr id="200717" name="Group 27"/>
                <p:cNvGrpSpPr>
                  <a:grpSpLocks/>
                </p:cNvGrpSpPr>
                <p:nvPr/>
              </p:nvGrpSpPr>
              <p:grpSpPr bwMode="auto">
                <a:xfrm>
                  <a:off x="480" y="2943"/>
                  <a:ext cx="2470" cy="688"/>
                  <a:chOff x="0" y="3529"/>
                  <a:chExt cx="1041" cy="1093"/>
                </a:xfrm>
              </p:grpSpPr>
              <p:sp>
                <p:nvSpPr>
                  <p:cNvPr id="200727" name="Rectangle 28"/>
                  <p:cNvSpPr>
                    <a:spLocks noChangeArrowheads="1"/>
                  </p:cNvSpPr>
                  <p:nvPr/>
                </p:nvSpPr>
                <p:spPr bwMode="auto">
                  <a:xfrm>
                    <a:off x="0" y="3529"/>
                    <a:ext cx="1041" cy="10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algn="ctr" eaLnBrk="1" hangingPunct="1">
                      <a:tabLst>
                        <a:tab pos="-1354138" algn="l"/>
                      </a:tabLst>
                    </a:pPr>
                    <a:r>
                      <a:rPr lang="en-US" sz="2000" b="1">
                        <a:solidFill>
                          <a:schemeClr val="tx1"/>
                        </a:solidFill>
                        <a:latin typeface="Times New Roman" charset="0"/>
                      </a:rPr>
                      <a:t>Độc lập chính trị; văn hóa phát triển</a:t>
                    </a:r>
                  </a:p>
                </p:txBody>
              </p:sp>
              <p:sp>
                <p:nvSpPr>
                  <p:cNvPr id="200728" name="Rectangle 29"/>
                  <p:cNvSpPr>
                    <a:spLocks noChangeArrowheads="1"/>
                  </p:cNvSpPr>
                  <p:nvPr/>
                </p:nvSpPr>
                <p:spPr bwMode="auto">
                  <a:xfrm>
                    <a:off x="0" y="3529"/>
                    <a:ext cx="1041" cy="109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nvGrpSpPr>
                <p:cNvPr id="200718" name="Group 30"/>
                <p:cNvGrpSpPr>
                  <a:grpSpLocks/>
                </p:cNvGrpSpPr>
                <p:nvPr/>
              </p:nvGrpSpPr>
              <p:grpSpPr bwMode="auto">
                <a:xfrm>
                  <a:off x="2950" y="2943"/>
                  <a:ext cx="2810" cy="688"/>
                  <a:chOff x="1041" y="3529"/>
                  <a:chExt cx="1184" cy="1093"/>
                </a:xfrm>
              </p:grpSpPr>
              <p:sp>
                <p:nvSpPr>
                  <p:cNvPr id="200725" name="Rectangle 31"/>
                  <p:cNvSpPr>
                    <a:spLocks noChangeArrowheads="1"/>
                  </p:cNvSpPr>
                  <p:nvPr/>
                </p:nvSpPr>
                <p:spPr bwMode="auto">
                  <a:xfrm>
                    <a:off x="1041" y="3529"/>
                    <a:ext cx="1184" cy="10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US" sz="2000" b="1">
                        <a:solidFill>
                          <a:schemeClr val="tx1"/>
                        </a:solidFill>
                        <a:latin typeface="Times New Roman" charset="0"/>
                      </a:rPr>
                      <a:t>Người Phi-li-tin bị kiềm hãm hầu hết thời kỳ này. Họ bị Giô-na-than đánh bại tại Mích-ma &amp; tại Ê-la bởi Đa-vít. Tràn khắp cả xứ vào cuối thời kỳ sau khi đánh bại và giết Sau-lơ tại Ghinh-bô-a</a:t>
                    </a:r>
                  </a:p>
                </p:txBody>
              </p:sp>
              <p:sp>
                <p:nvSpPr>
                  <p:cNvPr id="200726" name="Rectangle 32"/>
                  <p:cNvSpPr>
                    <a:spLocks noChangeArrowheads="1"/>
                  </p:cNvSpPr>
                  <p:nvPr/>
                </p:nvSpPr>
                <p:spPr bwMode="auto">
                  <a:xfrm>
                    <a:off x="1041" y="3529"/>
                    <a:ext cx="1184" cy="109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nvGrpSpPr>
                <p:cNvPr id="200719" name="Group 33"/>
                <p:cNvGrpSpPr>
                  <a:grpSpLocks/>
                </p:cNvGrpSpPr>
                <p:nvPr/>
              </p:nvGrpSpPr>
              <p:grpSpPr bwMode="auto">
                <a:xfrm>
                  <a:off x="480" y="3631"/>
                  <a:ext cx="2470" cy="689"/>
                  <a:chOff x="0" y="4622"/>
                  <a:chExt cx="1041" cy="1093"/>
                </a:xfrm>
              </p:grpSpPr>
              <p:sp>
                <p:nvSpPr>
                  <p:cNvPr id="200723" name="Rectangle 34"/>
                  <p:cNvSpPr>
                    <a:spLocks noChangeArrowheads="1"/>
                  </p:cNvSpPr>
                  <p:nvPr/>
                </p:nvSpPr>
                <p:spPr bwMode="auto">
                  <a:xfrm>
                    <a:off x="0" y="4622"/>
                    <a:ext cx="1041" cy="10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US" sz="2000" b="1">
                        <a:solidFill>
                          <a:schemeClr val="tx1"/>
                        </a:solidFill>
                        <a:latin typeface="Times New Roman" charset="0"/>
                      </a:rPr>
                      <a:t>Thời đại hoàng kim</a:t>
                    </a:r>
                  </a:p>
                  <a:p>
                    <a:pPr algn="ctr"/>
                    <a:r>
                      <a:rPr lang="en-US" sz="2000" b="1">
                        <a:solidFill>
                          <a:schemeClr val="tx1"/>
                        </a:solidFill>
                        <a:latin typeface="Times New Roman" charset="0"/>
                      </a:rPr>
                      <a:t>981-942–Hiram I xứ Ty-rơ; đồng minh với Israel.</a:t>
                    </a:r>
                  </a:p>
                  <a:p>
                    <a:pPr algn="ctr"/>
                    <a:r>
                      <a:rPr lang="en-US" sz="2000" b="1">
                        <a:solidFill>
                          <a:schemeClr val="tx1"/>
                        </a:solidFill>
                        <a:latin typeface="Times New Roman" charset="0"/>
                      </a:rPr>
                      <a:t>Phát triển thương mại đường biển &amp; thám hiểm; có thuộc địa tại Bắc Phi, Tây-ban-nha, Tiểu Á, &amp; Địa Trung Hải</a:t>
                    </a:r>
                  </a:p>
                </p:txBody>
              </p:sp>
              <p:sp>
                <p:nvSpPr>
                  <p:cNvPr id="200724" name="Rectangle 35"/>
                  <p:cNvSpPr>
                    <a:spLocks noChangeArrowheads="1"/>
                  </p:cNvSpPr>
                  <p:nvPr/>
                </p:nvSpPr>
                <p:spPr bwMode="auto">
                  <a:xfrm>
                    <a:off x="0" y="4622"/>
                    <a:ext cx="1041" cy="109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nvGrpSpPr>
                <p:cNvPr id="200720" name="Group 36"/>
                <p:cNvGrpSpPr>
                  <a:grpSpLocks/>
                </p:cNvGrpSpPr>
                <p:nvPr/>
              </p:nvGrpSpPr>
              <p:grpSpPr bwMode="auto">
                <a:xfrm>
                  <a:off x="2950" y="3631"/>
                  <a:ext cx="2810" cy="689"/>
                  <a:chOff x="1041" y="4622"/>
                  <a:chExt cx="1184" cy="1093"/>
                </a:xfrm>
              </p:grpSpPr>
              <p:sp>
                <p:nvSpPr>
                  <p:cNvPr id="200721" name="Rectangle 37"/>
                  <p:cNvSpPr>
                    <a:spLocks noChangeArrowheads="1"/>
                  </p:cNvSpPr>
                  <p:nvPr/>
                </p:nvSpPr>
                <p:spPr bwMode="auto">
                  <a:xfrm>
                    <a:off x="1041" y="4622"/>
                    <a:ext cx="1184" cy="109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US" sz="2000" b="1">
                        <a:solidFill>
                          <a:schemeClr val="tx1"/>
                        </a:solidFill>
                        <a:latin typeface="Times New Roman" charset="0"/>
                      </a:rPr>
                      <a:t>Đa-vít đánh bại &amp; thống trị người Phi-li-tin (2 Sa 5:17-25)</a:t>
                    </a:r>
                  </a:p>
                </p:txBody>
              </p:sp>
              <p:sp>
                <p:nvSpPr>
                  <p:cNvPr id="200722" name="Rectangle 38"/>
                  <p:cNvSpPr>
                    <a:spLocks noChangeArrowheads="1"/>
                  </p:cNvSpPr>
                  <p:nvPr/>
                </p:nvSpPr>
                <p:spPr bwMode="auto">
                  <a:xfrm>
                    <a:off x="1041" y="4622"/>
                    <a:ext cx="1184" cy="109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grpSp>
      </p:grpSp>
      <p:sp>
        <p:nvSpPr>
          <p:cNvPr id="200709" name="Text Box 41"/>
          <p:cNvSpPr txBox="1">
            <a:spLocks noChangeArrowheads="1"/>
          </p:cNvSpPr>
          <p:nvPr/>
        </p:nvSpPr>
        <p:spPr bwMode="auto">
          <a:xfrm>
            <a:off x="685800" y="849313"/>
            <a:ext cx="6907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r>
              <a:rPr lang="en-US" sz="1800">
                <a:solidFill>
                  <a:schemeClr val="tx2"/>
                </a:solidFill>
                <a:latin typeface="Impact" charset="0"/>
              </a:rPr>
              <a:t>John H. Walton, </a:t>
            </a:r>
            <a:r>
              <a:rPr lang="en-US" sz="1800" i="1">
                <a:solidFill>
                  <a:schemeClr val="tx2"/>
                </a:solidFill>
                <a:latin typeface="Impact" charset="0"/>
              </a:rPr>
              <a:t>Chronological and Background Charts of the OT</a:t>
            </a:r>
            <a:r>
              <a:rPr lang="en-US" sz="1800">
                <a:solidFill>
                  <a:schemeClr val="tx2"/>
                </a:solidFill>
                <a:latin typeface="Impact" charset="0"/>
              </a:rPr>
              <a:t>, 2d ed., 71</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0" y="76200"/>
            <a:ext cx="8001000" cy="762000"/>
          </a:xfrm>
          <a:solidFill>
            <a:schemeClr val="tx2"/>
          </a:solidFill>
          <a:ln>
            <a:solidFill>
              <a:schemeClr val="tx1"/>
            </a:solidFill>
            <a:miter lim="800000"/>
            <a:headEnd/>
            <a:tailEnd/>
          </a:ln>
        </p:spPr>
        <p:txBody>
          <a:bodyPr/>
          <a:lstStyle/>
          <a:p>
            <a:pPr algn="ctr"/>
            <a:r>
              <a:rPr lang="en-US" altLang="zh-CN" sz="3400" b="1">
                <a:solidFill>
                  <a:srgbClr val="FFFFFF"/>
                </a:solidFill>
                <a:latin typeface="Times New Roman" charset="0"/>
                <a:ea typeface="宋体" charset="0"/>
                <a:cs typeface="宋体" charset="0"/>
              </a:rPr>
              <a:t>Lân bang phía tây trước kia của Israel</a:t>
            </a:r>
            <a:endParaRPr lang="en-US" sz="3400" b="1">
              <a:solidFill>
                <a:srgbClr val="FFFFFF"/>
              </a:solidFill>
              <a:latin typeface="Times New Roman" charset="0"/>
              <a:ea typeface="宋体" charset="0"/>
              <a:cs typeface="宋体" charset="0"/>
            </a:endParaRPr>
          </a:p>
        </p:txBody>
      </p:sp>
      <p:sp>
        <p:nvSpPr>
          <p:cNvPr id="202755" name="Text Box 3"/>
          <p:cNvSpPr txBox="1">
            <a:spLocks noChangeArrowheads="1"/>
          </p:cNvSpPr>
          <p:nvPr/>
        </p:nvSpPr>
        <p:spPr bwMode="auto">
          <a:xfrm>
            <a:off x="8161338"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144</a:t>
            </a:r>
          </a:p>
        </p:txBody>
      </p:sp>
      <p:grpSp>
        <p:nvGrpSpPr>
          <p:cNvPr id="202756" name="Group 168"/>
          <p:cNvGrpSpPr>
            <a:grpSpLocks/>
          </p:cNvGrpSpPr>
          <p:nvPr/>
        </p:nvGrpSpPr>
        <p:grpSpPr bwMode="auto">
          <a:xfrm>
            <a:off x="0" y="1143000"/>
            <a:ext cx="9144000" cy="5715000"/>
            <a:chOff x="0" y="720"/>
            <a:chExt cx="5760" cy="3600"/>
          </a:xfrm>
        </p:grpSpPr>
        <p:grpSp>
          <p:nvGrpSpPr>
            <p:cNvPr id="202758" name="Group 30"/>
            <p:cNvGrpSpPr>
              <a:grpSpLocks/>
            </p:cNvGrpSpPr>
            <p:nvPr/>
          </p:nvGrpSpPr>
          <p:grpSpPr bwMode="auto">
            <a:xfrm>
              <a:off x="0" y="720"/>
              <a:ext cx="480" cy="631"/>
              <a:chOff x="0" y="0"/>
              <a:chExt cx="278" cy="538"/>
            </a:xfrm>
          </p:grpSpPr>
          <p:sp>
            <p:nvSpPr>
              <p:cNvPr id="202789" name="Rectangle 31"/>
              <p:cNvSpPr>
                <a:spLocks noChangeArrowheads="1"/>
              </p:cNvSpPr>
              <p:nvPr/>
            </p:nvSpPr>
            <p:spPr bwMode="auto">
              <a:xfrm>
                <a:off x="0" y="0"/>
                <a:ext cx="278" cy="53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endParaRPr lang="en-US" sz="1800" b="1">
                  <a:solidFill>
                    <a:schemeClr val="tx1"/>
                  </a:solidFill>
                </a:endParaRPr>
              </a:p>
            </p:txBody>
          </p:sp>
          <p:sp>
            <p:nvSpPr>
              <p:cNvPr id="202790" name="Rectangle 32"/>
              <p:cNvSpPr>
                <a:spLocks noChangeArrowheads="1"/>
              </p:cNvSpPr>
              <p:nvPr/>
            </p:nvSpPr>
            <p:spPr bwMode="auto">
              <a:xfrm>
                <a:off x="0" y="0"/>
                <a:ext cx="278" cy="53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2759" name="Group 38"/>
            <p:cNvGrpSpPr>
              <a:grpSpLocks/>
            </p:cNvGrpSpPr>
            <p:nvPr/>
          </p:nvGrpSpPr>
          <p:grpSpPr bwMode="auto">
            <a:xfrm rot="-5400000">
              <a:off x="-528" y="1536"/>
              <a:ext cx="1536" cy="480"/>
              <a:chOff x="0" y="5719"/>
              <a:chExt cx="278" cy="3508"/>
            </a:xfrm>
          </p:grpSpPr>
          <p:sp>
            <p:nvSpPr>
              <p:cNvPr id="202785" name="Rectangle 39"/>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endParaRPr lang="en-US"/>
              </a:p>
            </p:txBody>
          </p:sp>
          <p:grpSp>
            <p:nvGrpSpPr>
              <p:cNvPr id="202786" name="Group 40"/>
              <p:cNvGrpSpPr>
                <a:grpSpLocks/>
              </p:cNvGrpSpPr>
              <p:nvPr/>
            </p:nvGrpSpPr>
            <p:grpSpPr bwMode="auto">
              <a:xfrm>
                <a:off x="0" y="5719"/>
                <a:ext cx="278" cy="3508"/>
                <a:chOff x="0" y="5719"/>
                <a:chExt cx="278" cy="3508"/>
              </a:xfrm>
            </p:grpSpPr>
            <p:sp>
              <p:nvSpPr>
                <p:cNvPr id="202787" name="Rectangle 41"/>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400" b="1">
                      <a:solidFill>
                        <a:srgbClr val="FFFFFF"/>
                      </a:solidFill>
                    </a:rPr>
                    <a:t>900–722 TC</a:t>
                  </a:r>
                  <a:endParaRPr lang="en-US" sz="1800" b="1">
                    <a:solidFill>
                      <a:srgbClr val="FFFFFF"/>
                    </a:solidFill>
                  </a:endParaRPr>
                </a:p>
              </p:txBody>
            </p:sp>
            <p:sp>
              <p:nvSpPr>
                <p:cNvPr id="202788" name="Rectangle 42"/>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grpSp>
          <p:nvGrpSpPr>
            <p:cNvPr id="202760" name="Group 43"/>
            <p:cNvGrpSpPr>
              <a:grpSpLocks/>
            </p:cNvGrpSpPr>
            <p:nvPr/>
          </p:nvGrpSpPr>
          <p:grpSpPr bwMode="auto">
            <a:xfrm rot="-5400000">
              <a:off x="-648" y="3192"/>
              <a:ext cx="1776" cy="480"/>
              <a:chOff x="0" y="5719"/>
              <a:chExt cx="278" cy="3508"/>
            </a:xfrm>
          </p:grpSpPr>
          <p:sp>
            <p:nvSpPr>
              <p:cNvPr id="202781" name="Rectangle 44"/>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wrap="none" lIns="0" tIns="0" rIns="0" bIns="0" anchor="ctr" anchorCtr="1"/>
              <a:lstStyle/>
              <a:p>
                <a:endParaRPr lang="en-US"/>
              </a:p>
            </p:txBody>
          </p:sp>
          <p:grpSp>
            <p:nvGrpSpPr>
              <p:cNvPr id="202782" name="Group 45"/>
              <p:cNvGrpSpPr>
                <a:grpSpLocks/>
              </p:cNvGrpSpPr>
              <p:nvPr/>
            </p:nvGrpSpPr>
            <p:grpSpPr bwMode="auto">
              <a:xfrm>
                <a:off x="0" y="5719"/>
                <a:ext cx="278" cy="3508"/>
                <a:chOff x="0" y="5719"/>
                <a:chExt cx="278" cy="3508"/>
              </a:xfrm>
            </p:grpSpPr>
            <p:sp>
              <p:nvSpPr>
                <p:cNvPr id="202783" name="Rectangle 46"/>
                <p:cNvSpPr>
                  <a:spLocks noChangeArrowheads="1"/>
                </p:cNvSpPr>
                <p:nvPr/>
              </p:nvSpPr>
              <p:spPr bwMode="auto">
                <a:xfrm>
                  <a:off x="0" y="5719"/>
                  <a:ext cx="278" cy="3508"/>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en-US" sz="2400" b="1">
                      <a:solidFill>
                        <a:srgbClr val="FFFFFF"/>
                      </a:solidFill>
                    </a:rPr>
                    <a:t>722–570 TC</a:t>
                  </a:r>
                  <a:endParaRPr lang="en-US" sz="1800" b="1">
                    <a:solidFill>
                      <a:srgbClr val="FFFFFF"/>
                    </a:solidFill>
                  </a:endParaRPr>
                </a:p>
              </p:txBody>
            </p:sp>
            <p:sp>
              <p:nvSpPr>
                <p:cNvPr id="202784" name="Rectangle 47"/>
                <p:cNvSpPr>
                  <a:spLocks noChangeArrowheads="1"/>
                </p:cNvSpPr>
                <p:nvPr/>
              </p:nvSpPr>
              <p:spPr bwMode="auto">
                <a:xfrm>
                  <a:off x="0" y="5719"/>
                  <a:ext cx="278" cy="350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grpSp>
          <p:nvGrpSpPr>
            <p:cNvPr id="202761" name="Group 167"/>
            <p:cNvGrpSpPr>
              <a:grpSpLocks/>
            </p:cNvGrpSpPr>
            <p:nvPr/>
          </p:nvGrpSpPr>
          <p:grpSpPr bwMode="auto">
            <a:xfrm>
              <a:off x="480" y="720"/>
              <a:ext cx="5280" cy="288"/>
              <a:chOff x="480" y="720"/>
              <a:chExt cx="5280" cy="647"/>
            </a:xfrm>
          </p:grpSpPr>
          <p:grpSp>
            <p:nvGrpSpPr>
              <p:cNvPr id="202775" name="Group 124"/>
              <p:cNvGrpSpPr>
                <a:grpSpLocks/>
              </p:cNvGrpSpPr>
              <p:nvPr/>
            </p:nvGrpSpPr>
            <p:grpSpPr bwMode="auto">
              <a:xfrm>
                <a:off x="480" y="720"/>
                <a:ext cx="2470" cy="647"/>
                <a:chOff x="0" y="0"/>
                <a:chExt cx="1041" cy="480"/>
              </a:xfrm>
            </p:grpSpPr>
            <p:sp>
              <p:nvSpPr>
                <p:cNvPr id="202779" name="Rectangle 111"/>
                <p:cNvSpPr>
                  <a:spLocks noChangeArrowheads="1"/>
                </p:cNvSpPr>
                <p:nvPr/>
              </p:nvSpPr>
              <p:spPr bwMode="auto">
                <a:xfrm>
                  <a:off x="0" y="0"/>
                  <a:ext cx="1041" cy="48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11109" bIns="0" anchor="ctr"/>
                <a:lstStyle/>
                <a:p>
                  <a:pPr algn="ctr" eaLnBrk="1" hangingPunct="1"/>
                  <a:r>
                    <a:rPr lang="en-US" sz="2400" b="1"/>
                    <a:t>PHÊ-NI-XI</a:t>
                  </a:r>
                </a:p>
              </p:txBody>
            </p:sp>
            <p:sp>
              <p:nvSpPr>
                <p:cNvPr id="202780" name="Rectangle 123"/>
                <p:cNvSpPr>
                  <a:spLocks noChangeArrowheads="1"/>
                </p:cNvSpPr>
                <p:nvPr/>
              </p:nvSpPr>
              <p:spPr bwMode="auto">
                <a:xfrm>
                  <a:off x="0" y="0"/>
                  <a:ext cx="1041"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nvGrpSpPr>
              <p:cNvPr id="202776" name="Group 126"/>
              <p:cNvGrpSpPr>
                <a:grpSpLocks/>
              </p:cNvGrpSpPr>
              <p:nvPr/>
            </p:nvGrpSpPr>
            <p:grpSpPr bwMode="auto">
              <a:xfrm>
                <a:off x="2950" y="720"/>
                <a:ext cx="2810" cy="647"/>
                <a:chOff x="1041" y="0"/>
                <a:chExt cx="1184" cy="480"/>
              </a:xfrm>
            </p:grpSpPr>
            <p:sp>
              <p:nvSpPr>
                <p:cNvPr id="202777" name="Rectangle 112"/>
                <p:cNvSpPr>
                  <a:spLocks noChangeArrowheads="1"/>
                </p:cNvSpPr>
                <p:nvPr/>
              </p:nvSpPr>
              <p:spPr bwMode="auto">
                <a:xfrm>
                  <a:off x="1041" y="0"/>
                  <a:ext cx="1184" cy="48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lstStyle/>
                <a:p>
                  <a:pPr algn="ctr" eaLnBrk="1" hangingPunct="1"/>
                  <a:r>
                    <a:rPr lang="en-US" sz="2400" b="1"/>
                    <a:t>PHI-LI-TIN</a:t>
                  </a:r>
                  <a:endParaRPr lang="en-US" sz="4400" b="1">
                    <a:solidFill>
                      <a:schemeClr val="tx1"/>
                    </a:solidFill>
                  </a:endParaRPr>
                </a:p>
              </p:txBody>
            </p:sp>
            <p:sp>
              <p:nvSpPr>
                <p:cNvPr id="202778" name="Rectangle 125"/>
                <p:cNvSpPr>
                  <a:spLocks noChangeArrowheads="1"/>
                </p:cNvSpPr>
                <p:nvPr/>
              </p:nvSpPr>
              <p:spPr bwMode="auto">
                <a:xfrm>
                  <a:off x="1041" y="0"/>
                  <a:ext cx="1184" cy="480"/>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grpSp>
          <p:nvGrpSpPr>
            <p:cNvPr id="202762" name="Group 164"/>
            <p:cNvGrpSpPr>
              <a:grpSpLocks/>
            </p:cNvGrpSpPr>
            <p:nvPr/>
          </p:nvGrpSpPr>
          <p:grpSpPr bwMode="auto">
            <a:xfrm>
              <a:off x="480" y="1008"/>
              <a:ext cx="5280" cy="3312"/>
              <a:chOff x="0" y="0"/>
              <a:chExt cx="2225" cy="4141"/>
            </a:xfrm>
          </p:grpSpPr>
          <p:grpSp>
            <p:nvGrpSpPr>
              <p:cNvPr id="202763" name="Group 157"/>
              <p:cNvGrpSpPr>
                <a:grpSpLocks/>
              </p:cNvGrpSpPr>
              <p:nvPr/>
            </p:nvGrpSpPr>
            <p:grpSpPr bwMode="auto">
              <a:xfrm>
                <a:off x="0" y="0"/>
                <a:ext cx="1041" cy="1898"/>
                <a:chOff x="0" y="0"/>
                <a:chExt cx="1041" cy="1898"/>
              </a:xfrm>
            </p:grpSpPr>
            <p:sp>
              <p:nvSpPr>
                <p:cNvPr id="202773" name="Rectangle 152"/>
                <p:cNvSpPr>
                  <a:spLocks noChangeArrowheads="1"/>
                </p:cNvSpPr>
                <p:nvPr/>
              </p:nvSpPr>
              <p:spPr bwMode="auto">
                <a:xfrm>
                  <a:off x="0" y="0"/>
                  <a:ext cx="1041" cy="189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US" sz="1600" b="1">
                      <a:solidFill>
                        <a:schemeClr val="tx1"/>
                      </a:solidFill>
                      <a:latin typeface="Times New Roman" charset="0"/>
                    </a:rPr>
                    <a:t>890–Thầy cả Ếch Ba-anh giành ngai vàng. Liên minh với Israel qua việc gả con gái của mình Giê-sa-bên cho A-háp</a:t>
                  </a:r>
                </a:p>
                <a:p>
                  <a:pPr algn="ctr"/>
                  <a:r>
                    <a:rPr lang="en-US" sz="1600" b="1">
                      <a:solidFill>
                        <a:schemeClr val="tx1"/>
                      </a:solidFill>
                      <a:latin typeface="Times New Roman" charset="0"/>
                    </a:rPr>
                    <a:t>865–Nộp cống cho Ashurnasirpal II xứ A-Sy-ri</a:t>
                  </a:r>
                </a:p>
                <a:p>
                  <a:pPr algn="ctr"/>
                  <a:r>
                    <a:rPr lang="en-US" sz="1600" b="1">
                      <a:solidFill>
                        <a:schemeClr val="tx1"/>
                      </a:solidFill>
                      <a:latin typeface="Times New Roman" charset="0"/>
                    </a:rPr>
                    <a:t>853–Liên mimh 12-quốc gia chống Shalmaneser III tại Qarqar</a:t>
                  </a:r>
                </a:p>
                <a:p>
                  <a:pPr algn="ctr"/>
                  <a:r>
                    <a:rPr lang="en-US" sz="1600" b="1">
                      <a:solidFill>
                        <a:schemeClr val="tx1"/>
                      </a:solidFill>
                      <a:latin typeface="Times New Roman" charset="0"/>
                    </a:rPr>
                    <a:t>841–Shalmaneser III chiếm vài thành phố. Nộp cống cho A-sy-ri đến cuối thời kỳ</a:t>
                  </a:r>
                </a:p>
              </p:txBody>
            </p:sp>
            <p:sp>
              <p:nvSpPr>
                <p:cNvPr id="202774" name="Rectangle 156"/>
                <p:cNvSpPr>
                  <a:spLocks noChangeArrowheads="1"/>
                </p:cNvSpPr>
                <p:nvPr/>
              </p:nvSpPr>
              <p:spPr bwMode="auto">
                <a:xfrm>
                  <a:off x="0" y="0"/>
                  <a:ext cx="1041" cy="189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nvGrpSpPr>
              <p:cNvPr id="202764" name="Group 159"/>
              <p:cNvGrpSpPr>
                <a:grpSpLocks/>
              </p:cNvGrpSpPr>
              <p:nvPr/>
            </p:nvGrpSpPr>
            <p:grpSpPr bwMode="auto">
              <a:xfrm>
                <a:off x="1041" y="0"/>
                <a:ext cx="1184" cy="1898"/>
                <a:chOff x="1041" y="0"/>
                <a:chExt cx="1184" cy="1898"/>
              </a:xfrm>
            </p:grpSpPr>
            <p:sp>
              <p:nvSpPr>
                <p:cNvPr id="202771" name="Rectangle 153"/>
                <p:cNvSpPr>
                  <a:spLocks noChangeArrowheads="1"/>
                </p:cNvSpPr>
                <p:nvPr/>
              </p:nvSpPr>
              <p:spPr bwMode="auto">
                <a:xfrm>
                  <a:off x="1041" y="0"/>
                  <a:ext cx="1184" cy="189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US" sz="1600" b="1">
                      <a:solidFill>
                        <a:schemeClr val="tx1"/>
                      </a:solidFill>
                      <a:latin typeface="Times New Roman" charset="0"/>
                    </a:rPr>
                    <a:t>Triều cống cho Giê-hô-sa-phát (2 Sử 17:11)</a:t>
                  </a:r>
                </a:p>
                <a:p>
                  <a:pPr algn="ctr"/>
                  <a:r>
                    <a:rPr lang="en-US" sz="1600" b="1">
                      <a:solidFill>
                        <a:schemeClr val="tx1"/>
                      </a:solidFill>
                      <a:latin typeface="Times New Roman" charset="0"/>
                    </a:rPr>
                    <a:t>Đột kích Giu-đa trong thời của Giô-ram (2 Sử 21:16-17)</a:t>
                  </a:r>
                </a:p>
                <a:p>
                  <a:pPr algn="ctr"/>
                  <a:r>
                    <a:rPr lang="en-US" sz="1600" b="1">
                      <a:solidFill>
                        <a:schemeClr val="tx1"/>
                      </a:solidFill>
                      <a:latin typeface="Times New Roman" charset="0"/>
                    </a:rPr>
                    <a:t>805 – A-sy-ri Adad-nirari III thu cống vật; bị Ô-xia chinh phục nhưng xâm chiếm Giu-đa Judah trong thời của A-cha (2 Sử 28:18); bị Tiếc-la Phi-lê-se III của A-sy-ri đánh bại</a:t>
                  </a:r>
                </a:p>
              </p:txBody>
            </p:sp>
            <p:sp>
              <p:nvSpPr>
                <p:cNvPr id="202772" name="Rectangle 158"/>
                <p:cNvSpPr>
                  <a:spLocks noChangeArrowheads="1"/>
                </p:cNvSpPr>
                <p:nvPr/>
              </p:nvSpPr>
              <p:spPr bwMode="auto">
                <a:xfrm>
                  <a:off x="1041" y="0"/>
                  <a:ext cx="1184" cy="189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nvGrpSpPr>
              <p:cNvPr id="202765" name="Group 161"/>
              <p:cNvGrpSpPr>
                <a:grpSpLocks/>
              </p:cNvGrpSpPr>
              <p:nvPr/>
            </p:nvGrpSpPr>
            <p:grpSpPr bwMode="auto">
              <a:xfrm>
                <a:off x="0" y="1898"/>
                <a:ext cx="1041" cy="2243"/>
                <a:chOff x="0" y="1898"/>
                <a:chExt cx="1041" cy="2243"/>
              </a:xfrm>
            </p:grpSpPr>
            <p:sp>
              <p:nvSpPr>
                <p:cNvPr id="202769" name="Rectangle 154"/>
                <p:cNvSpPr>
                  <a:spLocks noChangeArrowheads="1"/>
                </p:cNvSpPr>
                <p:nvPr/>
              </p:nvSpPr>
              <p:spPr bwMode="auto">
                <a:xfrm>
                  <a:off x="0" y="1898"/>
                  <a:ext cx="1041" cy="224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US" sz="1500" b="1">
                      <a:solidFill>
                        <a:schemeClr val="tx1"/>
                      </a:solidFill>
                      <a:latin typeface="Times New Roman" charset="0"/>
                    </a:rPr>
                    <a:t>725–Trong thời trị vì của Shalmaneser V, Lu-li của Si-đôn cố liên kết với Phê-ni-xi trong cuộc khởi nghĩa</a:t>
                  </a:r>
                </a:p>
                <a:p>
                  <a:pPr algn="ctr"/>
                  <a:r>
                    <a:rPr lang="en-US" sz="1500" b="1">
                      <a:solidFill>
                        <a:schemeClr val="tx1"/>
                      </a:solidFill>
                      <a:latin typeface="Times New Roman" charset="0"/>
                    </a:rPr>
                    <a:t>701–San-chê-ríp đáp trả bằng cuộc thôn tính–nhiều thành phố bị chiếm, lưu đày, vua bù nhìn</a:t>
                  </a:r>
                </a:p>
                <a:p>
                  <a:pPr algn="ctr"/>
                  <a:r>
                    <a:rPr lang="en-US" sz="1500" b="1">
                      <a:solidFill>
                        <a:schemeClr val="tx1"/>
                      </a:solidFill>
                      <a:latin typeface="Times New Roman" charset="0"/>
                    </a:rPr>
                    <a:t>677–Khởi nghĩa bị Esarhaddon dẹp tan – Si-đôn bị tiêu diệt</a:t>
                  </a:r>
                </a:p>
                <a:p>
                  <a:pPr algn="ctr"/>
                  <a:r>
                    <a:rPr lang="en-US" sz="1500" b="1">
                      <a:solidFill>
                        <a:schemeClr val="tx1"/>
                      </a:solidFill>
                      <a:latin typeface="Times New Roman" charset="0"/>
                    </a:rPr>
                    <a:t>665 – Ba-lít xứ Ty-rơ khởi nghĩa – bị Assurbanipal đàn áp</a:t>
                  </a:r>
                </a:p>
                <a:p>
                  <a:pPr algn="ctr"/>
                  <a:r>
                    <a:rPr lang="en-US" sz="1500" b="1">
                      <a:solidFill>
                        <a:schemeClr val="tx1"/>
                      </a:solidFill>
                      <a:latin typeface="Times New Roman" charset="0"/>
                    </a:rPr>
                    <a:t>584-571 – Nê-bu-cát-nết-sa bao vây – chiếm Ty-rơ</a:t>
                  </a:r>
                </a:p>
              </p:txBody>
            </p:sp>
            <p:sp>
              <p:nvSpPr>
                <p:cNvPr id="202770" name="Rectangle 160"/>
                <p:cNvSpPr>
                  <a:spLocks noChangeArrowheads="1"/>
                </p:cNvSpPr>
                <p:nvPr/>
              </p:nvSpPr>
              <p:spPr bwMode="auto">
                <a:xfrm>
                  <a:off x="0" y="1898"/>
                  <a:ext cx="1041" cy="224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nvGrpSpPr>
              <p:cNvPr id="202766" name="Group 163"/>
              <p:cNvGrpSpPr>
                <a:grpSpLocks/>
              </p:cNvGrpSpPr>
              <p:nvPr/>
            </p:nvGrpSpPr>
            <p:grpSpPr bwMode="auto">
              <a:xfrm>
                <a:off x="1041" y="1898"/>
                <a:ext cx="1184" cy="2243"/>
                <a:chOff x="1041" y="1898"/>
                <a:chExt cx="1184" cy="2243"/>
              </a:xfrm>
            </p:grpSpPr>
            <p:sp>
              <p:nvSpPr>
                <p:cNvPr id="202767" name="Rectangle 155"/>
                <p:cNvSpPr>
                  <a:spLocks noChangeArrowheads="1"/>
                </p:cNvSpPr>
                <p:nvPr/>
              </p:nvSpPr>
              <p:spPr bwMode="auto">
                <a:xfrm>
                  <a:off x="1041" y="1898"/>
                  <a:ext cx="1184" cy="224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nchor="ctr"/>
                <a:lstStyle/>
                <a:p>
                  <a:pPr algn="ctr" eaLnBrk="1" hangingPunct="1"/>
                  <a:r>
                    <a:rPr lang="en-US" sz="1600" b="1">
                      <a:solidFill>
                        <a:schemeClr val="tx1"/>
                      </a:solidFill>
                      <a:latin typeface="Times New Roman" charset="0"/>
                    </a:rPr>
                    <a:t>Đất nước bị chinh phục &amp; Gaza bị Ê-xê-chia chiếm (2 Vua 18:8)</a:t>
                  </a:r>
                </a:p>
                <a:p>
                  <a:pPr algn="ctr"/>
                  <a:r>
                    <a:rPr lang="en-US" sz="1600" b="1">
                      <a:solidFill>
                        <a:schemeClr val="tx1"/>
                      </a:solidFill>
                      <a:latin typeface="Times New Roman" charset="0"/>
                    </a:rPr>
                    <a:t>Dân bị bắt &amp; bị Nê-bu-cát-nết-sa lưu đày</a:t>
                  </a:r>
                </a:p>
              </p:txBody>
            </p:sp>
            <p:sp>
              <p:nvSpPr>
                <p:cNvPr id="202768" name="Rectangle 162"/>
                <p:cNvSpPr>
                  <a:spLocks noChangeArrowheads="1"/>
                </p:cNvSpPr>
                <p:nvPr/>
              </p:nvSpPr>
              <p:spPr bwMode="auto">
                <a:xfrm>
                  <a:off x="1041" y="1898"/>
                  <a:ext cx="1184" cy="224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lstStyle/>
                <a:p>
                  <a:endParaRPr lang="en-US"/>
                </a:p>
              </p:txBody>
            </p:sp>
          </p:grpSp>
        </p:grpSp>
      </p:grpSp>
      <p:sp>
        <p:nvSpPr>
          <p:cNvPr id="202757" name="Text Box 169"/>
          <p:cNvSpPr txBox="1">
            <a:spLocks noChangeArrowheads="1"/>
          </p:cNvSpPr>
          <p:nvPr/>
        </p:nvSpPr>
        <p:spPr bwMode="auto">
          <a:xfrm>
            <a:off x="685800" y="849313"/>
            <a:ext cx="6907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r>
              <a:rPr lang="en-US" sz="1800">
                <a:solidFill>
                  <a:schemeClr val="tx2"/>
                </a:solidFill>
                <a:latin typeface="Impact" charset="0"/>
              </a:rPr>
              <a:t>John H. Walton, </a:t>
            </a:r>
            <a:r>
              <a:rPr lang="en-US" sz="1800" i="1">
                <a:solidFill>
                  <a:schemeClr val="tx2"/>
                </a:solidFill>
                <a:latin typeface="Impact" charset="0"/>
              </a:rPr>
              <a:t>Chronological and Background Charts of the OT</a:t>
            </a:r>
            <a:r>
              <a:rPr lang="en-US" sz="1800">
                <a:solidFill>
                  <a:schemeClr val="tx2"/>
                </a:solidFill>
                <a:latin typeface="Impact" charset="0"/>
              </a:rPr>
              <a:t>, 2d ed., 71</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533400" y="0"/>
            <a:ext cx="6934200" cy="685800"/>
          </a:xfrm>
          <a:solidFill>
            <a:schemeClr val="accent1"/>
          </a:solidFill>
          <a:ln>
            <a:solidFill>
              <a:schemeClr val="tx1"/>
            </a:solidFill>
            <a:miter lim="800000"/>
            <a:headEnd/>
            <a:tailEnd/>
          </a:ln>
        </p:spPr>
        <p:txBody>
          <a:bodyPr/>
          <a:lstStyle/>
          <a:p>
            <a:pPr algn="ctr"/>
            <a:r>
              <a:rPr lang="en-US" altLang="zh-CN" b="1">
                <a:solidFill>
                  <a:srgbClr val="000000"/>
                </a:solidFill>
                <a:latin typeface="Times New Roman" charset="0"/>
                <a:ea typeface="宋体" charset="0"/>
                <a:cs typeface="宋体" charset="0"/>
              </a:rPr>
              <a:t>Người có lòng tan vỡ</a:t>
            </a:r>
            <a:endParaRPr lang="en-US" sz="2000">
              <a:solidFill>
                <a:srgbClr val="000000"/>
              </a:solidFill>
              <a:latin typeface="Times New Roman" charset="0"/>
            </a:endParaRPr>
          </a:p>
        </p:txBody>
      </p:sp>
      <p:sp>
        <p:nvSpPr>
          <p:cNvPr id="204803" name="Text Box 3"/>
          <p:cNvSpPr txBox="1">
            <a:spLocks noChangeArrowheads="1"/>
          </p:cNvSpPr>
          <p:nvPr/>
        </p:nvSpPr>
        <p:spPr bwMode="auto">
          <a:xfrm>
            <a:off x="7688263" y="228600"/>
            <a:ext cx="1303337"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145-146</a:t>
            </a:r>
          </a:p>
        </p:txBody>
      </p:sp>
      <p:grpSp>
        <p:nvGrpSpPr>
          <p:cNvPr id="204804" name="Group 219"/>
          <p:cNvGrpSpPr>
            <a:grpSpLocks/>
          </p:cNvGrpSpPr>
          <p:nvPr/>
        </p:nvGrpSpPr>
        <p:grpSpPr bwMode="auto">
          <a:xfrm>
            <a:off x="9525" y="1071563"/>
            <a:ext cx="9124950" cy="5781675"/>
            <a:chOff x="6" y="675"/>
            <a:chExt cx="5748" cy="3642"/>
          </a:xfrm>
        </p:grpSpPr>
        <p:grpSp>
          <p:nvGrpSpPr>
            <p:cNvPr id="204806" name="Group 176"/>
            <p:cNvGrpSpPr>
              <a:grpSpLocks/>
            </p:cNvGrpSpPr>
            <p:nvPr/>
          </p:nvGrpSpPr>
          <p:grpSpPr bwMode="auto">
            <a:xfrm>
              <a:off x="6" y="675"/>
              <a:ext cx="2856" cy="308"/>
              <a:chOff x="0" y="0"/>
              <a:chExt cx="1847" cy="403"/>
            </a:xfrm>
          </p:grpSpPr>
          <p:sp>
            <p:nvSpPr>
              <p:cNvPr id="204864" name="Rectangle 155"/>
              <p:cNvSpPr>
                <a:spLocks noChangeArrowheads="1"/>
              </p:cNvSpPr>
              <p:nvPr/>
            </p:nvSpPr>
            <p:spPr bwMode="auto">
              <a:xfrm>
                <a:off x="0" y="0"/>
                <a:ext cx="1847"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2400" b="1">
                    <a:solidFill>
                      <a:srgbClr val="FFFFFF"/>
                    </a:solidFill>
                    <a:latin typeface="Times New Roman" charset="0"/>
                  </a:rPr>
                  <a:t>Người kiêu ngạo, không tan vỡ</a:t>
                </a:r>
              </a:p>
            </p:txBody>
          </p:sp>
          <p:sp>
            <p:nvSpPr>
              <p:cNvPr id="204865" name="Rectangle 175"/>
              <p:cNvSpPr>
                <a:spLocks noChangeArrowheads="1"/>
              </p:cNvSpPr>
              <p:nvPr/>
            </p:nvSpPr>
            <p:spPr bwMode="auto">
              <a:xfrm>
                <a:off x="0" y="0"/>
                <a:ext cx="1847"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07" name="Group 178"/>
            <p:cNvGrpSpPr>
              <a:grpSpLocks/>
            </p:cNvGrpSpPr>
            <p:nvPr/>
          </p:nvGrpSpPr>
          <p:grpSpPr bwMode="auto">
            <a:xfrm>
              <a:off x="2862" y="675"/>
              <a:ext cx="2892" cy="308"/>
              <a:chOff x="1847" y="0"/>
              <a:chExt cx="1870" cy="403"/>
            </a:xfrm>
          </p:grpSpPr>
          <p:sp>
            <p:nvSpPr>
              <p:cNvPr id="204862" name="Rectangle 156"/>
              <p:cNvSpPr>
                <a:spLocks noChangeArrowheads="1"/>
              </p:cNvSpPr>
              <p:nvPr/>
            </p:nvSpPr>
            <p:spPr bwMode="auto">
              <a:xfrm>
                <a:off x="1847" y="0"/>
                <a:ext cx="1870"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2400" b="1">
                    <a:solidFill>
                      <a:srgbClr val="FFFFFF"/>
                    </a:solidFill>
                    <a:latin typeface="Times New Roman" charset="0"/>
                  </a:rPr>
                  <a:t>Người có lòng tan vỡ</a:t>
                </a:r>
              </a:p>
            </p:txBody>
          </p:sp>
          <p:sp>
            <p:nvSpPr>
              <p:cNvPr id="204863" name="Rectangle 177"/>
              <p:cNvSpPr>
                <a:spLocks noChangeArrowheads="1"/>
              </p:cNvSpPr>
              <p:nvPr/>
            </p:nvSpPr>
            <p:spPr bwMode="auto">
              <a:xfrm>
                <a:off x="1847" y="0"/>
                <a:ext cx="1870"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08" name="Group 180"/>
            <p:cNvGrpSpPr>
              <a:grpSpLocks/>
            </p:cNvGrpSpPr>
            <p:nvPr/>
          </p:nvGrpSpPr>
          <p:grpSpPr bwMode="auto">
            <a:xfrm>
              <a:off x="6" y="983"/>
              <a:ext cx="2856" cy="353"/>
              <a:chOff x="0" y="403"/>
              <a:chExt cx="1847" cy="460"/>
            </a:xfrm>
          </p:grpSpPr>
          <p:sp>
            <p:nvSpPr>
              <p:cNvPr id="204860" name="Rectangle 157"/>
              <p:cNvSpPr>
                <a:spLocks noChangeArrowheads="1"/>
              </p:cNvSpPr>
              <p:nvPr/>
            </p:nvSpPr>
            <p:spPr bwMode="auto">
              <a:xfrm>
                <a:off x="0" y="403"/>
                <a:ext cx="1847" cy="460"/>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Giữ người khác với mục tiêu lâu dài</a:t>
                </a:r>
              </a:p>
            </p:txBody>
          </p:sp>
          <p:sp>
            <p:nvSpPr>
              <p:cNvPr id="204861" name="Rectangle 179"/>
              <p:cNvSpPr>
                <a:spLocks noChangeArrowheads="1"/>
              </p:cNvSpPr>
              <p:nvPr/>
            </p:nvSpPr>
            <p:spPr bwMode="auto">
              <a:xfrm>
                <a:off x="0" y="403"/>
                <a:ext cx="1847" cy="460"/>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09" name="Group 182"/>
            <p:cNvGrpSpPr>
              <a:grpSpLocks/>
            </p:cNvGrpSpPr>
            <p:nvPr/>
          </p:nvGrpSpPr>
          <p:grpSpPr bwMode="auto">
            <a:xfrm>
              <a:off x="2862" y="983"/>
              <a:ext cx="2892" cy="353"/>
              <a:chOff x="1847" y="403"/>
              <a:chExt cx="1870" cy="460"/>
            </a:xfrm>
          </p:grpSpPr>
          <p:sp>
            <p:nvSpPr>
              <p:cNvPr id="204858" name="Rectangle 158"/>
              <p:cNvSpPr>
                <a:spLocks noChangeArrowheads="1"/>
              </p:cNvSpPr>
              <p:nvPr/>
            </p:nvSpPr>
            <p:spPr bwMode="auto">
              <a:xfrm>
                <a:off x="1847" y="403"/>
                <a:ext cx="1870" cy="460"/>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1800" b="1">
                    <a:solidFill>
                      <a:srgbClr val="FFFFFF"/>
                    </a:solidFill>
                    <a:latin typeface="Times New Roman" charset="0"/>
                  </a:rPr>
                  <a:t>Mạo hiểm để gần với người khác/sẵn sàng mạo hiểm để yêu thương</a:t>
                </a:r>
              </a:p>
            </p:txBody>
          </p:sp>
          <p:sp>
            <p:nvSpPr>
              <p:cNvPr id="204859" name="Rectangle 181"/>
              <p:cNvSpPr>
                <a:spLocks noChangeArrowheads="1"/>
              </p:cNvSpPr>
              <p:nvPr/>
            </p:nvSpPr>
            <p:spPr bwMode="auto">
              <a:xfrm>
                <a:off x="1847" y="403"/>
                <a:ext cx="1870" cy="460"/>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10" name="Group 184"/>
            <p:cNvGrpSpPr>
              <a:grpSpLocks/>
            </p:cNvGrpSpPr>
            <p:nvPr/>
          </p:nvGrpSpPr>
          <p:grpSpPr bwMode="auto">
            <a:xfrm>
              <a:off x="6" y="1336"/>
              <a:ext cx="2856" cy="558"/>
              <a:chOff x="0" y="863"/>
              <a:chExt cx="1847" cy="729"/>
            </a:xfrm>
          </p:grpSpPr>
          <p:sp>
            <p:nvSpPr>
              <p:cNvPr id="204856" name="Rectangle 159"/>
              <p:cNvSpPr>
                <a:spLocks noChangeArrowheads="1"/>
              </p:cNvSpPr>
              <p:nvPr/>
            </p:nvSpPr>
            <p:spPr bwMode="auto">
              <a:xfrm>
                <a:off x="0" y="863"/>
                <a:ext cx="1847" cy="729"/>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Dễ dàng đổ lỗi, khiển trách người khác</a:t>
                </a:r>
              </a:p>
            </p:txBody>
          </p:sp>
          <p:sp>
            <p:nvSpPr>
              <p:cNvPr id="204857" name="Rectangle 183"/>
              <p:cNvSpPr>
                <a:spLocks noChangeArrowheads="1"/>
              </p:cNvSpPr>
              <p:nvPr/>
            </p:nvSpPr>
            <p:spPr bwMode="auto">
              <a:xfrm>
                <a:off x="0" y="863"/>
                <a:ext cx="1847" cy="729"/>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11" name="Group 186"/>
            <p:cNvGrpSpPr>
              <a:grpSpLocks/>
            </p:cNvGrpSpPr>
            <p:nvPr/>
          </p:nvGrpSpPr>
          <p:grpSpPr bwMode="auto">
            <a:xfrm>
              <a:off x="2862" y="1336"/>
              <a:ext cx="2892" cy="558"/>
              <a:chOff x="1847" y="863"/>
              <a:chExt cx="1870" cy="729"/>
            </a:xfrm>
          </p:grpSpPr>
          <p:sp>
            <p:nvSpPr>
              <p:cNvPr id="204854" name="Rectangle 160"/>
              <p:cNvSpPr>
                <a:spLocks noChangeArrowheads="1"/>
              </p:cNvSpPr>
              <p:nvPr/>
            </p:nvSpPr>
            <p:spPr bwMode="auto">
              <a:xfrm>
                <a:off x="1847" y="863"/>
                <a:ext cx="1870" cy="729"/>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1800" b="1">
                    <a:solidFill>
                      <a:srgbClr val="FFFFFF"/>
                    </a:solidFill>
                    <a:latin typeface="Times New Roman" charset="0"/>
                  </a:rPr>
                  <a:t>Chấp nhận trách nhiệm cá nhân – có thể nhận ra </a:t>
                </a:r>
                <a:r>
                  <a:rPr lang="en-US" sz="1800" b="1" i="1">
                    <a:solidFill>
                      <a:srgbClr val="FFFFFF"/>
                    </a:solidFill>
                    <a:latin typeface="Times New Roman" charset="0"/>
                  </a:rPr>
                  <a:t>mình</a:t>
                </a:r>
                <a:r>
                  <a:rPr lang="en-US" sz="1800" b="1">
                    <a:solidFill>
                      <a:srgbClr val="FFFFFF"/>
                    </a:solidFill>
                    <a:latin typeface="Times New Roman" charset="0"/>
                  </a:rPr>
                  <a:t> sai chỗ nào</a:t>
                </a:r>
              </a:p>
            </p:txBody>
          </p:sp>
          <p:sp>
            <p:nvSpPr>
              <p:cNvPr id="204855" name="Rectangle 185"/>
              <p:cNvSpPr>
                <a:spLocks noChangeArrowheads="1"/>
              </p:cNvSpPr>
              <p:nvPr/>
            </p:nvSpPr>
            <p:spPr bwMode="auto">
              <a:xfrm>
                <a:off x="1847" y="863"/>
                <a:ext cx="1870" cy="729"/>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12" name="Group 188"/>
            <p:cNvGrpSpPr>
              <a:grpSpLocks/>
            </p:cNvGrpSpPr>
            <p:nvPr/>
          </p:nvGrpSpPr>
          <p:grpSpPr bwMode="auto">
            <a:xfrm>
              <a:off x="6" y="1894"/>
              <a:ext cx="2856" cy="308"/>
              <a:chOff x="0" y="1592"/>
              <a:chExt cx="1847" cy="403"/>
            </a:xfrm>
          </p:grpSpPr>
          <p:sp>
            <p:nvSpPr>
              <p:cNvPr id="204852" name="Rectangle 161"/>
              <p:cNvSpPr>
                <a:spLocks noChangeArrowheads="1"/>
              </p:cNvSpPr>
              <p:nvPr/>
            </p:nvSpPr>
            <p:spPr bwMode="auto">
              <a:xfrm>
                <a:off x="0" y="1592"/>
                <a:ext cx="1847"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Khó gần</a:t>
                </a:r>
              </a:p>
            </p:txBody>
          </p:sp>
          <p:sp>
            <p:nvSpPr>
              <p:cNvPr id="204853" name="Rectangle 187"/>
              <p:cNvSpPr>
                <a:spLocks noChangeArrowheads="1"/>
              </p:cNvSpPr>
              <p:nvPr/>
            </p:nvSpPr>
            <p:spPr bwMode="auto">
              <a:xfrm>
                <a:off x="0" y="1592"/>
                <a:ext cx="1847"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13" name="Group 190"/>
            <p:cNvGrpSpPr>
              <a:grpSpLocks/>
            </p:cNvGrpSpPr>
            <p:nvPr/>
          </p:nvGrpSpPr>
          <p:grpSpPr bwMode="auto">
            <a:xfrm>
              <a:off x="2862" y="1894"/>
              <a:ext cx="2892" cy="308"/>
              <a:chOff x="1847" y="1592"/>
              <a:chExt cx="1870" cy="403"/>
            </a:xfrm>
          </p:grpSpPr>
          <p:sp>
            <p:nvSpPr>
              <p:cNvPr id="204850" name="Rectangle 162"/>
              <p:cNvSpPr>
                <a:spLocks noChangeArrowheads="1"/>
              </p:cNvSpPr>
              <p:nvPr/>
            </p:nvSpPr>
            <p:spPr bwMode="auto">
              <a:xfrm>
                <a:off x="1847" y="1592"/>
                <a:ext cx="1870"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ja-JP" altLang="en-US" sz="1800" b="1">
                    <a:solidFill>
                      <a:srgbClr val="FFFFFF"/>
                    </a:solidFill>
                    <a:latin typeface="Times New Roman" charset="0"/>
                  </a:rPr>
                  <a:t>“</a:t>
                </a:r>
                <a:r>
                  <a:rPr lang="en-US" altLang="ja-JP" sz="1800" b="1">
                    <a:solidFill>
                      <a:srgbClr val="FFFFFF"/>
                    </a:solidFill>
                    <a:latin typeface="Times New Roman" charset="0"/>
                  </a:rPr>
                  <a:t>Dễ năn nỉ"</a:t>
                </a:r>
                <a:endParaRPr lang="en-US" sz="1800" b="1">
                  <a:solidFill>
                    <a:srgbClr val="FFFFFF"/>
                  </a:solidFill>
                  <a:latin typeface="Times New Roman" charset="0"/>
                </a:endParaRPr>
              </a:p>
            </p:txBody>
          </p:sp>
          <p:sp>
            <p:nvSpPr>
              <p:cNvPr id="204851" name="Rectangle 189"/>
              <p:cNvSpPr>
                <a:spLocks noChangeArrowheads="1"/>
              </p:cNvSpPr>
              <p:nvPr/>
            </p:nvSpPr>
            <p:spPr bwMode="auto">
              <a:xfrm>
                <a:off x="1847" y="1592"/>
                <a:ext cx="1870"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14" name="Group 192"/>
            <p:cNvGrpSpPr>
              <a:grpSpLocks/>
            </p:cNvGrpSpPr>
            <p:nvPr/>
          </p:nvGrpSpPr>
          <p:grpSpPr bwMode="auto">
            <a:xfrm>
              <a:off x="6" y="2202"/>
              <a:ext cx="2856" cy="397"/>
              <a:chOff x="0" y="1995"/>
              <a:chExt cx="1847" cy="518"/>
            </a:xfrm>
          </p:grpSpPr>
          <p:sp>
            <p:nvSpPr>
              <p:cNvPr id="204848" name="Rectangle 163"/>
              <p:cNvSpPr>
                <a:spLocks noChangeArrowheads="1"/>
              </p:cNvSpPr>
              <p:nvPr/>
            </p:nvSpPr>
            <p:spPr bwMode="auto">
              <a:xfrm>
                <a:off x="0" y="1995"/>
                <a:ext cx="1847"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Tự bảo vệ khi bị phê bình</a:t>
                </a:r>
              </a:p>
            </p:txBody>
          </p:sp>
          <p:sp>
            <p:nvSpPr>
              <p:cNvPr id="204849" name="Rectangle 191"/>
              <p:cNvSpPr>
                <a:spLocks noChangeArrowheads="1"/>
              </p:cNvSpPr>
              <p:nvPr/>
            </p:nvSpPr>
            <p:spPr bwMode="auto">
              <a:xfrm>
                <a:off x="0" y="1995"/>
                <a:ext cx="1847"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15" name="Group 194"/>
            <p:cNvGrpSpPr>
              <a:grpSpLocks/>
            </p:cNvGrpSpPr>
            <p:nvPr/>
          </p:nvGrpSpPr>
          <p:grpSpPr bwMode="auto">
            <a:xfrm>
              <a:off x="2862" y="2202"/>
              <a:ext cx="2892" cy="397"/>
              <a:chOff x="1847" y="1995"/>
              <a:chExt cx="1870" cy="518"/>
            </a:xfrm>
          </p:grpSpPr>
          <p:sp>
            <p:nvSpPr>
              <p:cNvPr id="204846" name="Rectangle 164"/>
              <p:cNvSpPr>
                <a:spLocks noChangeArrowheads="1"/>
              </p:cNvSpPr>
              <p:nvPr/>
            </p:nvSpPr>
            <p:spPr bwMode="auto">
              <a:xfrm>
                <a:off x="1847" y="1995"/>
                <a:ext cx="1870"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Chấp nhận phê bình với tấm lòng khiêm nhường, rộng mở</a:t>
                </a:r>
              </a:p>
            </p:txBody>
          </p:sp>
          <p:sp>
            <p:nvSpPr>
              <p:cNvPr id="204847" name="Rectangle 193"/>
              <p:cNvSpPr>
                <a:spLocks noChangeArrowheads="1"/>
              </p:cNvSpPr>
              <p:nvPr/>
            </p:nvSpPr>
            <p:spPr bwMode="auto">
              <a:xfrm>
                <a:off x="1847" y="1995"/>
                <a:ext cx="1870"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16" name="Group 196"/>
            <p:cNvGrpSpPr>
              <a:grpSpLocks/>
            </p:cNvGrpSpPr>
            <p:nvPr/>
          </p:nvGrpSpPr>
          <p:grpSpPr bwMode="auto">
            <a:xfrm>
              <a:off x="6" y="2599"/>
              <a:ext cx="2856" cy="308"/>
              <a:chOff x="0" y="2513"/>
              <a:chExt cx="1847" cy="403"/>
            </a:xfrm>
          </p:grpSpPr>
          <p:sp>
            <p:nvSpPr>
              <p:cNvPr id="204844" name="Rectangle 165"/>
              <p:cNvSpPr>
                <a:spLocks noChangeArrowheads="1"/>
              </p:cNvSpPr>
              <p:nvPr/>
            </p:nvSpPr>
            <p:spPr bwMode="auto">
              <a:xfrm>
                <a:off x="0" y="2513"/>
                <a:ext cx="1847"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Quan tâm tới là người </a:t>
                </a:r>
                <a:r>
                  <a:rPr lang="ja-JP" altLang="en-US" sz="1800" b="1">
                    <a:solidFill>
                      <a:srgbClr val="FFFFFF"/>
                    </a:solidFill>
                    <a:latin typeface="Times New Roman" charset="0"/>
                  </a:rPr>
                  <a:t>“</a:t>
                </a:r>
                <a:r>
                  <a:rPr lang="en-US" altLang="ja-JP" sz="1800" b="1">
                    <a:solidFill>
                      <a:srgbClr val="FFFFFF"/>
                    </a:solidFill>
                    <a:latin typeface="Times New Roman" charset="0"/>
                  </a:rPr>
                  <a:t>có thanh danh"</a:t>
                </a:r>
                <a:endParaRPr lang="en-US" sz="1800" b="1">
                  <a:solidFill>
                    <a:srgbClr val="FFFFFF"/>
                  </a:solidFill>
                  <a:latin typeface="Times New Roman" charset="0"/>
                </a:endParaRPr>
              </a:p>
            </p:txBody>
          </p:sp>
          <p:sp>
            <p:nvSpPr>
              <p:cNvPr id="204845" name="Rectangle 195"/>
              <p:cNvSpPr>
                <a:spLocks noChangeArrowheads="1"/>
              </p:cNvSpPr>
              <p:nvPr/>
            </p:nvSpPr>
            <p:spPr bwMode="auto">
              <a:xfrm>
                <a:off x="0" y="2513"/>
                <a:ext cx="1847"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17" name="Group 198"/>
            <p:cNvGrpSpPr>
              <a:grpSpLocks/>
            </p:cNvGrpSpPr>
            <p:nvPr/>
          </p:nvGrpSpPr>
          <p:grpSpPr bwMode="auto">
            <a:xfrm>
              <a:off x="2862" y="2599"/>
              <a:ext cx="2892" cy="308"/>
              <a:chOff x="1847" y="2513"/>
              <a:chExt cx="1870" cy="403"/>
            </a:xfrm>
          </p:grpSpPr>
          <p:sp>
            <p:nvSpPr>
              <p:cNvPr id="204842" name="Rectangle 166"/>
              <p:cNvSpPr>
                <a:spLocks noChangeArrowheads="1"/>
              </p:cNvSpPr>
              <p:nvPr/>
            </p:nvSpPr>
            <p:spPr bwMode="auto">
              <a:xfrm>
                <a:off x="1847" y="2513"/>
                <a:ext cx="1870"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Quan tâm tới con người thật</a:t>
                </a:r>
              </a:p>
            </p:txBody>
          </p:sp>
          <p:sp>
            <p:nvSpPr>
              <p:cNvPr id="204843" name="Rectangle 197"/>
              <p:cNvSpPr>
                <a:spLocks noChangeArrowheads="1"/>
              </p:cNvSpPr>
              <p:nvPr/>
            </p:nvSpPr>
            <p:spPr bwMode="auto">
              <a:xfrm>
                <a:off x="1847" y="2513"/>
                <a:ext cx="1870"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18" name="Group 200"/>
            <p:cNvGrpSpPr>
              <a:grpSpLocks/>
            </p:cNvGrpSpPr>
            <p:nvPr/>
          </p:nvGrpSpPr>
          <p:grpSpPr bwMode="auto">
            <a:xfrm>
              <a:off x="6" y="2907"/>
              <a:ext cx="2856" cy="309"/>
              <a:chOff x="0" y="2916"/>
              <a:chExt cx="1847" cy="403"/>
            </a:xfrm>
          </p:grpSpPr>
          <p:sp>
            <p:nvSpPr>
              <p:cNvPr id="204840" name="Rectangle 167"/>
              <p:cNvSpPr>
                <a:spLocks noChangeArrowheads="1"/>
              </p:cNvSpPr>
              <p:nvPr/>
            </p:nvSpPr>
            <p:spPr bwMode="auto">
              <a:xfrm>
                <a:off x="0" y="2916"/>
                <a:ext cx="1847"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Quan tâm tới việc người ta nghĩ gì</a:t>
                </a:r>
              </a:p>
            </p:txBody>
          </p:sp>
          <p:sp>
            <p:nvSpPr>
              <p:cNvPr id="204841" name="Rectangle 199"/>
              <p:cNvSpPr>
                <a:spLocks noChangeArrowheads="1"/>
              </p:cNvSpPr>
              <p:nvPr/>
            </p:nvSpPr>
            <p:spPr bwMode="auto">
              <a:xfrm>
                <a:off x="0" y="2916"/>
                <a:ext cx="1847"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19" name="Group 202"/>
            <p:cNvGrpSpPr>
              <a:grpSpLocks/>
            </p:cNvGrpSpPr>
            <p:nvPr/>
          </p:nvGrpSpPr>
          <p:grpSpPr bwMode="auto">
            <a:xfrm>
              <a:off x="2862" y="2907"/>
              <a:ext cx="2892" cy="309"/>
              <a:chOff x="1847" y="2916"/>
              <a:chExt cx="1870" cy="403"/>
            </a:xfrm>
          </p:grpSpPr>
          <p:sp>
            <p:nvSpPr>
              <p:cNvPr id="204838" name="Rectangle 168"/>
              <p:cNvSpPr>
                <a:spLocks noChangeArrowheads="1"/>
              </p:cNvSpPr>
              <p:nvPr/>
            </p:nvSpPr>
            <p:spPr bwMode="auto">
              <a:xfrm>
                <a:off x="1847" y="2916"/>
                <a:ext cx="1870"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Mọi việc như thế nào Đức Chúa Trời biết</a:t>
                </a:r>
              </a:p>
            </p:txBody>
          </p:sp>
          <p:sp>
            <p:nvSpPr>
              <p:cNvPr id="204839" name="Rectangle 201"/>
              <p:cNvSpPr>
                <a:spLocks noChangeArrowheads="1"/>
              </p:cNvSpPr>
              <p:nvPr/>
            </p:nvSpPr>
            <p:spPr bwMode="auto">
              <a:xfrm>
                <a:off x="1847" y="2916"/>
                <a:ext cx="1870"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20" name="Group 204"/>
            <p:cNvGrpSpPr>
              <a:grpSpLocks/>
            </p:cNvGrpSpPr>
            <p:nvPr/>
          </p:nvGrpSpPr>
          <p:grpSpPr bwMode="auto">
            <a:xfrm>
              <a:off x="6" y="3216"/>
              <a:ext cx="2856" cy="308"/>
              <a:chOff x="0" y="3319"/>
              <a:chExt cx="1847" cy="403"/>
            </a:xfrm>
          </p:grpSpPr>
          <p:sp>
            <p:nvSpPr>
              <p:cNvPr id="204836" name="Rectangle 169"/>
              <p:cNvSpPr>
                <a:spLocks noChangeArrowheads="1"/>
              </p:cNvSpPr>
              <p:nvPr/>
            </p:nvSpPr>
            <p:spPr bwMode="auto">
              <a:xfrm>
                <a:off x="0" y="3319"/>
                <a:ext cx="1847"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Làm việc giữ thể diện/bảo vệ thanh danh</a:t>
                </a:r>
              </a:p>
            </p:txBody>
          </p:sp>
          <p:sp>
            <p:nvSpPr>
              <p:cNvPr id="204837" name="Rectangle 203"/>
              <p:cNvSpPr>
                <a:spLocks noChangeArrowheads="1"/>
              </p:cNvSpPr>
              <p:nvPr/>
            </p:nvSpPr>
            <p:spPr bwMode="auto">
              <a:xfrm>
                <a:off x="0" y="3319"/>
                <a:ext cx="1847"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21" name="Group 206"/>
            <p:cNvGrpSpPr>
              <a:grpSpLocks/>
            </p:cNvGrpSpPr>
            <p:nvPr/>
          </p:nvGrpSpPr>
          <p:grpSpPr bwMode="auto">
            <a:xfrm>
              <a:off x="2862" y="3216"/>
              <a:ext cx="2892" cy="308"/>
              <a:chOff x="1847" y="3319"/>
              <a:chExt cx="1870" cy="403"/>
            </a:xfrm>
          </p:grpSpPr>
          <p:sp>
            <p:nvSpPr>
              <p:cNvPr id="204834" name="Rectangle 170"/>
              <p:cNvSpPr>
                <a:spLocks noChangeArrowheads="1"/>
              </p:cNvSpPr>
              <p:nvPr/>
            </p:nvSpPr>
            <p:spPr bwMode="auto">
              <a:xfrm>
                <a:off x="1847" y="3319"/>
                <a:ext cx="1870"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Chết đối với thanh danh của mình</a:t>
                </a:r>
              </a:p>
            </p:txBody>
          </p:sp>
          <p:sp>
            <p:nvSpPr>
              <p:cNvPr id="204835" name="Rectangle 205"/>
              <p:cNvSpPr>
                <a:spLocks noChangeArrowheads="1"/>
              </p:cNvSpPr>
              <p:nvPr/>
            </p:nvSpPr>
            <p:spPr bwMode="auto">
              <a:xfrm>
                <a:off x="1847" y="3319"/>
                <a:ext cx="1870"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22" name="Group 208"/>
            <p:cNvGrpSpPr>
              <a:grpSpLocks/>
            </p:cNvGrpSpPr>
            <p:nvPr/>
          </p:nvGrpSpPr>
          <p:grpSpPr bwMode="auto">
            <a:xfrm>
              <a:off x="6" y="3524"/>
              <a:ext cx="2856" cy="396"/>
              <a:chOff x="0" y="3722"/>
              <a:chExt cx="1847" cy="518"/>
            </a:xfrm>
          </p:grpSpPr>
          <p:sp>
            <p:nvSpPr>
              <p:cNvPr id="204832" name="Rectangle 171"/>
              <p:cNvSpPr>
                <a:spLocks noChangeArrowheads="1"/>
              </p:cNvSpPr>
              <p:nvPr/>
            </p:nvSpPr>
            <p:spPr bwMode="auto">
              <a:xfrm>
                <a:off x="0" y="3722"/>
                <a:ext cx="1847"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Khó chia xẻ nhu cầu thuộc linh của mình với người khác</a:t>
                </a:r>
              </a:p>
            </p:txBody>
          </p:sp>
          <p:sp>
            <p:nvSpPr>
              <p:cNvPr id="204833" name="Rectangle 207"/>
              <p:cNvSpPr>
                <a:spLocks noChangeArrowheads="1"/>
              </p:cNvSpPr>
              <p:nvPr/>
            </p:nvSpPr>
            <p:spPr bwMode="auto">
              <a:xfrm>
                <a:off x="0" y="3722"/>
                <a:ext cx="1847"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23" name="Group 210"/>
            <p:cNvGrpSpPr>
              <a:grpSpLocks/>
            </p:cNvGrpSpPr>
            <p:nvPr/>
          </p:nvGrpSpPr>
          <p:grpSpPr bwMode="auto">
            <a:xfrm>
              <a:off x="2862" y="3524"/>
              <a:ext cx="2892" cy="396"/>
              <a:chOff x="1847" y="3722"/>
              <a:chExt cx="1870" cy="518"/>
            </a:xfrm>
          </p:grpSpPr>
          <p:sp>
            <p:nvSpPr>
              <p:cNvPr id="204830" name="Rectangle 172"/>
              <p:cNvSpPr>
                <a:spLocks noChangeArrowheads="1"/>
              </p:cNvSpPr>
              <p:nvPr/>
            </p:nvSpPr>
            <p:spPr bwMode="auto">
              <a:xfrm>
                <a:off x="1847" y="3722"/>
                <a:ext cx="1870"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Sẵn sàng mở lòng / phơi bày với người khác</a:t>
                </a:r>
              </a:p>
            </p:txBody>
          </p:sp>
          <p:sp>
            <p:nvSpPr>
              <p:cNvPr id="204831" name="Rectangle 209"/>
              <p:cNvSpPr>
                <a:spLocks noChangeArrowheads="1"/>
              </p:cNvSpPr>
              <p:nvPr/>
            </p:nvSpPr>
            <p:spPr bwMode="auto">
              <a:xfrm>
                <a:off x="1847" y="3722"/>
                <a:ext cx="1870"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24" name="Group 212"/>
            <p:cNvGrpSpPr>
              <a:grpSpLocks/>
            </p:cNvGrpSpPr>
            <p:nvPr/>
          </p:nvGrpSpPr>
          <p:grpSpPr bwMode="auto">
            <a:xfrm>
              <a:off x="6" y="3920"/>
              <a:ext cx="2856" cy="397"/>
              <a:chOff x="0" y="4240"/>
              <a:chExt cx="1847" cy="518"/>
            </a:xfrm>
          </p:grpSpPr>
          <p:sp>
            <p:nvSpPr>
              <p:cNvPr id="204828" name="Rectangle 173"/>
              <p:cNvSpPr>
                <a:spLocks noChangeArrowheads="1"/>
              </p:cNvSpPr>
              <p:nvPr/>
            </p:nvSpPr>
            <p:spPr bwMode="auto">
              <a:xfrm>
                <a:off x="0" y="4240"/>
                <a:ext cx="1847"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Muốn chắc rằng không ai tìm ra tội lỗi của mình.</a:t>
                </a:r>
              </a:p>
            </p:txBody>
          </p:sp>
          <p:sp>
            <p:nvSpPr>
              <p:cNvPr id="204829" name="Rectangle 211"/>
              <p:cNvSpPr>
                <a:spLocks noChangeArrowheads="1"/>
              </p:cNvSpPr>
              <p:nvPr/>
            </p:nvSpPr>
            <p:spPr bwMode="auto">
              <a:xfrm>
                <a:off x="0" y="4240"/>
                <a:ext cx="1847"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4825" name="Group 214"/>
            <p:cNvGrpSpPr>
              <a:grpSpLocks/>
            </p:cNvGrpSpPr>
            <p:nvPr/>
          </p:nvGrpSpPr>
          <p:grpSpPr bwMode="auto">
            <a:xfrm>
              <a:off x="2862" y="3920"/>
              <a:ext cx="2892" cy="397"/>
              <a:chOff x="1847" y="4240"/>
              <a:chExt cx="1870" cy="518"/>
            </a:xfrm>
          </p:grpSpPr>
          <p:sp>
            <p:nvSpPr>
              <p:cNvPr id="204826" name="Rectangle 174"/>
              <p:cNvSpPr>
                <a:spLocks noChangeArrowheads="1"/>
              </p:cNvSpPr>
              <p:nvPr/>
            </p:nvSpPr>
            <p:spPr bwMode="auto">
              <a:xfrm>
                <a:off x="1847" y="4240"/>
                <a:ext cx="1870"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Sẵn sàng phơi bày (khi đã tan vỡ, không cần quan tâm ai biết – không có gì để mất!)</a:t>
                </a:r>
              </a:p>
            </p:txBody>
          </p:sp>
          <p:sp>
            <p:nvSpPr>
              <p:cNvPr id="204827" name="Rectangle 213"/>
              <p:cNvSpPr>
                <a:spLocks noChangeArrowheads="1"/>
              </p:cNvSpPr>
              <p:nvPr/>
            </p:nvSpPr>
            <p:spPr bwMode="auto">
              <a:xfrm>
                <a:off x="1847" y="4240"/>
                <a:ext cx="1870"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
        <p:nvSpPr>
          <p:cNvPr id="204805" name="Rectangle 220"/>
          <p:cNvSpPr>
            <a:spLocks noChangeArrowheads="1"/>
          </p:cNvSpPr>
          <p:nvPr/>
        </p:nvSpPr>
        <p:spPr bwMode="auto">
          <a:xfrm>
            <a:off x="3200400" y="685800"/>
            <a:ext cx="1911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p>
            <a:pPr algn="l">
              <a:spcBef>
                <a:spcPct val="50000"/>
              </a:spcBef>
              <a:buFont typeface="Wingdings" charset="0"/>
              <a:buChar char="§"/>
            </a:pPr>
            <a:r>
              <a:rPr kumimoji="1" lang="en-US" altLang="zh-CN" sz="2000">
                <a:solidFill>
                  <a:schemeClr val="accent1"/>
                </a:solidFill>
                <a:latin typeface="Impact" charset="0"/>
                <a:ea typeface="宋体" charset="0"/>
                <a:cs typeface="宋体" charset="0"/>
              </a:rPr>
              <a:t>Henry Blackaby</a:t>
            </a:r>
            <a:endParaRPr kumimoji="1" lang="en-US" sz="2000">
              <a:solidFill>
                <a:schemeClr val="accent1"/>
              </a:solidFill>
              <a:latin typeface="Impact"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533400" y="0"/>
            <a:ext cx="6781800" cy="762000"/>
          </a:xfrm>
          <a:solidFill>
            <a:schemeClr val="accent1"/>
          </a:solidFill>
          <a:ln>
            <a:solidFill>
              <a:schemeClr val="tx1"/>
            </a:solidFill>
            <a:miter lim="800000"/>
            <a:headEnd/>
            <a:tailEnd/>
          </a:ln>
        </p:spPr>
        <p:txBody>
          <a:bodyPr/>
          <a:lstStyle/>
          <a:p>
            <a:pPr algn="ctr"/>
            <a:r>
              <a:rPr lang="en-US" altLang="zh-CN" b="1">
                <a:solidFill>
                  <a:srgbClr val="000000"/>
                </a:solidFill>
                <a:latin typeface="Times New Roman" charset="0"/>
                <a:ea typeface="宋体" charset="0"/>
                <a:cs typeface="宋体" charset="0"/>
              </a:rPr>
              <a:t>Người có lòng tan vỡ</a:t>
            </a:r>
            <a:endParaRPr lang="en-US" b="1">
              <a:solidFill>
                <a:srgbClr val="000000"/>
              </a:solidFill>
              <a:latin typeface="Times New Roman" charset="0"/>
              <a:ea typeface="宋体" charset="0"/>
              <a:cs typeface="宋体" charset="0"/>
            </a:endParaRPr>
          </a:p>
        </p:txBody>
      </p:sp>
      <p:sp>
        <p:nvSpPr>
          <p:cNvPr id="206851" name="Text Box 3"/>
          <p:cNvSpPr txBox="1">
            <a:spLocks noChangeArrowheads="1"/>
          </p:cNvSpPr>
          <p:nvPr/>
        </p:nvSpPr>
        <p:spPr bwMode="auto">
          <a:xfrm>
            <a:off x="7688263" y="228600"/>
            <a:ext cx="1303337"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145-146</a:t>
            </a:r>
          </a:p>
        </p:txBody>
      </p:sp>
      <p:grpSp>
        <p:nvGrpSpPr>
          <p:cNvPr id="206852" name="Group 130"/>
          <p:cNvGrpSpPr>
            <a:grpSpLocks/>
          </p:cNvGrpSpPr>
          <p:nvPr/>
        </p:nvGrpSpPr>
        <p:grpSpPr bwMode="auto">
          <a:xfrm>
            <a:off x="0" y="1071563"/>
            <a:ext cx="9144000" cy="5786437"/>
            <a:chOff x="0" y="675"/>
            <a:chExt cx="5760" cy="3951"/>
          </a:xfrm>
        </p:grpSpPr>
        <p:grpSp>
          <p:nvGrpSpPr>
            <p:cNvPr id="206854" name="Group 123"/>
            <p:cNvGrpSpPr>
              <a:grpSpLocks/>
            </p:cNvGrpSpPr>
            <p:nvPr/>
          </p:nvGrpSpPr>
          <p:grpSpPr bwMode="auto">
            <a:xfrm>
              <a:off x="0" y="978"/>
              <a:ext cx="5760" cy="3648"/>
              <a:chOff x="-4" y="-4"/>
              <a:chExt cx="3725" cy="4440"/>
            </a:xfrm>
          </p:grpSpPr>
          <p:grpSp>
            <p:nvGrpSpPr>
              <p:cNvPr id="206861" name="Group 121"/>
              <p:cNvGrpSpPr>
                <a:grpSpLocks/>
              </p:cNvGrpSpPr>
              <p:nvPr/>
            </p:nvGrpSpPr>
            <p:grpSpPr bwMode="auto">
              <a:xfrm>
                <a:off x="0" y="0"/>
                <a:ext cx="3717" cy="4432"/>
                <a:chOff x="0" y="0"/>
                <a:chExt cx="3717" cy="4432"/>
              </a:xfrm>
            </p:grpSpPr>
            <p:grpSp>
              <p:nvGrpSpPr>
                <p:cNvPr id="206863" name="Group 86"/>
                <p:cNvGrpSpPr>
                  <a:grpSpLocks/>
                </p:cNvGrpSpPr>
                <p:nvPr/>
              </p:nvGrpSpPr>
              <p:grpSpPr bwMode="auto">
                <a:xfrm>
                  <a:off x="0" y="0"/>
                  <a:ext cx="1847" cy="518"/>
                  <a:chOff x="0" y="0"/>
                  <a:chExt cx="1847" cy="518"/>
                </a:xfrm>
              </p:grpSpPr>
              <p:sp>
                <p:nvSpPr>
                  <p:cNvPr id="206915" name="Rectangle 67"/>
                  <p:cNvSpPr>
                    <a:spLocks noChangeArrowheads="1"/>
                  </p:cNvSpPr>
                  <p:nvPr/>
                </p:nvSpPr>
                <p:spPr bwMode="auto">
                  <a:xfrm>
                    <a:off x="0" y="0"/>
                    <a:ext cx="1847"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Khó có thể nói, </a:t>
                    </a:r>
                    <a:r>
                      <a:rPr lang="ja-JP" altLang="en-US" sz="1800" b="1">
                        <a:solidFill>
                          <a:srgbClr val="FFFFFF"/>
                        </a:solidFill>
                        <a:latin typeface="Times New Roman" charset="0"/>
                      </a:rPr>
                      <a:t>“</a:t>
                    </a:r>
                    <a:r>
                      <a:rPr lang="en-US" altLang="ja-JP" sz="1800" b="1">
                        <a:solidFill>
                          <a:srgbClr val="FFFFFF"/>
                        </a:solidFill>
                        <a:latin typeface="Times New Roman" charset="0"/>
                      </a:rPr>
                      <a:t>Tôi sai rồi; bạn có sẵn lòng tha thứ tôi không?"</a:t>
                    </a:r>
                    <a:endParaRPr lang="en-US" sz="1800" b="1">
                      <a:solidFill>
                        <a:srgbClr val="FFFFFF"/>
                      </a:solidFill>
                      <a:latin typeface="Times New Roman" charset="0"/>
                    </a:endParaRPr>
                  </a:p>
                </p:txBody>
              </p:sp>
              <p:sp>
                <p:nvSpPr>
                  <p:cNvPr id="206916" name="Rectangle 85"/>
                  <p:cNvSpPr>
                    <a:spLocks noChangeArrowheads="1"/>
                  </p:cNvSpPr>
                  <p:nvPr/>
                </p:nvSpPr>
                <p:spPr bwMode="auto">
                  <a:xfrm>
                    <a:off x="0" y="0"/>
                    <a:ext cx="1847"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64" name="Group 88"/>
                <p:cNvGrpSpPr>
                  <a:grpSpLocks/>
                </p:cNvGrpSpPr>
                <p:nvPr/>
              </p:nvGrpSpPr>
              <p:grpSpPr bwMode="auto">
                <a:xfrm>
                  <a:off x="1847" y="0"/>
                  <a:ext cx="1870" cy="518"/>
                  <a:chOff x="1847" y="0"/>
                  <a:chExt cx="1870" cy="518"/>
                </a:xfrm>
              </p:grpSpPr>
              <p:sp>
                <p:nvSpPr>
                  <p:cNvPr id="206913" name="Rectangle 68"/>
                  <p:cNvSpPr>
                    <a:spLocks noChangeArrowheads="1"/>
                  </p:cNvSpPr>
                  <p:nvPr/>
                </p:nvSpPr>
                <p:spPr bwMode="auto">
                  <a:xfrm>
                    <a:off x="1847" y="0"/>
                    <a:ext cx="1870"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Nhanh chóng chấp nhận thất bại và tìm kiếm sự tha thứ</a:t>
                    </a:r>
                  </a:p>
                </p:txBody>
              </p:sp>
              <p:sp>
                <p:nvSpPr>
                  <p:cNvPr id="206914" name="Rectangle 87"/>
                  <p:cNvSpPr>
                    <a:spLocks noChangeArrowheads="1"/>
                  </p:cNvSpPr>
                  <p:nvPr/>
                </p:nvSpPr>
                <p:spPr bwMode="auto">
                  <a:xfrm>
                    <a:off x="1847" y="0"/>
                    <a:ext cx="1870"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65" name="Group 90"/>
                <p:cNvGrpSpPr>
                  <a:grpSpLocks/>
                </p:cNvGrpSpPr>
                <p:nvPr/>
              </p:nvGrpSpPr>
              <p:grpSpPr bwMode="auto">
                <a:xfrm>
                  <a:off x="0" y="518"/>
                  <a:ext cx="1847" cy="403"/>
                  <a:chOff x="0" y="518"/>
                  <a:chExt cx="1847" cy="403"/>
                </a:xfrm>
              </p:grpSpPr>
              <p:sp>
                <p:nvSpPr>
                  <p:cNvPr id="206911" name="Rectangle 69"/>
                  <p:cNvSpPr>
                    <a:spLocks noChangeArrowheads="1"/>
                  </p:cNvSpPr>
                  <p:nvPr/>
                </p:nvSpPr>
                <p:spPr bwMode="auto">
                  <a:xfrm>
                    <a:off x="0" y="518"/>
                    <a:ext cx="1847"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Khi xưng tội, giải quyết chung chung</a:t>
                    </a:r>
                  </a:p>
                </p:txBody>
              </p:sp>
              <p:sp>
                <p:nvSpPr>
                  <p:cNvPr id="206912" name="Rectangle 89"/>
                  <p:cNvSpPr>
                    <a:spLocks noChangeArrowheads="1"/>
                  </p:cNvSpPr>
                  <p:nvPr/>
                </p:nvSpPr>
                <p:spPr bwMode="auto">
                  <a:xfrm>
                    <a:off x="0" y="518"/>
                    <a:ext cx="1847"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66" name="Group 92"/>
                <p:cNvGrpSpPr>
                  <a:grpSpLocks/>
                </p:cNvGrpSpPr>
                <p:nvPr/>
              </p:nvGrpSpPr>
              <p:grpSpPr bwMode="auto">
                <a:xfrm>
                  <a:off x="1847" y="518"/>
                  <a:ext cx="1870" cy="403"/>
                  <a:chOff x="1847" y="518"/>
                  <a:chExt cx="1870" cy="403"/>
                </a:xfrm>
              </p:grpSpPr>
              <p:sp>
                <p:nvSpPr>
                  <p:cNvPr id="206909" name="Rectangle 70"/>
                  <p:cNvSpPr>
                    <a:spLocks noChangeArrowheads="1"/>
                  </p:cNvSpPr>
                  <p:nvPr/>
                </p:nvSpPr>
                <p:spPr bwMode="auto">
                  <a:xfrm>
                    <a:off x="1847" y="518"/>
                    <a:ext cx="1870"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Giải quyết chi tiết</a:t>
                    </a:r>
                  </a:p>
                </p:txBody>
              </p:sp>
              <p:sp>
                <p:nvSpPr>
                  <p:cNvPr id="206910" name="Rectangle 91"/>
                  <p:cNvSpPr>
                    <a:spLocks noChangeArrowheads="1"/>
                  </p:cNvSpPr>
                  <p:nvPr/>
                </p:nvSpPr>
                <p:spPr bwMode="auto">
                  <a:xfrm>
                    <a:off x="1847" y="518"/>
                    <a:ext cx="1870"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67" name="Group 94"/>
                <p:cNvGrpSpPr>
                  <a:grpSpLocks/>
                </p:cNvGrpSpPr>
                <p:nvPr/>
              </p:nvGrpSpPr>
              <p:grpSpPr bwMode="auto">
                <a:xfrm>
                  <a:off x="0" y="921"/>
                  <a:ext cx="1847" cy="518"/>
                  <a:chOff x="0" y="921"/>
                  <a:chExt cx="1847" cy="518"/>
                </a:xfrm>
              </p:grpSpPr>
              <p:sp>
                <p:nvSpPr>
                  <p:cNvPr id="206907" name="Rectangle 71"/>
                  <p:cNvSpPr>
                    <a:spLocks noChangeArrowheads="1"/>
                  </p:cNvSpPr>
                  <p:nvPr/>
                </p:nvSpPr>
                <p:spPr bwMode="auto">
                  <a:xfrm>
                    <a:off x="0" y="921"/>
                    <a:ext cx="1847"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Quan tâm về hậu quả tội lỗi của mình</a:t>
                    </a:r>
                  </a:p>
                </p:txBody>
              </p:sp>
              <p:sp>
                <p:nvSpPr>
                  <p:cNvPr id="206908" name="Rectangle 93"/>
                  <p:cNvSpPr>
                    <a:spLocks noChangeArrowheads="1"/>
                  </p:cNvSpPr>
                  <p:nvPr/>
                </p:nvSpPr>
                <p:spPr bwMode="auto">
                  <a:xfrm>
                    <a:off x="0" y="921"/>
                    <a:ext cx="1847"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68" name="Group 96"/>
                <p:cNvGrpSpPr>
                  <a:grpSpLocks/>
                </p:cNvGrpSpPr>
                <p:nvPr/>
              </p:nvGrpSpPr>
              <p:grpSpPr bwMode="auto">
                <a:xfrm>
                  <a:off x="1847" y="921"/>
                  <a:ext cx="1870" cy="518"/>
                  <a:chOff x="1847" y="921"/>
                  <a:chExt cx="1870" cy="518"/>
                </a:xfrm>
              </p:grpSpPr>
              <p:sp>
                <p:nvSpPr>
                  <p:cNvPr id="206905" name="Rectangle 72"/>
                  <p:cNvSpPr>
                    <a:spLocks noChangeArrowheads="1"/>
                  </p:cNvSpPr>
                  <p:nvPr/>
                </p:nvSpPr>
                <p:spPr bwMode="auto">
                  <a:xfrm>
                    <a:off x="1847" y="921"/>
                    <a:ext cx="1870"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Đau đớn về nguyên nhân / gốc rễ tội lỗi của họ</a:t>
                    </a:r>
                  </a:p>
                </p:txBody>
              </p:sp>
              <p:sp>
                <p:nvSpPr>
                  <p:cNvPr id="206906" name="Rectangle 95"/>
                  <p:cNvSpPr>
                    <a:spLocks noChangeArrowheads="1"/>
                  </p:cNvSpPr>
                  <p:nvPr/>
                </p:nvSpPr>
                <p:spPr bwMode="auto">
                  <a:xfrm>
                    <a:off x="1847" y="921"/>
                    <a:ext cx="1870"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69" name="Group 98"/>
                <p:cNvGrpSpPr>
                  <a:grpSpLocks/>
                </p:cNvGrpSpPr>
                <p:nvPr/>
              </p:nvGrpSpPr>
              <p:grpSpPr bwMode="auto">
                <a:xfrm>
                  <a:off x="0" y="1439"/>
                  <a:ext cx="1847" cy="518"/>
                  <a:chOff x="0" y="1439"/>
                  <a:chExt cx="1847" cy="518"/>
                </a:xfrm>
              </p:grpSpPr>
              <p:sp>
                <p:nvSpPr>
                  <p:cNvPr id="206903" name="Rectangle 73"/>
                  <p:cNvSpPr>
                    <a:spLocks noChangeArrowheads="1"/>
                  </p:cNvSpPr>
                  <p:nvPr/>
                </p:nvSpPr>
                <p:spPr bwMode="auto">
                  <a:xfrm>
                    <a:off x="0" y="1439"/>
                    <a:ext cx="1847"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Hối hận khi tội lỗi của mình khi – bị bắt gặp / tìm ra</a:t>
                    </a:r>
                  </a:p>
                </p:txBody>
              </p:sp>
              <p:sp>
                <p:nvSpPr>
                  <p:cNvPr id="206904" name="Rectangle 97"/>
                  <p:cNvSpPr>
                    <a:spLocks noChangeArrowheads="1"/>
                  </p:cNvSpPr>
                  <p:nvPr/>
                </p:nvSpPr>
                <p:spPr bwMode="auto">
                  <a:xfrm>
                    <a:off x="0" y="1439"/>
                    <a:ext cx="1847"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70" name="Group 100"/>
                <p:cNvGrpSpPr>
                  <a:grpSpLocks/>
                </p:cNvGrpSpPr>
                <p:nvPr/>
              </p:nvGrpSpPr>
              <p:grpSpPr bwMode="auto">
                <a:xfrm>
                  <a:off x="1847" y="1439"/>
                  <a:ext cx="1870" cy="518"/>
                  <a:chOff x="1847" y="1439"/>
                  <a:chExt cx="1870" cy="518"/>
                </a:xfrm>
              </p:grpSpPr>
              <p:sp>
                <p:nvSpPr>
                  <p:cNvPr id="206901" name="Rectangle 74"/>
                  <p:cNvSpPr>
                    <a:spLocks noChangeArrowheads="1"/>
                  </p:cNvSpPr>
                  <p:nvPr/>
                </p:nvSpPr>
                <p:spPr bwMode="auto">
                  <a:xfrm>
                    <a:off x="1847" y="1439"/>
                    <a:ext cx="1870"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Ăn năn về tội lỗi (từ bỏ nó)</a:t>
                    </a:r>
                  </a:p>
                </p:txBody>
              </p:sp>
              <p:sp>
                <p:nvSpPr>
                  <p:cNvPr id="206902" name="Rectangle 99"/>
                  <p:cNvSpPr>
                    <a:spLocks noChangeArrowheads="1"/>
                  </p:cNvSpPr>
                  <p:nvPr/>
                </p:nvSpPr>
                <p:spPr bwMode="auto">
                  <a:xfrm>
                    <a:off x="1847" y="1439"/>
                    <a:ext cx="1870"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71" name="Group 102"/>
                <p:cNvGrpSpPr>
                  <a:grpSpLocks/>
                </p:cNvGrpSpPr>
                <p:nvPr/>
              </p:nvGrpSpPr>
              <p:grpSpPr bwMode="auto">
                <a:xfrm>
                  <a:off x="0" y="1957"/>
                  <a:ext cx="1847" cy="633"/>
                  <a:chOff x="0" y="1957"/>
                  <a:chExt cx="1847" cy="633"/>
                </a:xfrm>
              </p:grpSpPr>
              <p:sp>
                <p:nvSpPr>
                  <p:cNvPr id="206899" name="Rectangle 75"/>
                  <p:cNvSpPr>
                    <a:spLocks noChangeArrowheads="1"/>
                  </p:cNvSpPr>
                  <p:nvPr/>
                </p:nvSpPr>
                <p:spPr bwMode="auto">
                  <a:xfrm>
                    <a:off x="0" y="1957"/>
                    <a:ext cx="1847"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Khi có hiểu lầm hoặc mâu thuẩn, chờ người khác đến và nói xin lỗi</a:t>
                    </a:r>
                  </a:p>
                </p:txBody>
              </p:sp>
              <p:sp>
                <p:nvSpPr>
                  <p:cNvPr id="206900" name="Rectangle 101"/>
                  <p:cNvSpPr>
                    <a:spLocks noChangeArrowheads="1"/>
                  </p:cNvSpPr>
                  <p:nvPr/>
                </p:nvSpPr>
                <p:spPr bwMode="auto">
                  <a:xfrm>
                    <a:off x="0" y="1957"/>
                    <a:ext cx="1847"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72" name="Group 104"/>
                <p:cNvGrpSpPr>
                  <a:grpSpLocks/>
                </p:cNvGrpSpPr>
                <p:nvPr/>
              </p:nvGrpSpPr>
              <p:grpSpPr bwMode="auto">
                <a:xfrm>
                  <a:off x="1847" y="1957"/>
                  <a:ext cx="1870" cy="633"/>
                  <a:chOff x="1847" y="1957"/>
                  <a:chExt cx="1870" cy="633"/>
                </a:xfrm>
              </p:grpSpPr>
              <p:sp>
                <p:nvSpPr>
                  <p:cNvPr id="206897" name="Rectangle 76"/>
                  <p:cNvSpPr>
                    <a:spLocks noChangeArrowheads="1"/>
                  </p:cNvSpPr>
                  <p:nvPr/>
                </p:nvSpPr>
                <p:spPr bwMode="auto">
                  <a:xfrm>
                    <a:off x="1847" y="1957"/>
                    <a:ext cx="1870"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Làm người khởi xướng giải hòa; sẵn sàng vác thập tự giá trước!</a:t>
                    </a:r>
                  </a:p>
                </p:txBody>
              </p:sp>
              <p:sp>
                <p:nvSpPr>
                  <p:cNvPr id="206898" name="Rectangle 103"/>
                  <p:cNvSpPr>
                    <a:spLocks noChangeArrowheads="1"/>
                  </p:cNvSpPr>
                  <p:nvPr/>
                </p:nvSpPr>
                <p:spPr bwMode="auto">
                  <a:xfrm>
                    <a:off x="1847" y="1957"/>
                    <a:ext cx="1870"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73" name="Group 106"/>
                <p:cNvGrpSpPr>
                  <a:grpSpLocks/>
                </p:cNvGrpSpPr>
                <p:nvPr/>
              </p:nvGrpSpPr>
              <p:grpSpPr bwMode="auto">
                <a:xfrm>
                  <a:off x="0" y="2590"/>
                  <a:ext cx="1847" cy="518"/>
                  <a:chOff x="0" y="2590"/>
                  <a:chExt cx="1847" cy="518"/>
                </a:xfrm>
              </p:grpSpPr>
              <p:sp>
                <p:nvSpPr>
                  <p:cNvPr id="206895" name="Rectangle 77"/>
                  <p:cNvSpPr>
                    <a:spLocks noChangeArrowheads="1"/>
                  </p:cNvSpPr>
                  <p:nvPr/>
                </p:nvSpPr>
                <p:spPr bwMode="auto">
                  <a:xfrm>
                    <a:off x="0" y="2590"/>
                    <a:ext cx="1847"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So sánh mình với người khác và cảm thấy đáng được tôn trọng</a:t>
                    </a:r>
                  </a:p>
                </p:txBody>
              </p:sp>
              <p:sp>
                <p:nvSpPr>
                  <p:cNvPr id="206896" name="Rectangle 105"/>
                  <p:cNvSpPr>
                    <a:spLocks noChangeArrowheads="1"/>
                  </p:cNvSpPr>
                  <p:nvPr/>
                </p:nvSpPr>
                <p:spPr bwMode="auto">
                  <a:xfrm>
                    <a:off x="0" y="2590"/>
                    <a:ext cx="1847"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74" name="Group 108"/>
                <p:cNvGrpSpPr>
                  <a:grpSpLocks/>
                </p:cNvGrpSpPr>
                <p:nvPr/>
              </p:nvGrpSpPr>
              <p:grpSpPr bwMode="auto">
                <a:xfrm>
                  <a:off x="1847" y="2590"/>
                  <a:ext cx="1870" cy="518"/>
                  <a:chOff x="1847" y="2590"/>
                  <a:chExt cx="1870" cy="518"/>
                </a:xfrm>
              </p:grpSpPr>
              <p:sp>
                <p:nvSpPr>
                  <p:cNvPr id="206893" name="Rectangle 78"/>
                  <p:cNvSpPr>
                    <a:spLocks noChangeArrowheads="1"/>
                  </p:cNvSpPr>
                  <p:nvPr/>
                </p:nvSpPr>
                <p:spPr bwMode="auto">
                  <a:xfrm>
                    <a:off x="1847" y="2590"/>
                    <a:ext cx="1870"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So sánh mình với sự thánh khiết của ĐCT và cảm nhận nhu cầu được thương xót</a:t>
                    </a:r>
                  </a:p>
                </p:txBody>
              </p:sp>
              <p:sp>
                <p:nvSpPr>
                  <p:cNvPr id="206894" name="Rectangle 107"/>
                  <p:cNvSpPr>
                    <a:spLocks noChangeArrowheads="1"/>
                  </p:cNvSpPr>
                  <p:nvPr/>
                </p:nvSpPr>
                <p:spPr bwMode="auto">
                  <a:xfrm>
                    <a:off x="1847" y="2590"/>
                    <a:ext cx="1870"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75" name="Group 110"/>
                <p:cNvGrpSpPr>
                  <a:grpSpLocks/>
                </p:cNvGrpSpPr>
                <p:nvPr/>
              </p:nvGrpSpPr>
              <p:grpSpPr bwMode="auto">
                <a:xfrm>
                  <a:off x="0" y="3108"/>
                  <a:ext cx="1847" cy="403"/>
                  <a:chOff x="0" y="3108"/>
                  <a:chExt cx="1847" cy="403"/>
                </a:xfrm>
              </p:grpSpPr>
              <p:sp>
                <p:nvSpPr>
                  <p:cNvPr id="206891" name="Rectangle 79"/>
                  <p:cNvSpPr>
                    <a:spLocks noChangeArrowheads="1"/>
                  </p:cNvSpPr>
                  <p:nvPr/>
                </p:nvSpPr>
                <p:spPr bwMode="auto">
                  <a:xfrm>
                    <a:off x="0" y="3108"/>
                    <a:ext cx="1847"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Mù lòa về tình trạng thật của tấm lòng mình</a:t>
                    </a:r>
                  </a:p>
                </p:txBody>
              </p:sp>
              <p:sp>
                <p:nvSpPr>
                  <p:cNvPr id="206892" name="Rectangle 109"/>
                  <p:cNvSpPr>
                    <a:spLocks noChangeArrowheads="1"/>
                  </p:cNvSpPr>
                  <p:nvPr/>
                </p:nvSpPr>
                <p:spPr bwMode="auto">
                  <a:xfrm>
                    <a:off x="0" y="3108"/>
                    <a:ext cx="1847"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76" name="Group 112"/>
                <p:cNvGrpSpPr>
                  <a:grpSpLocks/>
                </p:cNvGrpSpPr>
                <p:nvPr/>
              </p:nvGrpSpPr>
              <p:grpSpPr bwMode="auto">
                <a:xfrm>
                  <a:off x="1847" y="3108"/>
                  <a:ext cx="1870" cy="403"/>
                  <a:chOff x="1847" y="3108"/>
                  <a:chExt cx="1870" cy="403"/>
                </a:xfrm>
              </p:grpSpPr>
              <p:sp>
                <p:nvSpPr>
                  <p:cNvPr id="206889" name="Rectangle 80"/>
                  <p:cNvSpPr>
                    <a:spLocks noChangeArrowheads="1"/>
                  </p:cNvSpPr>
                  <p:nvPr/>
                </p:nvSpPr>
                <p:spPr bwMode="auto">
                  <a:xfrm>
                    <a:off x="1847" y="3108"/>
                    <a:ext cx="1870"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Bước đi trong ánh sáng</a:t>
                    </a:r>
                  </a:p>
                </p:txBody>
              </p:sp>
              <p:sp>
                <p:nvSpPr>
                  <p:cNvPr id="206890" name="Rectangle 111"/>
                  <p:cNvSpPr>
                    <a:spLocks noChangeArrowheads="1"/>
                  </p:cNvSpPr>
                  <p:nvPr/>
                </p:nvSpPr>
                <p:spPr bwMode="auto">
                  <a:xfrm>
                    <a:off x="1847" y="3108"/>
                    <a:ext cx="1870"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77" name="Group 114"/>
                <p:cNvGrpSpPr>
                  <a:grpSpLocks/>
                </p:cNvGrpSpPr>
                <p:nvPr/>
              </p:nvGrpSpPr>
              <p:grpSpPr bwMode="auto">
                <a:xfrm>
                  <a:off x="0" y="3511"/>
                  <a:ext cx="1847" cy="403"/>
                  <a:chOff x="0" y="3511"/>
                  <a:chExt cx="1847" cy="403"/>
                </a:xfrm>
              </p:grpSpPr>
              <p:sp>
                <p:nvSpPr>
                  <p:cNvPr id="206887" name="Rectangle 81"/>
                  <p:cNvSpPr>
                    <a:spLocks noChangeArrowheads="1"/>
                  </p:cNvSpPr>
                  <p:nvPr/>
                </p:nvSpPr>
                <p:spPr bwMode="auto">
                  <a:xfrm>
                    <a:off x="0" y="3511"/>
                    <a:ext cx="1847"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Không nghĩ rằng họ có gì để ăn năn cả</a:t>
                    </a:r>
                  </a:p>
                </p:txBody>
              </p:sp>
              <p:sp>
                <p:nvSpPr>
                  <p:cNvPr id="206888" name="Rectangle 113"/>
                  <p:cNvSpPr>
                    <a:spLocks noChangeArrowheads="1"/>
                  </p:cNvSpPr>
                  <p:nvPr/>
                </p:nvSpPr>
                <p:spPr bwMode="auto">
                  <a:xfrm>
                    <a:off x="0" y="3511"/>
                    <a:ext cx="1847"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78" name="Group 116"/>
                <p:cNvGrpSpPr>
                  <a:grpSpLocks/>
                </p:cNvGrpSpPr>
                <p:nvPr/>
              </p:nvGrpSpPr>
              <p:grpSpPr bwMode="auto">
                <a:xfrm>
                  <a:off x="1847" y="3511"/>
                  <a:ext cx="1870" cy="403"/>
                  <a:chOff x="1847" y="3511"/>
                  <a:chExt cx="1870" cy="403"/>
                </a:xfrm>
              </p:grpSpPr>
              <p:sp>
                <p:nvSpPr>
                  <p:cNvPr id="206885" name="Rectangle 82"/>
                  <p:cNvSpPr>
                    <a:spLocks noChangeArrowheads="1"/>
                  </p:cNvSpPr>
                  <p:nvPr/>
                </p:nvSpPr>
                <p:spPr bwMode="auto">
                  <a:xfrm>
                    <a:off x="1847" y="3511"/>
                    <a:ext cx="1870"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Tiếp tục thái độ của lòng ăn năn</a:t>
                    </a:r>
                  </a:p>
                </p:txBody>
              </p:sp>
              <p:sp>
                <p:nvSpPr>
                  <p:cNvPr id="206886" name="Rectangle 115"/>
                  <p:cNvSpPr>
                    <a:spLocks noChangeArrowheads="1"/>
                  </p:cNvSpPr>
                  <p:nvPr/>
                </p:nvSpPr>
                <p:spPr bwMode="auto">
                  <a:xfrm>
                    <a:off x="1847" y="3511"/>
                    <a:ext cx="1870"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79" name="Group 118"/>
                <p:cNvGrpSpPr>
                  <a:grpSpLocks/>
                </p:cNvGrpSpPr>
                <p:nvPr/>
              </p:nvGrpSpPr>
              <p:grpSpPr bwMode="auto">
                <a:xfrm>
                  <a:off x="0" y="3914"/>
                  <a:ext cx="1847" cy="518"/>
                  <a:chOff x="0" y="3914"/>
                  <a:chExt cx="1847" cy="518"/>
                </a:xfrm>
              </p:grpSpPr>
              <p:sp>
                <p:nvSpPr>
                  <p:cNvPr id="206883" name="Rectangle 83"/>
                  <p:cNvSpPr>
                    <a:spLocks noChangeArrowheads="1"/>
                  </p:cNvSpPr>
                  <p:nvPr/>
                </p:nvSpPr>
                <p:spPr bwMode="auto">
                  <a:xfrm>
                    <a:off x="0" y="3914"/>
                    <a:ext cx="1847"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Không nghĩ rằng họ cần được phục hưng (một ai khác mới cần!)</a:t>
                    </a:r>
                  </a:p>
                </p:txBody>
              </p:sp>
              <p:sp>
                <p:nvSpPr>
                  <p:cNvPr id="206884" name="Rectangle 117"/>
                  <p:cNvSpPr>
                    <a:spLocks noChangeArrowheads="1"/>
                  </p:cNvSpPr>
                  <p:nvPr/>
                </p:nvSpPr>
                <p:spPr bwMode="auto">
                  <a:xfrm>
                    <a:off x="0" y="3914"/>
                    <a:ext cx="1847"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80" name="Group 120"/>
                <p:cNvGrpSpPr>
                  <a:grpSpLocks/>
                </p:cNvGrpSpPr>
                <p:nvPr/>
              </p:nvGrpSpPr>
              <p:grpSpPr bwMode="auto">
                <a:xfrm>
                  <a:off x="1847" y="3914"/>
                  <a:ext cx="1870" cy="518"/>
                  <a:chOff x="1847" y="3914"/>
                  <a:chExt cx="1870" cy="518"/>
                </a:xfrm>
              </p:grpSpPr>
              <p:sp>
                <p:nvSpPr>
                  <p:cNvPr id="206881" name="Rectangle 84"/>
                  <p:cNvSpPr>
                    <a:spLocks noChangeArrowheads="1"/>
                  </p:cNvSpPr>
                  <p:nvPr/>
                </p:nvSpPr>
                <p:spPr bwMode="auto">
                  <a:xfrm>
                    <a:off x="1847" y="3914"/>
                    <a:ext cx="1870"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Liên tục cảm thấy nhu cầu cần sự gặp gỡ tươi mới với sự đổ đầy Đức Thánh Linh</a:t>
                    </a:r>
                  </a:p>
                </p:txBody>
              </p:sp>
              <p:sp>
                <p:nvSpPr>
                  <p:cNvPr id="206882" name="Rectangle 119"/>
                  <p:cNvSpPr>
                    <a:spLocks noChangeArrowheads="1"/>
                  </p:cNvSpPr>
                  <p:nvPr/>
                </p:nvSpPr>
                <p:spPr bwMode="auto">
                  <a:xfrm>
                    <a:off x="1847" y="3914"/>
                    <a:ext cx="1870"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
            <p:nvSpPr>
              <p:cNvPr id="206862" name="Rectangle 122"/>
              <p:cNvSpPr>
                <a:spLocks noChangeArrowheads="1"/>
              </p:cNvSpPr>
              <p:nvPr/>
            </p:nvSpPr>
            <p:spPr bwMode="auto">
              <a:xfrm>
                <a:off x="-4" y="-4"/>
                <a:ext cx="3725" cy="4440"/>
              </a:xfrm>
              <a:prstGeom prst="rect">
                <a:avLst/>
              </a:prstGeom>
              <a:noFill/>
              <a:ln w="1428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55" name="Group 124"/>
            <p:cNvGrpSpPr>
              <a:grpSpLocks/>
            </p:cNvGrpSpPr>
            <p:nvPr/>
          </p:nvGrpSpPr>
          <p:grpSpPr bwMode="auto">
            <a:xfrm>
              <a:off x="6" y="675"/>
              <a:ext cx="2856" cy="308"/>
              <a:chOff x="0" y="0"/>
              <a:chExt cx="1847" cy="403"/>
            </a:xfrm>
          </p:grpSpPr>
          <p:sp>
            <p:nvSpPr>
              <p:cNvPr id="206859" name="Rectangle 125"/>
              <p:cNvSpPr>
                <a:spLocks noChangeArrowheads="1"/>
              </p:cNvSpPr>
              <p:nvPr/>
            </p:nvSpPr>
            <p:spPr bwMode="auto">
              <a:xfrm>
                <a:off x="0" y="0"/>
                <a:ext cx="1847"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2400" b="1">
                    <a:solidFill>
                      <a:srgbClr val="FFFFFF"/>
                    </a:solidFill>
                    <a:latin typeface="Times New Roman" charset="0"/>
                  </a:rPr>
                  <a:t>Người kiêu ngạo, không tan vỡ</a:t>
                </a:r>
              </a:p>
            </p:txBody>
          </p:sp>
          <p:sp>
            <p:nvSpPr>
              <p:cNvPr id="206860" name="Rectangle 126"/>
              <p:cNvSpPr>
                <a:spLocks noChangeArrowheads="1"/>
              </p:cNvSpPr>
              <p:nvPr/>
            </p:nvSpPr>
            <p:spPr bwMode="auto">
              <a:xfrm>
                <a:off x="0" y="0"/>
                <a:ext cx="1847"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6856" name="Group 127"/>
            <p:cNvGrpSpPr>
              <a:grpSpLocks/>
            </p:cNvGrpSpPr>
            <p:nvPr/>
          </p:nvGrpSpPr>
          <p:grpSpPr bwMode="auto">
            <a:xfrm>
              <a:off x="2862" y="675"/>
              <a:ext cx="2892" cy="308"/>
              <a:chOff x="1847" y="0"/>
              <a:chExt cx="1870" cy="403"/>
            </a:xfrm>
          </p:grpSpPr>
          <p:sp>
            <p:nvSpPr>
              <p:cNvPr id="206857" name="Rectangle 128"/>
              <p:cNvSpPr>
                <a:spLocks noChangeArrowheads="1"/>
              </p:cNvSpPr>
              <p:nvPr/>
            </p:nvSpPr>
            <p:spPr bwMode="auto">
              <a:xfrm>
                <a:off x="1847" y="0"/>
                <a:ext cx="1870"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2400" b="1">
                    <a:solidFill>
                      <a:srgbClr val="FFFFFF"/>
                    </a:solidFill>
                    <a:latin typeface="Times New Roman" charset="0"/>
                  </a:rPr>
                  <a:t>Người có lòng tan vỡ</a:t>
                </a:r>
              </a:p>
            </p:txBody>
          </p:sp>
          <p:sp>
            <p:nvSpPr>
              <p:cNvPr id="206858" name="Rectangle 129"/>
              <p:cNvSpPr>
                <a:spLocks noChangeArrowheads="1"/>
              </p:cNvSpPr>
              <p:nvPr/>
            </p:nvSpPr>
            <p:spPr bwMode="auto">
              <a:xfrm>
                <a:off x="1847" y="0"/>
                <a:ext cx="1870"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
        <p:nvSpPr>
          <p:cNvPr id="206853" name="Rectangle 131"/>
          <p:cNvSpPr>
            <a:spLocks noChangeArrowheads="1"/>
          </p:cNvSpPr>
          <p:nvPr/>
        </p:nvSpPr>
        <p:spPr bwMode="auto">
          <a:xfrm>
            <a:off x="3200400" y="685800"/>
            <a:ext cx="1911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p>
            <a:pPr algn="l">
              <a:spcBef>
                <a:spcPct val="50000"/>
              </a:spcBef>
              <a:buFont typeface="Wingdings" charset="0"/>
              <a:buChar char="§"/>
            </a:pPr>
            <a:r>
              <a:rPr kumimoji="1" lang="en-US" altLang="zh-CN" sz="2000">
                <a:solidFill>
                  <a:schemeClr val="accent1"/>
                </a:solidFill>
                <a:latin typeface="Impact" charset="0"/>
                <a:ea typeface="宋体" charset="0"/>
                <a:cs typeface="宋体" charset="0"/>
              </a:rPr>
              <a:t>Henry Blackaby</a:t>
            </a:r>
            <a:endParaRPr kumimoji="1" lang="en-US" sz="2000">
              <a:solidFill>
                <a:schemeClr val="accent1"/>
              </a:solidFill>
              <a:latin typeface="Impact"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533400" y="0"/>
            <a:ext cx="6781800" cy="762000"/>
          </a:xfrm>
          <a:solidFill>
            <a:schemeClr val="accent1"/>
          </a:solidFill>
          <a:ln>
            <a:solidFill>
              <a:schemeClr val="tx1"/>
            </a:solidFill>
            <a:miter lim="800000"/>
            <a:headEnd/>
            <a:tailEnd/>
          </a:ln>
        </p:spPr>
        <p:txBody>
          <a:bodyPr/>
          <a:lstStyle/>
          <a:p>
            <a:pPr algn="ctr"/>
            <a:r>
              <a:rPr lang="en-US" altLang="zh-CN" b="1">
                <a:solidFill>
                  <a:srgbClr val="000000"/>
                </a:solidFill>
                <a:latin typeface="Times New Roman" charset="0"/>
                <a:ea typeface="宋体" charset="0"/>
                <a:cs typeface="宋体" charset="0"/>
              </a:rPr>
              <a:t>Người có lòng tan vỡ</a:t>
            </a:r>
            <a:endParaRPr lang="en-US" b="1">
              <a:solidFill>
                <a:srgbClr val="000000"/>
              </a:solidFill>
              <a:latin typeface="Times New Roman" charset="0"/>
              <a:ea typeface="宋体" charset="0"/>
              <a:cs typeface="宋体" charset="0"/>
            </a:endParaRPr>
          </a:p>
        </p:txBody>
      </p:sp>
      <p:sp>
        <p:nvSpPr>
          <p:cNvPr id="208899" name="Text Box 3"/>
          <p:cNvSpPr txBox="1">
            <a:spLocks noChangeArrowheads="1"/>
          </p:cNvSpPr>
          <p:nvPr/>
        </p:nvSpPr>
        <p:spPr bwMode="auto">
          <a:xfrm>
            <a:off x="7688263" y="228600"/>
            <a:ext cx="1303337"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145-146</a:t>
            </a:r>
          </a:p>
        </p:txBody>
      </p:sp>
      <p:grpSp>
        <p:nvGrpSpPr>
          <p:cNvPr id="208900" name="Group 130"/>
          <p:cNvGrpSpPr>
            <a:grpSpLocks/>
          </p:cNvGrpSpPr>
          <p:nvPr/>
        </p:nvGrpSpPr>
        <p:grpSpPr bwMode="auto">
          <a:xfrm>
            <a:off x="0" y="1066800"/>
            <a:ext cx="9144000" cy="5791200"/>
            <a:chOff x="-4" y="-4"/>
            <a:chExt cx="3923" cy="4517"/>
          </a:xfrm>
        </p:grpSpPr>
        <p:grpSp>
          <p:nvGrpSpPr>
            <p:cNvPr id="208902" name="Group 128"/>
            <p:cNvGrpSpPr>
              <a:grpSpLocks/>
            </p:cNvGrpSpPr>
            <p:nvPr/>
          </p:nvGrpSpPr>
          <p:grpSpPr bwMode="auto">
            <a:xfrm>
              <a:off x="0" y="0"/>
              <a:ext cx="3915" cy="4509"/>
              <a:chOff x="0" y="0"/>
              <a:chExt cx="3915" cy="4509"/>
            </a:xfrm>
          </p:grpSpPr>
          <p:grpSp>
            <p:nvGrpSpPr>
              <p:cNvPr id="208904" name="Group 89"/>
              <p:cNvGrpSpPr>
                <a:grpSpLocks/>
              </p:cNvGrpSpPr>
              <p:nvPr/>
            </p:nvGrpSpPr>
            <p:grpSpPr bwMode="auto">
              <a:xfrm>
                <a:off x="0" y="0"/>
                <a:ext cx="1926" cy="403"/>
                <a:chOff x="0" y="0"/>
                <a:chExt cx="1926" cy="403"/>
              </a:xfrm>
            </p:grpSpPr>
            <p:sp>
              <p:nvSpPr>
                <p:cNvPr id="208962" name="Rectangle 68"/>
                <p:cNvSpPr>
                  <a:spLocks noChangeArrowheads="1"/>
                </p:cNvSpPr>
                <p:nvPr/>
              </p:nvSpPr>
              <p:spPr bwMode="auto">
                <a:xfrm>
                  <a:off x="0" y="0"/>
                  <a:ext cx="1926"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2400" b="1">
                      <a:solidFill>
                        <a:srgbClr val="FFFFFF"/>
                      </a:solidFill>
                      <a:latin typeface="Times New Roman" charset="0"/>
                    </a:rPr>
                    <a:t>Người kiêu ngạo, không tan vỡ</a:t>
                  </a:r>
                </a:p>
              </p:txBody>
            </p:sp>
            <p:sp>
              <p:nvSpPr>
                <p:cNvPr id="208963" name="Rectangle 88"/>
                <p:cNvSpPr>
                  <a:spLocks noChangeArrowheads="1"/>
                </p:cNvSpPr>
                <p:nvPr/>
              </p:nvSpPr>
              <p:spPr bwMode="auto">
                <a:xfrm>
                  <a:off x="0" y="0"/>
                  <a:ext cx="1926"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05" name="Group 91"/>
              <p:cNvGrpSpPr>
                <a:grpSpLocks/>
              </p:cNvGrpSpPr>
              <p:nvPr/>
            </p:nvGrpSpPr>
            <p:grpSpPr bwMode="auto">
              <a:xfrm>
                <a:off x="1926" y="0"/>
                <a:ext cx="1989" cy="403"/>
                <a:chOff x="1926" y="0"/>
                <a:chExt cx="1989" cy="403"/>
              </a:xfrm>
            </p:grpSpPr>
            <p:sp>
              <p:nvSpPr>
                <p:cNvPr id="208960" name="Rectangle 69"/>
                <p:cNvSpPr>
                  <a:spLocks noChangeArrowheads="1"/>
                </p:cNvSpPr>
                <p:nvPr/>
              </p:nvSpPr>
              <p:spPr bwMode="auto">
                <a:xfrm>
                  <a:off x="1926" y="0"/>
                  <a:ext cx="1989"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2400" b="1">
                      <a:solidFill>
                        <a:srgbClr val="FFFFFF"/>
                      </a:solidFill>
                      <a:latin typeface="Times New Roman" charset="0"/>
                    </a:rPr>
                    <a:t>Người có lòng tan vỡ</a:t>
                  </a:r>
                </a:p>
              </p:txBody>
            </p:sp>
            <p:sp>
              <p:nvSpPr>
                <p:cNvPr id="208961" name="Rectangle 90"/>
                <p:cNvSpPr>
                  <a:spLocks noChangeArrowheads="1"/>
                </p:cNvSpPr>
                <p:nvPr/>
              </p:nvSpPr>
              <p:spPr bwMode="auto">
                <a:xfrm>
                  <a:off x="1926" y="0"/>
                  <a:ext cx="1989"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06" name="Group 93"/>
              <p:cNvGrpSpPr>
                <a:grpSpLocks/>
              </p:cNvGrpSpPr>
              <p:nvPr/>
            </p:nvGrpSpPr>
            <p:grpSpPr bwMode="auto">
              <a:xfrm>
                <a:off x="0" y="403"/>
                <a:ext cx="1926" cy="518"/>
                <a:chOff x="0" y="403"/>
                <a:chExt cx="1926" cy="518"/>
              </a:xfrm>
            </p:grpSpPr>
            <p:sp>
              <p:nvSpPr>
                <p:cNvPr id="208958" name="Rectangle 70"/>
                <p:cNvSpPr>
                  <a:spLocks noChangeArrowheads="1"/>
                </p:cNvSpPr>
                <p:nvPr/>
              </p:nvSpPr>
              <p:spPr bwMode="auto">
                <a:xfrm>
                  <a:off x="0" y="403"/>
                  <a:ext cx="1926"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Nhắm vào sự thất bại của người khác</a:t>
                  </a:r>
                </a:p>
              </p:txBody>
            </p:sp>
            <p:sp>
              <p:nvSpPr>
                <p:cNvPr id="208959" name="Rectangle 92"/>
                <p:cNvSpPr>
                  <a:spLocks noChangeArrowheads="1"/>
                </p:cNvSpPr>
                <p:nvPr/>
              </p:nvSpPr>
              <p:spPr bwMode="auto">
                <a:xfrm>
                  <a:off x="0" y="403"/>
                  <a:ext cx="1926"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07" name="Group 95"/>
              <p:cNvGrpSpPr>
                <a:grpSpLocks/>
              </p:cNvGrpSpPr>
              <p:nvPr/>
            </p:nvGrpSpPr>
            <p:grpSpPr bwMode="auto">
              <a:xfrm>
                <a:off x="1926" y="403"/>
                <a:ext cx="1989" cy="518"/>
                <a:chOff x="1926" y="403"/>
                <a:chExt cx="1989" cy="518"/>
              </a:xfrm>
            </p:grpSpPr>
            <p:sp>
              <p:nvSpPr>
                <p:cNvPr id="208956" name="Rectangle 71"/>
                <p:cNvSpPr>
                  <a:spLocks noChangeArrowheads="1"/>
                </p:cNvSpPr>
                <p:nvPr/>
              </p:nvSpPr>
              <p:spPr bwMode="auto">
                <a:xfrm>
                  <a:off x="1926" y="403"/>
                  <a:ext cx="1989"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Bị tràn ngập bởi cảm giác nhu cầu thuộc linh của mình</a:t>
                  </a:r>
                </a:p>
              </p:txBody>
            </p:sp>
            <p:sp>
              <p:nvSpPr>
                <p:cNvPr id="208957" name="Rectangle 94"/>
                <p:cNvSpPr>
                  <a:spLocks noChangeArrowheads="1"/>
                </p:cNvSpPr>
                <p:nvPr/>
              </p:nvSpPr>
              <p:spPr bwMode="auto">
                <a:xfrm>
                  <a:off x="1926" y="403"/>
                  <a:ext cx="1989"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08" name="Group 97"/>
              <p:cNvGrpSpPr>
                <a:grpSpLocks/>
              </p:cNvGrpSpPr>
              <p:nvPr/>
            </p:nvGrpSpPr>
            <p:grpSpPr bwMode="auto">
              <a:xfrm>
                <a:off x="0" y="921"/>
                <a:ext cx="1926" cy="633"/>
                <a:chOff x="0" y="921"/>
                <a:chExt cx="1926" cy="633"/>
              </a:xfrm>
            </p:grpSpPr>
            <p:sp>
              <p:nvSpPr>
                <p:cNvPr id="208954" name="Rectangle 72"/>
                <p:cNvSpPr>
                  <a:spLocks noChangeArrowheads="1"/>
                </p:cNvSpPr>
                <p:nvPr/>
              </p:nvSpPr>
              <p:spPr bwMode="auto">
                <a:xfrm>
                  <a:off x="0" y="921"/>
                  <a:ext cx="1926"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Công bình riêng; có tinh thần phê phán, bươi móc; nhìn chính mình/qua vọng kính sai lệch nhưng nhìn người khác bằng kính hiển vi</a:t>
                  </a:r>
                </a:p>
              </p:txBody>
            </p:sp>
            <p:sp>
              <p:nvSpPr>
                <p:cNvPr id="208955" name="Rectangle 96"/>
                <p:cNvSpPr>
                  <a:spLocks noChangeArrowheads="1"/>
                </p:cNvSpPr>
                <p:nvPr/>
              </p:nvSpPr>
              <p:spPr bwMode="auto">
                <a:xfrm>
                  <a:off x="0" y="921"/>
                  <a:ext cx="1926"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09" name="Group 99"/>
              <p:cNvGrpSpPr>
                <a:grpSpLocks/>
              </p:cNvGrpSpPr>
              <p:nvPr/>
            </p:nvGrpSpPr>
            <p:grpSpPr bwMode="auto">
              <a:xfrm>
                <a:off x="1926" y="921"/>
                <a:ext cx="1989" cy="633"/>
                <a:chOff x="1926" y="921"/>
                <a:chExt cx="1989" cy="633"/>
              </a:xfrm>
            </p:grpSpPr>
            <p:sp>
              <p:nvSpPr>
                <p:cNvPr id="208952" name="Rectangle 73"/>
                <p:cNvSpPr>
                  <a:spLocks noChangeArrowheads="1"/>
                </p:cNvSpPr>
                <p:nvPr/>
              </p:nvSpPr>
              <p:spPr bwMode="auto">
                <a:xfrm>
                  <a:off x="1926" y="921"/>
                  <a:ext cx="1989"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Thương xót; tha thứ; tìm điều tốt nhất nơi người khác</a:t>
                  </a:r>
                </a:p>
              </p:txBody>
            </p:sp>
            <p:sp>
              <p:nvSpPr>
                <p:cNvPr id="208953" name="Rectangle 98"/>
                <p:cNvSpPr>
                  <a:spLocks noChangeArrowheads="1"/>
                </p:cNvSpPr>
                <p:nvPr/>
              </p:nvSpPr>
              <p:spPr bwMode="auto">
                <a:xfrm>
                  <a:off x="1926" y="921"/>
                  <a:ext cx="1989"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10" name="Group 101"/>
              <p:cNvGrpSpPr>
                <a:grpSpLocks/>
              </p:cNvGrpSpPr>
              <p:nvPr/>
            </p:nvGrpSpPr>
            <p:grpSpPr bwMode="auto">
              <a:xfrm>
                <a:off x="0" y="1554"/>
                <a:ext cx="1926" cy="422"/>
                <a:chOff x="0" y="1554"/>
                <a:chExt cx="1926" cy="422"/>
              </a:xfrm>
            </p:grpSpPr>
            <p:sp>
              <p:nvSpPr>
                <p:cNvPr id="208950" name="Rectangle 74"/>
                <p:cNvSpPr>
                  <a:spLocks noChangeArrowheads="1"/>
                </p:cNvSpPr>
                <p:nvPr/>
              </p:nvSpPr>
              <p:spPr bwMode="auto">
                <a:xfrm>
                  <a:off x="0" y="1554"/>
                  <a:ext cx="1926" cy="422"/>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1800" b="1">
                      <a:solidFill>
                        <a:srgbClr val="FFFFFF"/>
                      </a:solidFill>
                      <a:latin typeface="Times New Roman" charset="0"/>
                    </a:rPr>
                    <a:t>Coi thường người khác</a:t>
                  </a:r>
                </a:p>
              </p:txBody>
            </p:sp>
            <p:sp>
              <p:nvSpPr>
                <p:cNvPr id="208951" name="Rectangle 100"/>
                <p:cNvSpPr>
                  <a:spLocks noChangeArrowheads="1"/>
                </p:cNvSpPr>
                <p:nvPr/>
              </p:nvSpPr>
              <p:spPr bwMode="auto">
                <a:xfrm>
                  <a:off x="0" y="1554"/>
                  <a:ext cx="1926" cy="422"/>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11" name="Group 103"/>
              <p:cNvGrpSpPr>
                <a:grpSpLocks/>
              </p:cNvGrpSpPr>
              <p:nvPr/>
            </p:nvGrpSpPr>
            <p:grpSpPr bwMode="auto">
              <a:xfrm>
                <a:off x="1926" y="1554"/>
                <a:ext cx="1989" cy="422"/>
                <a:chOff x="1926" y="1554"/>
                <a:chExt cx="1989" cy="422"/>
              </a:xfrm>
            </p:grpSpPr>
            <p:sp>
              <p:nvSpPr>
                <p:cNvPr id="208948" name="Rectangle 75"/>
                <p:cNvSpPr>
                  <a:spLocks noChangeArrowheads="1"/>
                </p:cNvSpPr>
                <p:nvPr/>
              </p:nvSpPr>
              <p:spPr bwMode="auto">
                <a:xfrm>
                  <a:off x="1926" y="1554"/>
                  <a:ext cx="1989" cy="422"/>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Tôn trọng người khác hơn mình</a:t>
                  </a:r>
                </a:p>
              </p:txBody>
            </p:sp>
            <p:sp>
              <p:nvSpPr>
                <p:cNvPr id="208949" name="Rectangle 102"/>
                <p:cNvSpPr>
                  <a:spLocks noChangeArrowheads="1"/>
                </p:cNvSpPr>
                <p:nvPr/>
              </p:nvSpPr>
              <p:spPr bwMode="auto">
                <a:xfrm>
                  <a:off x="1926" y="1554"/>
                  <a:ext cx="1989" cy="422"/>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12" name="Group 105"/>
              <p:cNvGrpSpPr>
                <a:grpSpLocks/>
              </p:cNvGrpSpPr>
              <p:nvPr/>
            </p:nvGrpSpPr>
            <p:grpSpPr bwMode="auto">
              <a:xfrm>
                <a:off x="0" y="1976"/>
                <a:ext cx="1926" cy="518"/>
                <a:chOff x="0" y="1976"/>
                <a:chExt cx="1926" cy="518"/>
              </a:xfrm>
            </p:grpSpPr>
            <p:sp>
              <p:nvSpPr>
                <p:cNvPr id="208946" name="Rectangle 76"/>
                <p:cNvSpPr>
                  <a:spLocks noChangeArrowheads="1"/>
                </p:cNvSpPr>
                <p:nvPr/>
              </p:nvSpPr>
              <p:spPr bwMode="auto">
                <a:xfrm>
                  <a:off x="0" y="1976"/>
                  <a:ext cx="1926"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Có tinh thần tự lập/ tự mãn</a:t>
                  </a:r>
                </a:p>
              </p:txBody>
            </p:sp>
            <p:sp>
              <p:nvSpPr>
                <p:cNvPr id="208947" name="Rectangle 104"/>
                <p:cNvSpPr>
                  <a:spLocks noChangeArrowheads="1"/>
                </p:cNvSpPr>
                <p:nvPr/>
              </p:nvSpPr>
              <p:spPr bwMode="auto">
                <a:xfrm>
                  <a:off x="0" y="1976"/>
                  <a:ext cx="1926"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13" name="Group 107"/>
              <p:cNvGrpSpPr>
                <a:grpSpLocks/>
              </p:cNvGrpSpPr>
              <p:nvPr/>
            </p:nvGrpSpPr>
            <p:grpSpPr bwMode="auto">
              <a:xfrm>
                <a:off x="1926" y="1976"/>
                <a:ext cx="1989" cy="518"/>
                <a:chOff x="1926" y="1976"/>
                <a:chExt cx="1989" cy="518"/>
              </a:xfrm>
            </p:grpSpPr>
            <p:sp>
              <p:nvSpPr>
                <p:cNvPr id="208944" name="Rectangle 77"/>
                <p:cNvSpPr>
                  <a:spLocks noChangeArrowheads="1"/>
                </p:cNvSpPr>
                <p:nvPr/>
              </p:nvSpPr>
              <p:spPr bwMode="auto">
                <a:xfrm>
                  <a:off x="1926" y="1976"/>
                  <a:ext cx="1989"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Tinh thần phụ thuộc/nhận ra nhu cầu dành cho người khác</a:t>
                  </a:r>
                </a:p>
              </p:txBody>
            </p:sp>
            <p:sp>
              <p:nvSpPr>
                <p:cNvPr id="208945" name="Rectangle 106"/>
                <p:cNvSpPr>
                  <a:spLocks noChangeArrowheads="1"/>
                </p:cNvSpPr>
                <p:nvPr/>
              </p:nvSpPr>
              <p:spPr bwMode="auto">
                <a:xfrm>
                  <a:off x="1926" y="1976"/>
                  <a:ext cx="1989"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14" name="Group 109"/>
              <p:cNvGrpSpPr>
                <a:grpSpLocks/>
              </p:cNvGrpSpPr>
              <p:nvPr/>
            </p:nvGrpSpPr>
            <p:grpSpPr bwMode="auto">
              <a:xfrm>
                <a:off x="0" y="2494"/>
                <a:ext cx="1926" cy="403"/>
                <a:chOff x="0" y="2494"/>
                <a:chExt cx="1926" cy="403"/>
              </a:xfrm>
            </p:grpSpPr>
            <p:sp>
              <p:nvSpPr>
                <p:cNvPr id="208942" name="Rectangle 78"/>
                <p:cNvSpPr>
                  <a:spLocks noChangeArrowheads="1"/>
                </p:cNvSpPr>
                <p:nvPr/>
              </p:nvSpPr>
              <p:spPr bwMode="auto">
                <a:xfrm>
                  <a:off x="0" y="2494"/>
                  <a:ext cx="1926"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Cố giữ quyền kiểm soát; phải là cách của </a:t>
                  </a:r>
                  <a:r>
                    <a:rPr lang="en-US" sz="1800" b="1" i="1">
                      <a:solidFill>
                        <a:srgbClr val="FFFFFF"/>
                      </a:solidFill>
                      <a:latin typeface="Times New Roman" charset="0"/>
                    </a:rPr>
                    <a:t>tôi</a:t>
                  </a:r>
                  <a:endParaRPr lang="en-US" sz="1800" b="1">
                    <a:solidFill>
                      <a:srgbClr val="FFFFFF"/>
                    </a:solidFill>
                    <a:latin typeface="Times New Roman" charset="0"/>
                  </a:endParaRPr>
                </a:p>
              </p:txBody>
            </p:sp>
            <p:sp>
              <p:nvSpPr>
                <p:cNvPr id="208943" name="Rectangle 108"/>
                <p:cNvSpPr>
                  <a:spLocks noChangeArrowheads="1"/>
                </p:cNvSpPr>
                <p:nvPr/>
              </p:nvSpPr>
              <p:spPr bwMode="auto">
                <a:xfrm>
                  <a:off x="0" y="2494"/>
                  <a:ext cx="1926"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15" name="Group 111"/>
              <p:cNvGrpSpPr>
                <a:grpSpLocks/>
              </p:cNvGrpSpPr>
              <p:nvPr/>
            </p:nvGrpSpPr>
            <p:grpSpPr bwMode="auto">
              <a:xfrm>
                <a:off x="1926" y="2494"/>
                <a:ext cx="1989" cy="403"/>
                <a:chOff x="1926" y="2494"/>
                <a:chExt cx="1989" cy="403"/>
              </a:xfrm>
            </p:grpSpPr>
            <p:sp>
              <p:nvSpPr>
                <p:cNvPr id="208940" name="Rectangle 79"/>
                <p:cNvSpPr>
                  <a:spLocks noChangeArrowheads="1"/>
                </p:cNvSpPr>
                <p:nvPr/>
              </p:nvSpPr>
              <p:spPr bwMode="auto">
                <a:xfrm>
                  <a:off x="1926" y="2494"/>
                  <a:ext cx="1989"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Trao phó quyền kiểm soát</a:t>
                  </a:r>
                </a:p>
              </p:txBody>
            </p:sp>
            <p:sp>
              <p:nvSpPr>
                <p:cNvPr id="208941" name="Rectangle 110"/>
                <p:cNvSpPr>
                  <a:spLocks noChangeArrowheads="1"/>
                </p:cNvSpPr>
                <p:nvPr/>
              </p:nvSpPr>
              <p:spPr bwMode="auto">
                <a:xfrm>
                  <a:off x="1926" y="2494"/>
                  <a:ext cx="1989"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16" name="Group 113"/>
              <p:cNvGrpSpPr>
                <a:grpSpLocks/>
              </p:cNvGrpSpPr>
              <p:nvPr/>
            </p:nvGrpSpPr>
            <p:grpSpPr bwMode="auto">
              <a:xfrm>
                <a:off x="0" y="2897"/>
                <a:ext cx="1926" cy="403"/>
                <a:chOff x="0" y="2897"/>
                <a:chExt cx="1926" cy="403"/>
              </a:xfrm>
            </p:grpSpPr>
            <p:sp>
              <p:nvSpPr>
                <p:cNvPr id="208938" name="Rectangle 80"/>
                <p:cNvSpPr>
                  <a:spLocks noChangeArrowheads="1"/>
                </p:cNvSpPr>
                <p:nvPr/>
              </p:nvSpPr>
              <p:spPr bwMode="auto">
                <a:xfrm>
                  <a:off x="0" y="2897"/>
                  <a:ext cx="1926"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Cố chứng minh mình đúng</a:t>
                  </a:r>
                </a:p>
              </p:txBody>
            </p:sp>
            <p:sp>
              <p:nvSpPr>
                <p:cNvPr id="208939" name="Rectangle 112"/>
                <p:cNvSpPr>
                  <a:spLocks noChangeArrowheads="1"/>
                </p:cNvSpPr>
                <p:nvPr/>
              </p:nvSpPr>
              <p:spPr bwMode="auto">
                <a:xfrm>
                  <a:off x="0" y="2897"/>
                  <a:ext cx="1926"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17" name="Group 115"/>
              <p:cNvGrpSpPr>
                <a:grpSpLocks/>
              </p:cNvGrpSpPr>
              <p:nvPr/>
            </p:nvGrpSpPr>
            <p:grpSpPr bwMode="auto">
              <a:xfrm>
                <a:off x="1926" y="2897"/>
                <a:ext cx="1989" cy="403"/>
                <a:chOff x="1926" y="2897"/>
                <a:chExt cx="1989" cy="403"/>
              </a:xfrm>
            </p:grpSpPr>
            <p:sp>
              <p:nvSpPr>
                <p:cNvPr id="208936" name="Rectangle 81"/>
                <p:cNvSpPr>
                  <a:spLocks noChangeArrowheads="1"/>
                </p:cNvSpPr>
                <p:nvPr/>
              </p:nvSpPr>
              <p:spPr bwMode="auto">
                <a:xfrm>
                  <a:off x="1926" y="2897"/>
                  <a:ext cx="1989"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Sẵn sàng chịu thua về điều mình đúng!</a:t>
                  </a:r>
                </a:p>
              </p:txBody>
            </p:sp>
            <p:sp>
              <p:nvSpPr>
                <p:cNvPr id="208937" name="Rectangle 114"/>
                <p:cNvSpPr>
                  <a:spLocks noChangeArrowheads="1"/>
                </p:cNvSpPr>
                <p:nvPr/>
              </p:nvSpPr>
              <p:spPr bwMode="auto">
                <a:xfrm>
                  <a:off x="1926" y="2897"/>
                  <a:ext cx="1989"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18" name="Group 117"/>
              <p:cNvGrpSpPr>
                <a:grpSpLocks/>
              </p:cNvGrpSpPr>
              <p:nvPr/>
            </p:nvGrpSpPr>
            <p:grpSpPr bwMode="auto">
              <a:xfrm>
                <a:off x="0" y="3300"/>
                <a:ext cx="1926" cy="403"/>
                <a:chOff x="0" y="3300"/>
                <a:chExt cx="1926" cy="403"/>
              </a:xfrm>
            </p:grpSpPr>
            <p:sp>
              <p:nvSpPr>
                <p:cNvPr id="208934" name="Rectangle 82"/>
                <p:cNvSpPr>
                  <a:spLocks noChangeArrowheads="1"/>
                </p:cNvSpPr>
                <p:nvPr/>
              </p:nvSpPr>
              <p:spPr bwMode="auto">
                <a:xfrm>
                  <a:off x="0" y="3300"/>
                  <a:ext cx="1926"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Đòi quyền lợi</a:t>
                  </a:r>
                </a:p>
              </p:txBody>
            </p:sp>
            <p:sp>
              <p:nvSpPr>
                <p:cNvPr id="208935" name="Rectangle 116"/>
                <p:cNvSpPr>
                  <a:spLocks noChangeArrowheads="1"/>
                </p:cNvSpPr>
                <p:nvPr/>
              </p:nvSpPr>
              <p:spPr bwMode="auto">
                <a:xfrm>
                  <a:off x="0" y="3300"/>
                  <a:ext cx="1926"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19" name="Group 119"/>
              <p:cNvGrpSpPr>
                <a:grpSpLocks/>
              </p:cNvGrpSpPr>
              <p:nvPr/>
            </p:nvGrpSpPr>
            <p:grpSpPr bwMode="auto">
              <a:xfrm>
                <a:off x="1926" y="3300"/>
                <a:ext cx="1989" cy="403"/>
                <a:chOff x="1926" y="3300"/>
                <a:chExt cx="1989" cy="403"/>
              </a:xfrm>
            </p:grpSpPr>
            <p:sp>
              <p:nvSpPr>
                <p:cNvPr id="208932" name="Rectangle 83"/>
                <p:cNvSpPr>
                  <a:spLocks noChangeArrowheads="1"/>
                </p:cNvSpPr>
                <p:nvPr/>
              </p:nvSpPr>
              <p:spPr bwMode="auto">
                <a:xfrm>
                  <a:off x="1926" y="3300"/>
                  <a:ext cx="1989"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Từ bỏ quyền lợi</a:t>
                  </a:r>
                </a:p>
              </p:txBody>
            </p:sp>
            <p:sp>
              <p:nvSpPr>
                <p:cNvPr id="208933" name="Rectangle 118"/>
                <p:cNvSpPr>
                  <a:spLocks noChangeArrowheads="1"/>
                </p:cNvSpPr>
                <p:nvPr/>
              </p:nvSpPr>
              <p:spPr bwMode="auto">
                <a:xfrm>
                  <a:off x="1926" y="3300"/>
                  <a:ext cx="1989"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20" name="Group 121"/>
              <p:cNvGrpSpPr>
                <a:grpSpLocks/>
              </p:cNvGrpSpPr>
              <p:nvPr/>
            </p:nvGrpSpPr>
            <p:grpSpPr bwMode="auto">
              <a:xfrm>
                <a:off x="0" y="3703"/>
                <a:ext cx="1926" cy="403"/>
                <a:chOff x="0" y="3703"/>
                <a:chExt cx="1926" cy="403"/>
              </a:xfrm>
            </p:grpSpPr>
            <p:sp>
              <p:nvSpPr>
                <p:cNvPr id="208930" name="Rectangle 84"/>
                <p:cNvSpPr>
                  <a:spLocks noChangeArrowheads="1"/>
                </p:cNvSpPr>
                <p:nvPr/>
              </p:nvSpPr>
              <p:spPr bwMode="auto">
                <a:xfrm>
                  <a:off x="0" y="3703"/>
                  <a:ext cx="1926"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Tinh thần ra lệnh</a:t>
                  </a:r>
                </a:p>
              </p:txBody>
            </p:sp>
            <p:sp>
              <p:nvSpPr>
                <p:cNvPr id="208931" name="Rectangle 120"/>
                <p:cNvSpPr>
                  <a:spLocks noChangeArrowheads="1"/>
                </p:cNvSpPr>
                <p:nvPr/>
              </p:nvSpPr>
              <p:spPr bwMode="auto">
                <a:xfrm>
                  <a:off x="0" y="3703"/>
                  <a:ext cx="1926"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21" name="Group 123"/>
              <p:cNvGrpSpPr>
                <a:grpSpLocks/>
              </p:cNvGrpSpPr>
              <p:nvPr/>
            </p:nvGrpSpPr>
            <p:grpSpPr bwMode="auto">
              <a:xfrm>
                <a:off x="1926" y="3703"/>
                <a:ext cx="1989" cy="403"/>
                <a:chOff x="1926" y="3703"/>
                <a:chExt cx="1989" cy="403"/>
              </a:xfrm>
            </p:grpSpPr>
            <p:sp>
              <p:nvSpPr>
                <p:cNvPr id="208928" name="Rectangle 85"/>
                <p:cNvSpPr>
                  <a:spLocks noChangeArrowheads="1"/>
                </p:cNvSpPr>
                <p:nvPr/>
              </p:nvSpPr>
              <p:spPr bwMode="auto">
                <a:xfrm>
                  <a:off x="1926" y="3703"/>
                  <a:ext cx="1989"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Tinh thần ban cho</a:t>
                  </a:r>
                </a:p>
              </p:txBody>
            </p:sp>
            <p:sp>
              <p:nvSpPr>
                <p:cNvPr id="208929" name="Rectangle 122"/>
                <p:cNvSpPr>
                  <a:spLocks noChangeArrowheads="1"/>
                </p:cNvSpPr>
                <p:nvPr/>
              </p:nvSpPr>
              <p:spPr bwMode="auto">
                <a:xfrm>
                  <a:off x="1926" y="3703"/>
                  <a:ext cx="1989"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22" name="Group 125"/>
              <p:cNvGrpSpPr>
                <a:grpSpLocks/>
              </p:cNvGrpSpPr>
              <p:nvPr/>
            </p:nvGrpSpPr>
            <p:grpSpPr bwMode="auto">
              <a:xfrm>
                <a:off x="0" y="4106"/>
                <a:ext cx="1926" cy="403"/>
                <a:chOff x="0" y="4106"/>
                <a:chExt cx="1926" cy="403"/>
              </a:xfrm>
            </p:grpSpPr>
            <p:sp>
              <p:nvSpPr>
                <p:cNvPr id="208926" name="Rectangle 86"/>
                <p:cNvSpPr>
                  <a:spLocks noChangeArrowheads="1"/>
                </p:cNvSpPr>
                <p:nvPr/>
              </p:nvSpPr>
              <p:spPr bwMode="auto">
                <a:xfrm>
                  <a:off x="0" y="4106"/>
                  <a:ext cx="1926"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Tự bảo vệ thời gian, quyền lợi và thanh danh</a:t>
                  </a:r>
                </a:p>
              </p:txBody>
            </p:sp>
            <p:sp>
              <p:nvSpPr>
                <p:cNvPr id="208927" name="Rectangle 124"/>
                <p:cNvSpPr>
                  <a:spLocks noChangeArrowheads="1"/>
                </p:cNvSpPr>
                <p:nvPr/>
              </p:nvSpPr>
              <p:spPr bwMode="auto">
                <a:xfrm>
                  <a:off x="0" y="4106"/>
                  <a:ext cx="1926"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08923" name="Group 127"/>
              <p:cNvGrpSpPr>
                <a:grpSpLocks/>
              </p:cNvGrpSpPr>
              <p:nvPr/>
            </p:nvGrpSpPr>
            <p:grpSpPr bwMode="auto">
              <a:xfrm>
                <a:off x="1926" y="4106"/>
                <a:ext cx="1989" cy="403"/>
                <a:chOff x="1926" y="4106"/>
                <a:chExt cx="1989" cy="403"/>
              </a:xfrm>
            </p:grpSpPr>
            <p:sp>
              <p:nvSpPr>
                <p:cNvPr id="208924" name="Rectangle 87"/>
                <p:cNvSpPr>
                  <a:spLocks noChangeArrowheads="1"/>
                </p:cNvSpPr>
                <p:nvPr/>
              </p:nvSpPr>
              <p:spPr bwMode="auto">
                <a:xfrm>
                  <a:off x="1926" y="4106"/>
                  <a:ext cx="1989"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Từ bỏ chính mình</a:t>
                  </a:r>
                </a:p>
              </p:txBody>
            </p:sp>
            <p:sp>
              <p:nvSpPr>
                <p:cNvPr id="208925" name="Rectangle 126"/>
                <p:cNvSpPr>
                  <a:spLocks noChangeArrowheads="1"/>
                </p:cNvSpPr>
                <p:nvPr/>
              </p:nvSpPr>
              <p:spPr bwMode="auto">
                <a:xfrm>
                  <a:off x="1926" y="4106"/>
                  <a:ext cx="1989"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
          <p:nvSpPr>
            <p:cNvPr id="208903" name="Rectangle 129"/>
            <p:cNvSpPr>
              <a:spLocks noChangeArrowheads="1"/>
            </p:cNvSpPr>
            <p:nvPr/>
          </p:nvSpPr>
          <p:spPr bwMode="auto">
            <a:xfrm>
              <a:off x="-4" y="-4"/>
              <a:ext cx="3923" cy="4517"/>
            </a:xfrm>
            <a:prstGeom prst="rect">
              <a:avLst/>
            </a:prstGeom>
            <a:noFill/>
            <a:ln w="1428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sp>
        <p:nvSpPr>
          <p:cNvPr id="208901" name="Rectangle 131"/>
          <p:cNvSpPr>
            <a:spLocks noChangeArrowheads="1"/>
          </p:cNvSpPr>
          <p:nvPr/>
        </p:nvSpPr>
        <p:spPr bwMode="auto">
          <a:xfrm>
            <a:off x="3200400" y="685800"/>
            <a:ext cx="1911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p>
            <a:pPr algn="l">
              <a:spcBef>
                <a:spcPct val="50000"/>
              </a:spcBef>
              <a:buFont typeface="Wingdings" charset="0"/>
              <a:buChar char="§"/>
            </a:pPr>
            <a:r>
              <a:rPr kumimoji="1" lang="en-US" altLang="zh-CN" sz="2000">
                <a:solidFill>
                  <a:schemeClr val="accent1"/>
                </a:solidFill>
                <a:latin typeface="Impact" charset="0"/>
                <a:ea typeface="宋体" charset="0"/>
                <a:cs typeface="宋体" charset="0"/>
              </a:rPr>
              <a:t>Henry Blackaby</a:t>
            </a:r>
            <a:endParaRPr kumimoji="1" lang="en-US" sz="2000">
              <a:solidFill>
                <a:schemeClr val="accent1"/>
              </a:solidFill>
              <a:latin typeface="Impact"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descr="Brow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22883" name="Text Box 3"/>
          <p:cNvSpPr txBox="1">
            <a:spLocks noChangeArrowheads="1"/>
          </p:cNvSpPr>
          <p:nvPr/>
        </p:nvSpPr>
        <p:spPr bwMode="auto">
          <a:xfrm>
            <a:off x="179388" y="609600"/>
            <a:ext cx="3240087"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3200" b="1">
                <a:solidFill>
                  <a:srgbClr val="FFFF00"/>
                </a:solidFill>
                <a:latin typeface="Times New Roman" charset="0"/>
              </a:rPr>
              <a:t>Xuất Ai Cập</a:t>
            </a:r>
          </a:p>
        </p:txBody>
      </p:sp>
      <p:sp>
        <p:nvSpPr>
          <p:cNvPr id="122884" name="Line 4"/>
          <p:cNvSpPr>
            <a:spLocks noChangeShapeType="1"/>
          </p:cNvSpPr>
          <p:nvPr/>
        </p:nvSpPr>
        <p:spPr bwMode="auto">
          <a:xfrm flipH="1">
            <a:off x="1743075" y="2266950"/>
            <a:ext cx="0" cy="1981200"/>
          </a:xfrm>
          <a:prstGeom prst="line">
            <a:avLst/>
          </a:prstGeom>
          <a:noFill/>
          <a:ln w="76200">
            <a:solidFill>
              <a:srgbClr val="FF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2886" name="Text Box 6"/>
          <p:cNvSpPr txBox="1">
            <a:spLocks noChangeArrowheads="1"/>
          </p:cNvSpPr>
          <p:nvPr/>
        </p:nvSpPr>
        <p:spPr bwMode="auto">
          <a:xfrm>
            <a:off x="7543800" y="4448175"/>
            <a:ext cx="381000" cy="8223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2400" b="1">
                <a:solidFill>
                  <a:schemeClr val="bg1"/>
                </a:solidFill>
                <a:latin typeface="Times New Roman" pitchFamily="18" charset="0"/>
                <a:ea typeface="+mn-ea"/>
                <a:cs typeface="Times New Roman" pitchFamily="18" charset="0"/>
              </a:rPr>
              <a:t>Tư</a:t>
            </a:r>
          </a:p>
        </p:txBody>
      </p:sp>
      <p:sp>
        <p:nvSpPr>
          <p:cNvPr id="122887" name="Text Box 7"/>
          <p:cNvSpPr txBox="1">
            <a:spLocks noChangeArrowheads="1"/>
          </p:cNvSpPr>
          <p:nvPr/>
        </p:nvSpPr>
        <p:spPr bwMode="auto">
          <a:xfrm>
            <a:off x="8610600" y="4448175"/>
            <a:ext cx="381000" cy="11874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400" b="1">
                <a:solidFill>
                  <a:schemeClr val="bg1"/>
                </a:solidFill>
                <a:latin typeface="Times New Roman" charset="0"/>
              </a:rPr>
              <a:t>Sáu</a:t>
            </a:r>
          </a:p>
        </p:txBody>
      </p:sp>
      <p:sp>
        <p:nvSpPr>
          <p:cNvPr id="122888" name="Text Box 8"/>
          <p:cNvSpPr txBox="1">
            <a:spLocks noChangeArrowheads="1"/>
          </p:cNvSpPr>
          <p:nvPr/>
        </p:nvSpPr>
        <p:spPr bwMode="auto">
          <a:xfrm>
            <a:off x="6477000" y="4448175"/>
            <a:ext cx="381000" cy="11874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2400" b="1">
                <a:solidFill>
                  <a:schemeClr val="bg1"/>
                </a:solidFill>
                <a:latin typeface="Times New Roman" pitchFamily="18" charset="0"/>
                <a:ea typeface="+mn-ea"/>
                <a:cs typeface="Times New Roman" pitchFamily="18" charset="0"/>
              </a:rPr>
              <a:t>Hai</a:t>
            </a:r>
          </a:p>
        </p:txBody>
      </p:sp>
      <p:sp>
        <p:nvSpPr>
          <p:cNvPr id="122889" name="Text Box 9"/>
          <p:cNvSpPr txBox="1">
            <a:spLocks noChangeArrowheads="1"/>
          </p:cNvSpPr>
          <p:nvPr/>
        </p:nvSpPr>
        <p:spPr bwMode="auto">
          <a:xfrm>
            <a:off x="5334000" y="4221163"/>
            <a:ext cx="390525" cy="26479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400" b="1">
                <a:solidFill>
                  <a:schemeClr val="bg1"/>
                </a:solidFill>
                <a:latin typeface="Times New Roman" charset="0"/>
              </a:rPr>
              <a:t>Mười hai</a:t>
            </a:r>
          </a:p>
        </p:txBody>
      </p:sp>
      <p:sp>
        <p:nvSpPr>
          <p:cNvPr id="122890" name="Text Box 10"/>
          <p:cNvSpPr txBox="1">
            <a:spLocks noChangeArrowheads="1"/>
          </p:cNvSpPr>
          <p:nvPr/>
        </p:nvSpPr>
        <p:spPr bwMode="auto">
          <a:xfrm>
            <a:off x="4343400" y="4448175"/>
            <a:ext cx="381000" cy="15525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400" b="1">
                <a:solidFill>
                  <a:schemeClr val="bg1"/>
                </a:solidFill>
                <a:latin typeface="Times New Roman" charset="0"/>
              </a:rPr>
              <a:t>Mười</a:t>
            </a:r>
          </a:p>
        </p:txBody>
      </p:sp>
      <p:sp>
        <p:nvSpPr>
          <p:cNvPr id="122891" name="Text Box 11"/>
          <p:cNvSpPr txBox="1">
            <a:spLocks noChangeArrowheads="1"/>
          </p:cNvSpPr>
          <p:nvPr/>
        </p:nvSpPr>
        <p:spPr bwMode="auto">
          <a:xfrm>
            <a:off x="3352800" y="4448175"/>
            <a:ext cx="381000" cy="11874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400" b="1">
                <a:solidFill>
                  <a:schemeClr val="bg1"/>
                </a:solidFill>
                <a:latin typeface="Times New Roman" charset="0"/>
              </a:rPr>
              <a:t>Tám</a:t>
            </a:r>
          </a:p>
        </p:txBody>
      </p:sp>
      <p:sp>
        <p:nvSpPr>
          <p:cNvPr id="122892" name="Text Box 12"/>
          <p:cNvSpPr txBox="1">
            <a:spLocks noChangeArrowheads="1"/>
          </p:cNvSpPr>
          <p:nvPr/>
        </p:nvSpPr>
        <p:spPr bwMode="auto">
          <a:xfrm>
            <a:off x="2286000" y="4448175"/>
            <a:ext cx="341313" cy="11874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400" b="1">
                <a:solidFill>
                  <a:schemeClr val="bg1"/>
                </a:solidFill>
                <a:latin typeface="Times New Roman" charset="0"/>
              </a:rPr>
              <a:t>Sáu</a:t>
            </a:r>
          </a:p>
        </p:txBody>
      </p:sp>
      <p:sp>
        <p:nvSpPr>
          <p:cNvPr id="122893" name="Text Box 13"/>
          <p:cNvSpPr txBox="1">
            <a:spLocks noChangeArrowheads="1"/>
          </p:cNvSpPr>
          <p:nvPr/>
        </p:nvSpPr>
        <p:spPr bwMode="auto">
          <a:xfrm>
            <a:off x="1295400" y="4448175"/>
            <a:ext cx="381000" cy="8223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2400" b="1">
                <a:solidFill>
                  <a:schemeClr val="bg1"/>
                </a:solidFill>
                <a:latin typeface="Times New Roman" pitchFamily="18" charset="0"/>
                <a:ea typeface="+mn-ea"/>
                <a:cs typeface="Times New Roman" pitchFamily="18" charset="0"/>
              </a:rPr>
              <a:t>Tư</a:t>
            </a:r>
          </a:p>
        </p:txBody>
      </p:sp>
      <p:sp>
        <p:nvSpPr>
          <p:cNvPr id="122894" name="Text Box 14"/>
          <p:cNvSpPr txBox="1">
            <a:spLocks noChangeArrowheads="1"/>
          </p:cNvSpPr>
          <p:nvPr/>
        </p:nvSpPr>
        <p:spPr bwMode="auto">
          <a:xfrm>
            <a:off x="304800" y="4448175"/>
            <a:ext cx="381000" cy="11874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spcBef>
                <a:spcPct val="50000"/>
              </a:spcBef>
              <a:defRPr/>
            </a:pPr>
            <a:r>
              <a:rPr lang="en-US" sz="2400" b="1">
                <a:solidFill>
                  <a:schemeClr val="bg1"/>
                </a:solidFill>
                <a:latin typeface="Times New Roman" pitchFamily="18" charset="0"/>
                <a:ea typeface="+mn-ea"/>
                <a:cs typeface="Times New Roman" pitchFamily="18" charset="0"/>
              </a:rPr>
              <a:t>Hai</a:t>
            </a:r>
          </a:p>
        </p:txBody>
      </p:sp>
      <p:grpSp>
        <p:nvGrpSpPr>
          <p:cNvPr id="66573" name="Group 15"/>
          <p:cNvGrpSpPr>
            <a:grpSpLocks/>
          </p:cNvGrpSpPr>
          <p:nvPr/>
        </p:nvGrpSpPr>
        <p:grpSpPr bwMode="auto">
          <a:xfrm>
            <a:off x="371475" y="3425825"/>
            <a:ext cx="8620125" cy="844550"/>
            <a:chOff x="234" y="2158"/>
            <a:chExt cx="5430" cy="532"/>
          </a:xfrm>
        </p:grpSpPr>
        <p:sp>
          <p:nvSpPr>
            <p:cNvPr id="122896" name="Line 16"/>
            <p:cNvSpPr>
              <a:spLocks noChangeShapeType="1"/>
            </p:cNvSpPr>
            <p:nvPr/>
          </p:nvSpPr>
          <p:spPr bwMode="auto">
            <a:xfrm>
              <a:off x="912" y="216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22897" name="Line 17"/>
            <p:cNvSpPr>
              <a:spLocks noChangeShapeType="1"/>
            </p:cNvSpPr>
            <p:nvPr/>
          </p:nvSpPr>
          <p:spPr bwMode="auto">
            <a:xfrm>
              <a:off x="1566" y="215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22898" name="Line 18"/>
            <p:cNvSpPr>
              <a:spLocks noChangeShapeType="1"/>
            </p:cNvSpPr>
            <p:nvPr/>
          </p:nvSpPr>
          <p:spPr bwMode="auto">
            <a:xfrm>
              <a:off x="4836" y="215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22899" name="Line 19"/>
            <p:cNvSpPr>
              <a:spLocks noChangeShapeType="1"/>
            </p:cNvSpPr>
            <p:nvPr/>
          </p:nvSpPr>
          <p:spPr bwMode="auto">
            <a:xfrm>
              <a:off x="5568" y="216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22900" name="Line 20"/>
            <p:cNvSpPr>
              <a:spLocks noChangeShapeType="1"/>
            </p:cNvSpPr>
            <p:nvPr/>
          </p:nvSpPr>
          <p:spPr bwMode="auto">
            <a:xfrm>
              <a:off x="288" y="216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22901" name="Line 21"/>
            <p:cNvSpPr>
              <a:spLocks noChangeShapeType="1"/>
            </p:cNvSpPr>
            <p:nvPr/>
          </p:nvSpPr>
          <p:spPr bwMode="auto">
            <a:xfrm>
              <a:off x="4176" y="216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22902" name="Line 22"/>
            <p:cNvSpPr>
              <a:spLocks noChangeShapeType="1"/>
            </p:cNvSpPr>
            <p:nvPr/>
          </p:nvSpPr>
          <p:spPr bwMode="auto">
            <a:xfrm>
              <a:off x="3552" y="216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22903" name="Line 23"/>
            <p:cNvSpPr>
              <a:spLocks noChangeShapeType="1"/>
            </p:cNvSpPr>
            <p:nvPr/>
          </p:nvSpPr>
          <p:spPr bwMode="auto">
            <a:xfrm>
              <a:off x="2880" y="216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22904" name="Line 24"/>
            <p:cNvSpPr>
              <a:spLocks noChangeShapeType="1"/>
            </p:cNvSpPr>
            <p:nvPr/>
          </p:nvSpPr>
          <p:spPr bwMode="auto">
            <a:xfrm>
              <a:off x="2208" y="216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22905" name="Line 25"/>
            <p:cNvSpPr>
              <a:spLocks noChangeShapeType="1"/>
            </p:cNvSpPr>
            <p:nvPr/>
          </p:nvSpPr>
          <p:spPr bwMode="auto">
            <a:xfrm>
              <a:off x="234" y="2688"/>
              <a:ext cx="5430" cy="2"/>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grpSp>
      <p:sp>
        <p:nvSpPr>
          <p:cNvPr id="122906" name="Text Box 26"/>
          <p:cNvSpPr txBox="1">
            <a:spLocks noChangeArrowheads="1"/>
          </p:cNvSpPr>
          <p:nvPr/>
        </p:nvSpPr>
        <p:spPr bwMode="auto">
          <a:xfrm>
            <a:off x="1028700" y="1200150"/>
            <a:ext cx="1447800" cy="9445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400" b="1">
                <a:solidFill>
                  <a:srgbClr val="FFFF00"/>
                </a:solidFill>
                <a:latin typeface="Times New Roman" charset="0"/>
              </a:rPr>
              <a:t>Tháng Tư 1445</a:t>
            </a:r>
            <a:r>
              <a:rPr lang="en-US" sz="3200" b="1">
                <a:solidFill>
                  <a:srgbClr val="FFFF00"/>
                </a:solidFill>
                <a:latin typeface="Times New Roman" charset="0"/>
              </a:rPr>
              <a:t> </a:t>
            </a:r>
          </a:p>
        </p:txBody>
      </p:sp>
      <p:sp>
        <p:nvSpPr>
          <p:cNvPr id="122907" name="Text Box 27"/>
          <p:cNvSpPr txBox="1">
            <a:spLocks noChangeArrowheads="1"/>
          </p:cNvSpPr>
          <p:nvPr/>
        </p:nvSpPr>
        <p:spPr bwMode="auto">
          <a:xfrm>
            <a:off x="6400800" y="609600"/>
            <a:ext cx="31242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3200" b="1">
                <a:solidFill>
                  <a:srgbClr val="66FFFF"/>
                </a:solidFill>
                <a:latin typeface="Times New Roman" charset="0"/>
              </a:rPr>
              <a:t>Dân-số Ký</a:t>
            </a:r>
          </a:p>
        </p:txBody>
      </p:sp>
      <p:sp>
        <p:nvSpPr>
          <p:cNvPr id="122908" name="Line 28"/>
          <p:cNvSpPr>
            <a:spLocks noChangeShapeType="1"/>
          </p:cNvSpPr>
          <p:nvPr/>
        </p:nvSpPr>
        <p:spPr bwMode="auto">
          <a:xfrm flipH="1">
            <a:off x="7962900" y="2266950"/>
            <a:ext cx="0" cy="1981200"/>
          </a:xfrm>
          <a:prstGeom prst="line">
            <a:avLst/>
          </a:prstGeom>
          <a:noFill/>
          <a:ln w="76200">
            <a:solidFill>
              <a:srgbClr val="66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2909" name="Text Box 29"/>
          <p:cNvSpPr txBox="1">
            <a:spLocks noChangeArrowheads="1"/>
          </p:cNvSpPr>
          <p:nvPr/>
        </p:nvSpPr>
        <p:spPr bwMode="auto">
          <a:xfrm>
            <a:off x="7239000" y="1200150"/>
            <a:ext cx="1447800" cy="13096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ctr" eaLnBrk="1" hangingPunct="1">
              <a:spcBef>
                <a:spcPct val="50000"/>
              </a:spcBef>
              <a:defRPr/>
            </a:pPr>
            <a:r>
              <a:rPr lang="en-US" sz="2400" b="1">
                <a:solidFill>
                  <a:srgbClr val="66FFFF"/>
                </a:solidFill>
                <a:latin typeface="Times New Roman" charset="0"/>
              </a:rPr>
              <a:t>Tháng Năm 1444</a:t>
            </a:r>
            <a:r>
              <a:rPr lang="en-US" sz="3200" b="1">
                <a:solidFill>
                  <a:srgbClr val="66FFFF"/>
                </a:solidFill>
                <a:latin typeface="Times New Roman" charset="0"/>
              </a:rPr>
              <a:t> </a:t>
            </a:r>
          </a:p>
        </p:txBody>
      </p:sp>
      <p:sp>
        <p:nvSpPr>
          <p:cNvPr id="122910" name="Line 30"/>
          <p:cNvSpPr>
            <a:spLocks noChangeShapeType="1"/>
          </p:cNvSpPr>
          <p:nvPr/>
        </p:nvSpPr>
        <p:spPr bwMode="auto">
          <a:xfrm>
            <a:off x="6124575" y="3400425"/>
            <a:ext cx="0" cy="1752600"/>
          </a:xfrm>
          <a:prstGeom prst="line">
            <a:avLst/>
          </a:prstGeom>
          <a:noFill/>
          <a:ln w="76200">
            <a:solidFill>
              <a:srgbClr val="66FF99"/>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cs typeface="Times New Roman" charset="0"/>
            </a:endParaRPr>
          </a:p>
        </p:txBody>
      </p:sp>
      <p:sp>
        <p:nvSpPr>
          <p:cNvPr id="122911" name="AutoShape 31"/>
          <p:cNvSpPr>
            <a:spLocks noChangeArrowheads="1"/>
          </p:cNvSpPr>
          <p:nvPr/>
        </p:nvSpPr>
        <p:spPr bwMode="auto">
          <a:xfrm>
            <a:off x="7467600" y="3581400"/>
            <a:ext cx="457200" cy="609600"/>
          </a:xfrm>
          <a:prstGeom prst="pentagon">
            <a:avLst/>
          </a:prstGeom>
          <a:solidFill>
            <a:srgbClr val="FFFF99"/>
          </a:solidFill>
          <a:ln w="9525">
            <a:solidFill>
              <a:schemeClr val="tx1"/>
            </a:solidFill>
            <a:miter lim="800000"/>
            <a:headEnd/>
            <a:tailEnd/>
          </a:ln>
        </p:spPr>
        <p:txBody>
          <a:bodyPr wrap="none" anchor="ctr"/>
          <a:lstStyle/>
          <a:p>
            <a:pPr algn="ctr"/>
            <a:endParaRPr lang="en-US" sz="1800"/>
          </a:p>
        </p:txBody>
      </p:sp>
      <p:sp>
        <p:nvSpPr>
          <p:cNvPr id="66580" name="Text Box 33"/>
          <p:cNvSpPr txBox="1">
            <a:spLocks noChangeArrowheads="1"/>
          </p:cNvSpPr>
          <p:nvPr/>
        </p:nvSpPr>
        <p:spPr bwMode="auto">
          <a:xfrm>
            <a:off x="8374063" y="762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r>
              <a:rPr lang="en-US" sz="2400" b="1">
                <a:solidFill>
                  <a:schemeClr val="bg1"/>
                </a:solidFill>
                <a:latin typeface="Arial" charset="0"/>
              </a:rPr>
              <a:t>123</a:t>
            </a:r>
          </a:p>
        </p:txBody>
      </p:sp>
      <p:sp>
        <p:nvSpPr>
          <p:cNvPr id="66581" name="Rectangle 33"/>
          <p:cNvSpPr>
            <a:spLocks noChangeArrowheads="1"/>
          </p:cNvSpPr>
          <p:nvPr/>
        </p:nvSpPr>
        <p:spPr bwMode="auto">
          <a:xfrm>
            <a:off x="914400" y="0"/>
            <a:ext cx="7772400" cy="83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600" b="1">
                <a:solidFill>
                  <a:schemeClr val="bg1"/>
                </a:solidFill>
                <a:latin typeface="Times New Roman" charset="0"/>
              </a:rPr>
              <a:t>Dân-số Ký bắt đầu ở đâu?</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2884"/>
                                        </p:tgtEl>
                                        <p:attrNameLst>
                                          <p:attrName>style.visibility</p:attrName>
                                        </p:attrNameLst>
                                      </p:cBhvr>
                                      <p:to>
                                        <p:strVal val="visible"/>
                                      </p:to>
                                    </p:set>
                                    <p:animEffect transition="in" filter="wipe(up)">
                                      <p:cBhvr>
                                        <p:cTn id="7" dur="500"/>
                                        <p:tgtEl>
                                          <p:spTgt spid="122884"/>
                                        </p:tgtEl>
                                      </p:cBhvr>
                                    </p:animEffect>
                                  </p:childTnLst>
                                </p:cTn>
                              </p:par>
                            </p:childTnLst>
                          </p:cTn>
                        </p:par>
                        <p:par>
                          <p:cTn id="8" fill="hold" nodeType="afterGroup">
                            <p:stCondLst>
                              <p:cond delay="1500"/>
                            </p:stCondLst>
                            <p:childTnLst>
                              <p:par>
                                <p:cTn id="9" presetID="23" presetClass="entr" presetSubtype="16" fill="hold" nodeType="afterEffect">
                                  <p:stCondLst>
                                    <p:cond delay="3000"/>
                                  </p:stCondLst>
                                  <p:childTnLst>
                                    <p:set>
                                      <p:cBhvr>
                                        <p:cTn id="10" dur="1" fill="hold">
                                          <p:stCondLst>
                                            <p:cond delay="0"/>
                                          </p:stCondLst>
                                        </p:cTn>
                                        <p:tgtEl>
                                          <p:spTgt spid="122911"/>
                                        </p:tgtEl>
                                        <p:attrNameLst>
                                          <p:attrName>style.visibility</p:attrName>
                                        </p:attrNameLst>
                                      </p:cBhvr>
                                      <p:to>
                                        <p:strVal val="visible"/>
                                      </p:to>
                                    </p:set>
                                    <p:anim calcmode="lin" valueType="num">
                                      <p:cBhvr>
                                        <p:cTn id="11" dur="500" fill="hold"/>
                                        <p:tgtEl>
                                          <p:spTgt spid="122911"/>
                                        </p:tgtEl>
                                        <p:attrNameLst>
                                          <p:attrName>ppt_w</p:attrName>
                                        </p:attrNameLst>
                                      </p:cBhvr>
                                      <p:tavLst>
                                        <p:tav tm="0">
                                          <p:val>
                                            <p:fltVal val="0"/>
                                          </p:val>
                                        </p:tav>
                                        <p:tav tm="100000">
                                          <p:val>
                                            <p:strVal val="#ppt_w"/>
                                          </p:val>
                                        </p:tav>
                                      </p:tavLst>
                                    </p:anim>
                                    <p:anim calcmode="lin" valueType="num">
                                      <p:cBhvr>
                                        <p:cTn id="12" dur="500" fill="hold"/>
                                        <p:tgtEl>
                                          <p:spTgt spid="122911"/>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0"/>
                            </p:stCondLst>
                            <p:childTnLst>
                              <p:par>
                                <p:cTn id="14" presetID="9" presetClass="entr" presetSubtype="0" fill="hold" grpId="0" nodeType="afterEffect">
                                  <p:stCondLst>
                                    <p:cond delay="4000"/>
                                  </p:stCondLst>
                                  <p:childTnLst>
                                    <p:set>
                                      <p:cBhvr>
                                        <p:cTn id="15" dur="1" fill="hold">
                                          <p:stCondLst>
                                            <p:cond delay="0"/>
                                          </p:stCondLst>
                                        </p:cTn>
                                        <p:tgtEl>
                                          <p:spTgt spid="122907"/>
                                        </p:tgtEl>
                                        <p:attrNameLst>
                                          <p:attrName>style.visibility</p:attrName>
                                        </p:attrNameLst>
                                      </p:cBhvr>
                                      <p:to>
                                        <p:strVal val="visible"/>
                                      </p:to>
                                    </p:set>
                                    <p:animEffect transition="in" filter="dissolve">
                                      <p:cBhvr>
                                        <p:cTn id="16" dur="500"/>
                                        <p:tgtEl>
                                          <p:spTgt spid="122907"/>
                                        </p:tgtEl>
                                      </p:cBhvr>
                                    </p:animEffect>
                                  </p:childTnLst>
                                </p:cTn>
                              </p:par>
                            </p:childTnLst>
                          </p:cTn>
                        </p:par>
                        <p:par>
                          <p:cTn id="17" fill="hold" nodeType="afterGroup">
                            <p:stCondLst>
                              <p:cond delay="9500"/>
                            </p:stCondLst>
                            <p:childTnLst>
                              <p:par>
                                <p:cTn id="18" presetID="9" presetClass="entr" presetSubtype="0" fill="hold" grpId="0" nodeType="afterEffect">
                                  <p:stCondLst>
                                    <p:cond delay="2000"/>
                                  </p:stCondLst>
                                  <p:childTnLst>
                                    <p:set>
                                      <p:cBhvr>
                                        <p:cTn id="19" dur="1" fill="hold">
                                          <p:stCondLst>
                                            <p:cond delay="0"/>
                                          </p:stCondLst>
                                        </p:cTn>
                                        <p:tgtEl>
                                          <p:spTgt spid="122909"/>
                                        </p:tgtEl>
                                        <p:attrNameLst>
                                          <p:attrName>style.visibility</p:attrName>
                                        </p:attrNameLst>
                                      </p:cBhvr>
                                      <p:to>
                                        <p:strVal val="visible"/>
                                      </p:to>
                                    </p:set>
                                    <p:animEffect transition="in" filter="dissolve">
                                      <p:cBhvr>
                                        <p:cTn id="20" dur="500"/>
                                        <p:tgtEl>
                                          <p:spTgt spid="122909"/>
                                        </p:tgtEl>
                                      </p:cBhvr>
                                    </p:animEffect>
                                  </p:childTnLst>
                                </p:cTn>
                              </p:par>
                            </p:childTnLst>
                          </p:cTn>
                        </p:par>
                        <p:par>
                          <p:cTn id="21" fill="hold" nodeType="afterGroup">
                            <p:stCondLst>
                              <p:cond delay="12000"/>
                            </p:stCondLst>
                            <p:childTnLst>
                              <p:par>
                                <p:cTn id="22" presetID="22" presetClass="entr" presetSubtype="1" fill="hold" grpId="0" nodeType="afterEffect">
                                  <p:stCondLst>
                                    <p:cond delay="2000"/>
                                  </p:stCondLst>
                                  <p:childTnLst>
                                    <p:set>
                                      <p:cBhvr>
                                        <p:cTn id="23" dur="1" fill="hold">
                                          <p:stCondLst>
                                            <p:cond delay="0"/>
                                          </p:stCondLst>
                                        </p:cTn>
                                        <p:tgtEl>
                                          <p:spTgt spid="122908"/>
                                        </p:tgtEl>
                                        <p:attrNameLst>
                                          <p:attrName>style.visibility</p:attrName>
                                        </p:attrNameLst>
                                      </p:cBhvr>
                                      <p:to>
                                        <p:strVal val="visible"/>
                                      </p:to>
                                    </p:set>
                                    <p:animEffect transition="in" filter="wipe(up)">
                                      <p:cBhvr>
                                        <p:cTn id="24" dur="500"/>
                                        <p:tgtEl>
                                          <p:spTgt spid="122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907" grpId="0" autoUpdateAnimBg="0"/>
      <p:bldP spid="122908" grpId="0" animBg="1"/>
      <p:bldP spid="122909"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533400" y="0"/>
            <a:ext cx="6781800" cy="762000"/>
          </a:xfrm>
          <a:solidFill>
            <a:schemeClr val="accent1"/>
          </a:solidFill>
          <a:ln>
            <a:solidFill>
              <a:schemeClr val="tx1"/>
            </a:solidFill>
            <a:miter lim="800000"/>
            <a:headEnd/>
            <a:tailEnd/>
          </a:ln>
        </p:spPr>
        <p:txBody>
          <a:bodyPr/>
          <a:lstStyle/>
          <a:p>
            <a:pPr algn="ctr"/>
            <a:r>
              <a:rPr lang="en-US" altLang="zh-CN" b="1">
                <a:solidFill>
                  <a:srgbClr val="000000"/>
                </a:solidFill>
                <a:latin typeface="Times New Roman" charset="0"/>
                <a:ea typeface="宋体" charset="0"/>
                <a:cs typeface="宋体" charset="0"/>
              </a:rPr>
              <a:t>Người có lòng tan vỡ</a:t>
            </a:r>
            <a:endParaRPr lang="en-US" b="1">
              <a:solidFill>
                <a:srgbClr val="000000"/>
              </a:solidFill>
              <a:latin typeface="Times New Roman" charset="0"/>
              <a:ea typeface="宋体" charset="0"/>
              <a:cs typeface="宋体" charset="0"/>
            </a:endParaRPr>
          </a:p>
        </p:txBody>
      </p:sp>
      <p:sp>
        <p:nvSpPr>
          <p:cNvPr id="210947" name="Text Box 3"/>
          <p:cNvSpPr txBox="1">
            <a:spLocks noChangeArrowheads="1"/>
          </p:cNvSpPr>
          <p:nvPr/>
        </p:nvSpPr>
        <p:spPr bwMode="auto">
          <a:xfrm>
            <a:off x="7688263" y="228600"/>
            <a:ext cx="1303337"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145-146</a:t>
            </a:r>
          </a:p>
        </p:txBody>
      </p:sp>
      <p:grpSp>
        <p:nvGrpSpPr>
          <p:cNvPr id="210948" name="Group 125"/>
          <p:cNvGrpSpPr>
            <a:grpSpLocks/>
          </p:cNvGrpSpPr>
          <p:nvPr/>
        </p:nvGrpSpPr>
        <p:grpSpPr bwMode="auto">
          <a:xfrm>
            <a:off x="0" y="1066800"/>
            <a:ext cx="9144000" cy="5767388"/>
            <a:chOff x="0" y="831"/>
            <a:chExt cx="5760" cy="3585"/>
          </a:xfrm>
        </p:grpSpPr>
        <p:grpSp>
          <p:nvGrpSpPr>
            <p:cNvPr id="210950" name="Group 6"/>
            <p:cNvGrpSpPr>
              <a:grpSpLocks/>
            </p:cNvGrpSpPr>
            <p:nvPr/>
          </p:nvGrpSpPr>
          <p:grpSpPr bwMode="auto">
            <a:xfrm>
              <a:off x="6" y="831"/>
              <a:ext cx="2828" cy="326"/>
              <a:chOff x="0" y="0"/>
              <a:chExt cx="1926" cy="403"/>
            </a:xfrm>
          </p:grpSpPr>
          <p:sp>
            <p:nvSpPr>
              <p:cNvPr id="211011" name="Rectangle 7"/>
              <p:cNvSpPr>
                <a:spLocks noChangeArrowheads="1"/>
              </p:cNvSpPr>
              <p:nvPr/>
            </p:nvSpPr>
            <p:spPr bwMode="auto">
              <a:xfrm>
                <a:off x="0" y="0"/>
                <a:ext cx="1926"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2400" b="1">
                    <a:solidFill>
                      <a:srgbClr val="FFFFFF"/>
                    </a:solidFill>
                    <a:latin typeface="Times New Roman" charset="0"/>
                  </a:rPr>
                  <a:t>Người kiêu ngạo, không tan vỡ</a:t>
                </a:r>
              </a:p>
            </p:txBody>
          </p:sp>
          <p:sp>
            <p:nvSpPr>
              <p:cNvPr id="211012" name="Rectangle 8"/>
              <p:cNvSpPr>
                <a:spLocks noChangeArrowheads="1"/>
              </p:cNvSpPr>
              <p:nvPr/>
            </p:nvSpPr>
            <p:spPr bwMode="auto">
              <a:xfrm>
                <a:off x="0" y="0"/>
                <a:ext cx="1926"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51" name="Group 9"/>
            <p:cNvGrpSpPr>
              <a:grpSpLocks/>
            </p:cNvGrpSpPr>
            <p:nvPr/>
          </p:nvGrpSpPr>
          <p:grpSpPr bwMode="auto">
            <a:xfrm>
              <a:off x="2834" y="831"/>
              <a:ext cx="2920" cy="326"/>
              <a:chOff x="1926" y="0"/>
              <a:chExt cx="1989" cy="403"/>
            </a:xfrm>
          </p:grpSpPr>
          <p:sp>
            <p:nvSpPr>
              <p:cNvPr id="211009" name="Rectangle 10"/>
              <p:cNvSpPr>
                <a:spLocks noChangeArrowheads="1"/>
              </p:cNvSpPr>
              <p:nvPr/>
            </p:nvSpPr>
            <p:spPr bwMode="auto">
              <a:xfrm>
                <a:off x="1926" y="0"/>
                <a:ext cx="1989"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en-US" sz="2400" b="1">
                    <a:solidFill>
                      <a:srgbClr val="FFFFFF"/>
                    </a:solidFill>
                    <a:latin typeface="Times New Roman" charset="0"/>
                  </a:rPr>
                  <a:t>Người có lòng tan vỡ</a:t>
                </a:r>
              </a:p>
            </p:txBody>
          </p:sp>
          <p:sp>
            <p:nvSpPr>
              <p:cNvPr id="211010" name="Rectangle 11"/>
              <p:cNvSpPr>
                <a:spLocks noChangeArrowheads="1"/>
              </p:cNvSpPr>
              <p:nvPr/>
            </p:nvSpPr>
            <p:spPr bwMode="auto">
              <a:xfrm>
                <a:off x="1926" y="0"/>
                <a:ext cx="1989"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52" name="Group 123"/>
            <p:cNvGrpSpPr>
              <a:grpSpLocks/>
            </p:cNvGrpSpPr>
            <p:nvPr/>
          </p:nvGrpSpPr>
          <p:grpSpPr bwMode="auto">
            <a:xfrm>
              <a:off x="0" y="1152"/>
              <a:ext cx="5760" cy="3264"/>
              <a:chOff x="-4" y="-4"/>
              <a:chExt cx="3923" cy="4421"/>
            </a:xfrm>
          </p:grpSpPr>
          <p:grpSp>
            <p:nvGrpSpPr>
              <p:cNvPr id="210953" name="Group 121"/>
              <p:cNvGrpSpPr>
                <a:grpSpLocks/>
              </p:cNvGrpSpPr>
              <p:nvPr/>
            </p:nvGrpSpPr>
            <p:grpSpPr bwMode="auto">
              <a:xfrm>
                <a:off x="0" y="0"/>
                <a:ext cx="3915" cy="4413"/>
                <a:chOff x="0" y="0"/>
                <a:chExt cx="3915" cy="4413"/>
              </a:xfrm>
            </p:grpSpPr>
            <p:grpSp>
              <p:nvGrpSpPr>
                <p:cNvPr id="210955" name="Group 86"/>
                <p:cNvGrpSpPr>
                  <a:grpSpLocks/>
                </p:cNvGrpSpPr>
                <p:nvPr/>
              </p:nvGrpSpPr>
              <p:grpSpPr bwMode="auto">
                <a:xfrm>
                  <a:off x="0" y="0"/>
                  <a:ext cx="1926" cy="403"/>
                  <a:chOff x="0" y="0"/>
                  <a:chExt cx="1926" cy="403"/>
                </a:xfrm>
              </p:grpSpPr>
              <p:sp>
                <p:nvSpPr>
                  <p:cNvPr id="211007" name="Rectangle 67"/>
                  <p:cNvSpPr>
                    <a:spLocks noChangeArrowheads="1"/>
                  </p:cNvSpPr>
                  <p:nvPr/>
                </p:nvSpPr>
                <p:spPr bwMode="auto">
                  <a:xfrm>
                    <a:off x="0" y="0"/>
                    <a:ext cx="1926"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Muốn được phục vụ</a:t>
                    </a:r>
                  </a:p>
                </p:txBody>
              </p:sp>
              <p:sp>
                <p:nvSpPr>
                  <p:cNvPr id="211008" name="Rectangle 85"/>
                  <p:cNvSpPr>
                    <a:spLocks noChangeArrowheads="1"/>
                  </p:cNvSpPr>
                  <p:nvPr/>
                </p:nvSpPr>
                <p:spPr bwMode="auto">
                  <a:xfrm>
                    <a:off x="0" y="0"/>
                    <a:ext cx="1926"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56" name="Group 88"/>
                <p:cNvGrpSpPr>
                  <a:grpSpLocks/>
                </p:cNvGrpSpPr>
                <p:nvPr/>
              </p:nvGrpSpPr>
              <p:grpSpPr bwMode="auto">
                <a:xfrm>
                  <a:off x="1926" y="0"/>
                  <a:ext cx="1989" cy="403"/>
                  <a:chOff x="1926" y="0"/>
                  <a:chExt cx="1989" cy="403"/>
                </a:xfrm>
              </p:grpSpPr>
              <p:sp>
                <p:nvSpPr>
                  <p:cNvPr id="211005" name="Rectangle 68"/>
                  <p:cNvSpPr>
                    <a:spLocks noChangeArrowheads="1"/>
                  </p:cNvSpPr>
                  <p:nvPr/>
                </p:nvSpPr>
                <p:spPr bwMode="auto">
                  <a:xfrm>
                    <a:off x="1926" y="0"/>
                    <a:ext cx="1989"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Được thúc đẩy phục vụ người khác</a:t>
                    </a:r>
                  </a:p>
                </p:txBody>
              </p:sp>
              <p:sp>
                <p:nvSpPr>
                  <p:cNvPr id="211006" name="Rectangle 87"/>
                  <p:cNvSpPr>
                    <a:spLocks noChangeArrowheads="1"/>
                  </p:cNvSpPr>
                  <p:nvPr/>
                </p:nvSpPr>
                <p:spPr bwMode="auto">
                  <a:xfrm>
                    <a:off x="1926" y="0"/>
                    <a:ext cx="1989"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57" name="Group 90"/>
                <p:cNvGrpSpPr>
                  <a:grpSpLocks/>
                </p:cNvGrpSpPr>
                <p:nvPr/>
              </p:nvGrpSpPr>
              <p:grpSpPr bwMode="auto">
                <a:xfrm>
                  <a:off x="0" y="403"/>
                  <a:ext cx="1926" cy="518"/>
                  <a:chOff x="0" y="403"/>
                  <a:chExt cx="1926" cy="518"/>
                </a:xfrm>
              </p:grpSpPr>
              <p:sp>
                <p:nvSpPr>
                  <p:cNvPr id="211003" name="Rectangle 69"/>
                  <p:cNvSpPr>
                    <a:spLocks noChangeArrowheads="1"/>
                  </p:cNvSpPr>
                  <p:nvPr/>
                </p:nvSpPr>
                <p:spPr bwMode="auto">
                  <a:xfrm>
                    <a:off x="0" y="403"/>
                    <a:ext cx="1926"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Muốn là người thành công</a:t>
                    </a:r>
                  </a:p>
                </p:txBody>
              </p:sp>
              <p:sp>
                <p:nvSpPr>
                  <p:cNvPr id="211004" name="Rectangle 89"/>
                  <p:cNvSpPr>
                    <a:spLocks noChangeArrowheads="1"/>
                  </p:cNvSpPr>
                  <p:nvPr/>
                </p:nvSpPr>
                <p:spPr bwMode="auto">
                  <a:xfrm>
                    <a:off x="0" y="403"/>
                    <a:ext cx="1926"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58" name="Group 92"/>
                <p:cNvGrpSpPr>
                  <a:grpSpLocks/>
                </p:cNvGrpSpPr>
                <p:nvPr/>
              </p:nvGrpSpPr>
              <p:grpSpPr bwMode="auto">
                <a:xfrm>
                  <a:off x="1926" y="403"/>
                  <a:ext cx="1989" cy="518"/>
                  <a:chOff x="1926" y="403"/>
                  <a:chExt cx="1989" cy="518"/>
                </a:xfrm>
              </p:grpSpPr>
              <p:sp>
                <p:nvSpPr>
                  <p:cNvPr id="211001" name="Rectangle 70"/>
                  <p:cNvSpPr>
                    <a:spLocks noChangeArrowheads="1"/>
                  </p:cNvSpPr>
                  <p:nvPr/>
                </p:nvSpPr>
                <p:spPr bwMode="auto">
                  <a:xfrm>
                    <a:off x="1926" y="403"/>
                    <a:ext cx="1989"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Muốn là người trung thành khiến người khác thành công</a:t>
                    </a:r>
                  </a:p>
                </p:txBody>
              </p:sp>
              <p:sp>
                <p:nvSpPr>
                  <p:cNvPr id="211002" name="Rectangle 91"/>
                  <p:cNvSpPr>
                    <a:spLocks noChangeArrowheads="1"/>
                  </p:cNvSpPr>
                  <p:nvPr/>
                </p:nvSpPr>
                <p:spPr bwMode="auto">
                  <a:xfrm>
                    <a:off x="1926" y="403"/>
                    <a:ext cx="1989"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59" name="Group 94"/>
                <p:cNvGrpSpPr>
                  <a:grpSpLocks/>
                </p:cNvGrpSpPr>
                <p:nvPr/>
              </p:nvGrpSpPr>
              <p:grpSpPr bwMode="auto">
                <a:xfrm>
                  <a:off x="0" y="921"/>
                  <a:ext cx="1926" cy="403"/>
                  <a:chOff x="0" y="921"/>
                  <a:chExt cx="1926" cy="403"/>
                </a:xfrm>
              </p:grpSpPr>
              <p:sp>
                <p:nvSpPr>
                  <p:cNvPr id="210999" name="Rectangle 71"/>
                  <p:cNvSpPr>
                    <a:spLocks noChangeArrowheads="1"/>
                  </p:cNvSpPr>
                  <p:nvPr/>
                </p:nvSpPr>
                <p:spPr bwMode="auto">
                  <a:xfrm>
                    <a:off x="0" y="921"/>
                    <a:ext cx="1926"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Muốn thăng tiến cho bản thân</a:t>
                    </a:r>
                  </a:p>
                </p:txBody>
              </p:sp>
              <p:sp>
                <p:nvSpPr>
                  <p:cNvPr id="211000" name="Rectangle 93"/>
                  <p:cNvSpPr>
                    <a:spLocks noChangeArrowheads="1"/>
                  </p:cNvSpPr>
                  <p:nvPr/>
                </p:nvSpPr>
                <p:spPr bwMode="auto">
                  <a:xfrm>
                    <a:off x="0" y="921"/>
                    <a:ext cx="1926"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60" name="Group 96"/>
                <p:cNvGrpSpPr>
                  <a:grpSpLocks/>
                </p:cNvGrpSpPr>
                <p:nvPr/>
              </p:nvGrpSpPr>
              <p:grpSpPr bwMode="auto">
                <a:xfrm>
                  <a:off x="1926" y="921"/>
                  <a:ext cx="1989" cy="403"/>
                  <a:chOff x="1926" y="921"/>
                  <a:chExt cx="1989" cy="403"/>
                </a:xfrm>
              </p:grpSpPr>
              <p:sp>
                <p:nvSpPr>
                  <p:cNvPr id="210997" name="Rectangle 72"/>
                  <p:cNvSpPr>
                    <a:spLocks noChangeArrowheads="1"/>
                  </p:cNvSpPr>
                  <p:nvPr/>
                </p:nvSpPr>
                <p:spPr bwMode="auto">
                  <a:xfrm>
                    <a:off x="1926" y="921"/>
                    <a:ext cx="1989"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Quan tâm sự thăng tiến của người khác</a:t>
                    </a:r>
                  </a:p>
                </p:txBody>
              </p:sp>
              <p:sp>
                <p:nvSpPr>
                  <p:cNvPr id="210998" name="Rectangle 95"/>
                  <p:cNvSpPr>
                    <a:spLocks noChangeArrowheads="1"/>
                  </p:cNvSpPr>
                  <p:nvPr/>
                </p:nvSpPr>
                <p:spPr bwMode="auto">
                  <a:xfrm>
                    <a:off x="1926" y="921"/>
                    <a:ext cx="1989"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61" name="Group 98"/>
                <p:cNvGrpSpPr>
                  <a:grpSpLocks/>
                </p:cNvGrpSpPr>
                <p:nvPr/>
              </p:nvGrpSpPr>
              <p:grpSpPr bwMode="auto">
                <a:xfrm>
                  <a:off x="0" y="1324"/>
                  <a:ext cx="1926" cy="518"/>
                  <a:chOff x="0" y="1324"/>
                  <a:chExt cx="1926" cy="518"/>
                </a:xfrm>
              </p:grpSpPr>
              <p:sp>
                <p:nvSpPr>
                  <p:cNvPr id="210995" name="Rectangle 73"/>
                  <p:cNvSpPr>
                    <a:spLocks noChangeArrowheads="1"/>
                  </p:cNvSpPr>
                  <p:nvPr/>
                </p:nvSpPr>
                <p:spPr bwMode="auto">
                  <a:xfrm>
                    <a:off x="0" y="1324"/>
                    <a:ext cx="1926"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Ráng để được công nhận/đánh giá cao</a:t>
                    </a:r>
                  </a:p>
                </p:txBody>
              </p:sp>
              <p:sp>
                <p:nvSpPr>
                  <p:cNvPr id="210996" name="Rectangle 97"/>
                  <p:cNvSpPr>
                    <a:spLocks noChangeArrowheads="1"/>
                  </p:cNvSpPr>
                  <p:nvPr/>
                </p:nvSpPr>
                <p:spPr bwMode="auto">
                  <a:xfrm>
                    <a:off x="0" y="1324"/>
                    <a:ext cx="1926"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62" name="Group 100"/>
                <p:cNvGrpSpPr>
                  <a:grpSpLocks/>
                </p:cNvGrpSpPr>
                <p:nvPr/>
              </p:nvGrpSpPr>
              <p:grpSpPr bwMode="auto">
                <a:xfrm>
                  <a:off x="1926" y="1324"/>
                  <a:ext cx="1989" cy="518"/>
                  <a:chOff x="1926" y="1324"/>
                  <a:chExt cx="1989" cy="518"/>
                </a:xfrm>
              </p:grpSpPr>
              <p:sp>
                <p:nvSpPr>
                  <p:cNvPr id="210993" name="Rectangle 74"/>
                  <p:cNvSpPr>
                    <a:spLocks noChangeArrowheads="1"/>
                  </p:cNvSpPr>
                  <p:nvPr/>
                </p:nvSpPr>
                <p:spPr bwMode="auto">
                  <a:xfrm>
                    <a:off x="1926" y="1324"/>
                    <a:ext cx="1989"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Cảm nhận không xứng đáng; vui khi được sử dụng; mong người khác có uy tín</a:t>
                    </a:r>
                  </a:p>
                </p:txBody>
              </p:sp>
              <p:sp>
                <p:nvSpPr>
                  <p:cNvPr id="210994" name="Rectangle 99"/>
                  <p:cNvSpPr>
                    <a:spLocks noChangeArrowheads="1"/>
                  </p:cNvSpPr>
                  <p:nvPr/>
                </p:nvSpPr>
                <p:spPr bwMode="auto">
                  <a:xfrm>
                    <a:off x="1926" y="1324"/>
                    <a:ext cx="1989"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63" name="Group 102"/>
                <p:cNvGrpSpPr>
                  <a:grpSpLocks/>
                </p:cNvGrpSpPr>
                <p:nvPr/>
              </p:nvGrpSpPr>
              <p:grpSpPr bwMode="auto">
                <a:xfrm>
                  <a:off x="0" y="1842"/>
                  <a:ext cx="1926" cy="518"/>
                  <a:chOff x="0" y="1842"/>
                  <a:chExt cx="1926" cy="518"/>
                </a:xfrm>
              </p:grpSpPr>
              <p:sp>
                <p:nvSpPr>
                  <p:cNvPr id="210991" name="Rectangle 75"/>
                  <p:cNvSpPr>
                    <a:spLocks noChangeArrowheads="1"/>
                  </p:cNvSpPr>
                  <p:nvPr/>
                </p:nvSpPr>
                <p:spPr bwMode="auto">
                  <a:xfrm>
                    <a:off x="0" y="1842"/>
                    <a:ext cx="1926"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Bị tổn thương khi người khác được đề bạt</a:t>
                    </a:r>
                  </a:p>
                  <a:p>
                    <a:pPr algn="ctr"/>
                    <a:r>
                      <a:rPr lang="en-US" sz="1800" b="1">
                        <a:solidFill>
                          <a:srgbClr val="FFFFFF"/>
                        </a:solidFill>
                        <a:latin typeface="Times New Roman" charset="0"/>
                      </a:rPr>
                      <a:t>và mình không được chú ý</a:t>
                    </a:r>
                  </a:p>
                </p:txBody>
              </p:sp>
              <p:sp>
                <p:nvSpPr>
                  <p:cNvPr id="210992" name="Rectangle 101"/>
                  <p:cNvSpPr>
                    <a:spLocks noChangeArrowheads="1"/>
                  </p:cNvSpPr>
                  <p:nvPr/>
                </p:nvSpPr>
                <p:spPr bwMode="auto">
                  <a:xfrm>
                    <a:off x="0" y="1842"/>
                    <a:ext cx="1926"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64" name="Group 104"/>
                <p:cNvGrpSpPr>
                  <a:grpSpLocks/>
                </p:cNvGrpSpPr>
                <p:nvPr/>
              </p:nvGrpSpPr>
              <p:grpSpPr bwMode="auto">
                <a:xfrm>
                  <a:off x="1926" y="1842"/>
                  <a:ext cx="1989" cy="518"/>
                  <a:chOff x="1926" y="1842"/>
                  <a:chExt cx="1989" cy="518"/>
                </a:xfrm>
              </p:grpSpPr>
              <p:sp>
                <p:nvSpPr>
                  <p:cNvPr id="210989" name="Rectangle 76"/>
                  <p:cNvSpPr>
                    <a:spLocks noChangeArrowheads="1"/>
                  </p:cNvSpPr>
                  <p:nvPr/>
                </p:nvSpPr>
                <p:spPr bwMode="auto">
                  <a:xfrm>
                    <a:off x="1926" y="1842"/>
                    <a:ext cx="1989"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Vui khi người khác được cất nhắc</a:t>
                    </a:r>
                  </a:p>
                </p:txBody>
              </p:sp>
              <p:sp>
                <p:nvSpPr>
                  <p:cNvPr id="210990" name="Rectangle 103"/>
                  <p:cNvSpPr>
                    <a:spLocks noChangeArrowheads="1"/>
                  </p:cNvSpPr>
                  <p:nvPr/>
                </p:nvSpPr>
                <p:spPr bwMode="auto">
                  <a:xfrm>
                    <a:off x="1926" y="1842"/>
                    <a:ext cx="1989"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65" name="Group 106"/>
                <p:cNvGrpSpPr>
                  <a:grpSpLocks/>
                </p:cNvGrpSpPr>
                <p:nvPr/>
              </p:nvGrpSpPr>
              <p:grpSpPr bwMode="auto">
                <a:xfrm>
                  <a:off x="0" y="2360"/>
                  <a:ext cx="1926" cy="614"/>
                  <a:chOff x="0" y="2360"/>
                  <a:chExt cx="1926" cy="614"/>
                </a:xfrm>
              </p:grpSpPr>
              <p:sp>
                <p:nvSpPr>
                  <p:cNvPr id="210987" name="Rectangle 77"/>
                  <p:cNvSpPr>
                    <a:spLocks noChangeArrowheads="1"/>
                  </p:cNvSpPr>
                  <p:nvPr/>
                </p:nvSpPr>
                <p:spPr bwMode="auto">
                  <a:xfrm>
                    <a:off x="0" y="2360"/>
                    <a:ext cx="1926" cy="61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r>
                      <a:rPr lang="ja-JP" altLang="en-US" sz="1800" b="1">
                        <a:solidFill>
                          <a:srgbClr val="FFFFFF"/>
                        </a:solidFill>
                        <a:latin typeface="Times New Roman" charset="0"/>
                      </a:rPr>
                      <a:t>“</a:t>
                    </a:r>
                    <a:r>
                      <a:rPr lang="en-US" altLang="ja-JP" sz="1800" b="1">
                        <a:solidFill>
                          <a:srgbClr val="FFFFFF"/>
                        </a:solidFill>
                        <a:latin typeface="Times New Roman" charset="0"/>
                      </a:rPr>
                      <a:t>Nhiệm vụ này có đặc ân lắm mới có tôi!"</a:t>
                    </a:r>
                    <a:endParaRPr lang="en-US" sz="1800" b="1">
                      <a:solidFill>
                        <a:srgbClr val="FFFFFF"/>
                      </a:solidFill>
                      <a:latin typeface="Times New Roman" charset="0"/>
                    </a:endParaRPr>
                  </a:p>
                </p:txBody>
              </p:sp>
              <p:sp>
                <p:nvSpPr>
                  <p:cNvPr id="210988" name="Rectangle 105"/>
                  <p:cNvSpPr>
                    <a:spLocks noChangeArrowheads="1"/>
                  </p:cNvSpPr>
                  <p:nvPr/>
                </p:nvSpPr>
                <p:spPr bwMode="auto">
                  <a:xfrm>
                    <a:off x="0" y="2360"/>
                    <a:ext cx="1926" cy="61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66" name="Group 108"/>
                <p:cNvGrpSpPr>
                  <a:grpSpLocks/>
                </p:cNvGrpSpPr>
                <p:nvPr/>
              </p:nvGrpSpPr>
              <p:grpSpPr bwMode="auto">
                <a:xfrm>
                  <a:off x="1926" y="2360"/>
                  <a:ext cx="1989" cy="614"/>
                  <a:chOff x="1926" y="2360"/>
                  <a:chExt cx="1989" cy="614"/>
                </a:xfrm>
              </p:grpSpPr>
              <p:sp>
                <p:nvSpPr>
                  <p:cNvPr id="210985" name="Rectangle 78"/>
                  <p:cNvSpPr>
                    <a:spLocks noChangeArrowheads="1"/>
                  </p:cNvSpPr>
                  <p:nvPr/>
                </p:nvSpPr>
                <p:spPr bwMode="auto">
                  <a:xfrm>
                    <a:off x="1926" y="2360"/>
                    <a:ext cx="1989" cy="61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ja-JP" altLang="en-US" sz="1800" b="1">
                        <a:solidFill>
                          <a:srgbClr val="FFFFFF"/>
                        </a:solidFill>
                        <a:latin typeface="Times New Roman" charset="0"/>
                      </a:rPr>
                      <a:t>“</a:t>
                    </a:r>
                    <a:r>
                      <a:rPr lang="en-US" altLang="ja-JP" sz="1800" b="1">
                        <a:solidFill>
                          <a:srgbClr val="FFFFFF"/>
                        </a:solidFill>
                        <a:latin typeface="Times New Roman" charset="0"/>
                      </a:rPr>
                      <a:t>Tôi không xứng đáng để phục vụ trong chức vụ này!"</a:t>
                    </a:r>
                    <a:endParaRPr lang="en-US" sz="1800" b="1">
                      <a:solidFill>
                        <a:srgbClr val="FFFFFF"/>
                      </a:solidFill>
                      <a:latin typeface="Times New Roman" charset="0"/>
                    </a:endParaRPr>
                  </a:p>
                </p:txBody>
              </p:sp>
              <p:sp>
                <p:nvSpPr>
                  <p:cNvPr id="210986" name="Rectangle 107"/>
                  <p:cNvSpPr>
                    <a:spLocks noChangeArrowheads="1"/>
                  </p:cNvSpPr>
                  <p:nvPr/>
                </p:nvSpPr>
                <p:spPr bwMode="auto">
                  <a:xfrm>
                    <a:off x="1926" y="2360"/>
                    <a:ext cx="1989" cy="61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67" name="Group 110"/>
                <p:cNvGrpSpPr>
                  <a:grpSpLocks/>
                </p:cNvGrpSpPr>
                <p:nvPr/>
              </p:nvGrpSpPr>
              <p:grpSpPr bwMode="auto">
                <a:xfrm>
                  <a:off x="0" y="2974"/>
                  <a:ext cx="1926" cy="518"/>
                  <a:chOff x="0" y="2974"/>
                  <a:chExt cx="1926" cy="518"/>
                </a:xfrm>
              </p:grpSpPr>
              <p:sp>
                <p:nvSpPr>
                  <p:cNvPr id="210983" name="Rectangle 79"/>
                  <p:cNvSpPr>
                    <a:spLocks noChangeArrowheads="1"/>
                  </p:cNvSpPr>
                  <p:nvPr/>
                </p:nvSpPr>
                <p:spPr bwMode="auto">
                  <a:xfrm>
                    <a:off x="0" y="2974"/>
                    <a:ext cx="1926"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Nghĩ về điều họ có thể làm cho Đức Chúa Trời</a:t>
                    </a:r>
                  </a:p>
                </p:txBody>
              </p:sp>
              <p:sp>
                <p:nvSpPr>
                  <p:cNvPr id="210984" name="Rectangle 109"/>
                  <p:cNvSpPr>
                    <a:spLocks noChangeArrowheads="1"/>
                  </p:cNvSpPr>
                  <p:nvPr/>
                </p:nvSpPr>
                <p:spPr bwMode="auto">
                  <a:xfrm>
                    <a:off x="0" y="2974"/>
                    <a:ext cx="1926"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68" name="Group 112"/>
                <p:cNvGrpSpPr>
                  <a:grpSpLocks/>
                </p:cNvGrpSpPr>
                <p:nvPr/>
              </p:nvGrpSpPr>
              <p:grpSpPr bwMode="auto">
                <a:xfrm>
                  <a:off x="1926" y="2974"/>
                  <a:ext cx="1989" cy="518"/>
                  <a:chOff x="1926" y="2974"/>
                  <a:chExt cx="1989" cy="518"/>
                </a:xfrm>
              </p:grpSpPr>
              <p:sp>
                <p:nvSpPr>
                  <p:cNvPr id="210981" name="Rectangle 80"/>
                  <p:cNvSpPr>
                    <a:spLocks noChangeArrowheads="1"/>
                  </p:cNvSpPr>
                  <p:nvPr/>
                </p:nvSpPr>
                <p:spPr bwMode="auto">
                  <a:xfrm>
                    <a:off x="1926" y="2974"/>
                    <a:ext cx="1989"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Biết rằng họ không có gì để dâng cho Đức Chúa Trời</a:t>
                    </a:r>
                  </a:p>
                </p:txBody>
              </p:sp>
              <p:sp>
                <p:nvSpPr>
                  <p:cNvPr id="210982" name="Rectangle 111"/>
                  <p:cNvSpPr>
                    <a:spLocks noChangeArrowheads="1"/>
                  </p:cNvSpPr>
                  <p:nvPr/>
                </p:nvSpPr>
                <p:spPr bwMode="auto">
                  <a:xfrm>
                    <a:off x="1926" y="2974"/>
                    <a:ext cx="1989"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69" name="Group 114"/>
                <p:cNvGrpSpPr>
                  <a:grpSpLocks/>
                </p:cNvGrpSpPr>
                <p:nvPr/>
              </p:nvGrpSpPr>
              <p:grpSpPr bwMode="auto">
                <a:xfrm>
                  <a:off x="0" y="3492"/>
                  <a:ext cx="1926" cy="518"/>
                  <a:chOff x="0" y="3492"/>
                  <a:chExt cx="1926" cy="518"/>
                </a:xfrm>
              </p:grpSpPr>
              <p:sp>
                <p:nvSpPr>
                  <p:cNvPr id="210979" name="Rectangle 81"/>
                  <p:cNvSpPr>
                    <a:spLocks noChangeArrowheads="1"/>
                  </p:cNvSpPr>
                  <p:nvPr/>
                </p:nvSpPr>
                <p:spPr bwMode="auto">
                  <a:xfrm>
                    <a:off x="0" y="3492"/>
                    <a:ext cx="1926"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Cảm thấy tự tin mình biết nhiều như thế nào</a:t>
                    </a:r>
                  </a:p>
                </p:txBody>
              </p:sp>
              <p:sp>
                <p:nvSpPr>
                  <p:cNvPr id="210980" name="Rectangle 113"/>
                  <p:cNvSpPr>
                    <a:spLocks noChangeArrowheads="1"/>
                  </p:cNvSpPr>
                  <p:nvPr/>
                </p:nvSpPr>
                <p:spPr bwMode="auto">
                  <a:xfrm>
                    <a:off x="0" y="3492"/>
                    <a:ext cx="1926"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70" name="Group 116"/>
                <p:cNvGrpSpPr>
                  <a:grpSpLocks/>
                </p:cNvGrpSpPr>
                <p:nvPr/>
              </p:nvGrpSpPr>
              <p:grpSpPr bwMode="auto">
                <a:xfrm>
                  <a:off x="1926" y="3492"/>
                  <a:ext cx="1989" cy="518"/>
                  <a:chOff x="1926" y="3492"/>
                  <a:chExt cx="1989" cy="518"/>
                </a:xfrm>
              </p:grpSpPr>
              <p:sp>
                <p:nvSpPr>
                  <p:cNvPr id="210977" name="Rectangle 82"/>
                  <p:cNvSpPr>
                    <a:spLocks noChangeArrowheads="1"/>
                  </p:cNvSpPr>
                  <p:nvPr/>
                </p:nvSpPr>
                <p:spPr bwMode="auto">
                  <a:xfrm>
                    <a:off x="1926" y="3492"/>
                    <a:ext cx="1989"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Khiêm nhường biết rằng mình cần học hỏi nhiều</a:t>
                    </a:r>
                  </a:p>
                </p:txBody>
              </p:sp>
              <p:sp>
                <p:nvSpPr>
                  <p:cNvPr id="210978" name="Rectangle 115"/>
                  <p:cNvSpPr>
                    <a:spLocks noChangeArrowheads="1"/>
                  </p:cNvSpPr>
                  <p:nvPr/>
                </p:nvSpPr>
                <p:spPr bwMode="auto">
                  <a:xfrm>
                    <a:off x="1926" y="3492"/>
                    <a:ext cx="1989"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71" name="Group 118"/>
                <p:cNvGrpSpPr>
                  <a:grpSpLocks/>
                </p:cNvGrpSpPr>
                <p:nvPr/>
              </p:nvGrpSpPr>
              <p:grpSpPr bwMode="auto">
                <a:xfrm>
                  <a:off x="0" y="4010"/>
                  <a:ext cx="1926" cy="403"/>
                  <a:chOff x="0" y="4010"/>
                  <a:chExt cx="1926" cy="403"/>
                </a:xfrm>
              </p:grpSpPr>
              <p:sp>
                <p:nvSpPr>
                  <p:cNvPr id="210975" name="Rectangle 83"/>
                  <p:cNvSpPr>
                    <a:spLocks noChangeArrowheads="1"/>
                  </p:cNvSpPr>
                  <p:nvPr/>
                </p:nvSpPr>
                <p:spPr bwMode="auto">
                  <a:xfrm>
                    <a:off x="0" y="4010"/>
                    <a:ext cx="1926"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Tự ý thức về bản thân</a:t>
                    </a:r>
                  </a:p>
                </p:txBody>
              </p:sp>
              <p:sp>
                <p:nvSpPr>
                  <p:cNvPr id="210976" name="Rectangle 117"/>
                  <p:cNvSpPr>
                    <a:spLocks noChangeArrowheads="1"/>
                  </p:cNvSpPr>
                  <p:nvPr/>
                </p:nvSpPr>
                <p:spPr bwMode="auto">
                  <a:xfrm>
                    <a:off x="0" y="4010"/>
                    <a:ext cx="1926"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210972" name="Group 120"/>
                <p:cNvGrpSpPr>
                  <a:grpSpLocks/>
                </p:cNvGrpSpPr>
                <p:nvPr/>
              </p:nvGrpSpPr>
              <p:grpSpPr bwMode="auto">
                <a:xfrm>
                  <a:off x="1926" y="4010"/>
                  <a:ext cx="1989" cy="403"/>
                  <a:chOff x="1926" y="4010"/>
                  <a:chExt cx="1989" cy="403"/>
                </a:xfrm>
              </p:grpSpPr>
              <p:sp>
                <p:nvSpPr>
                  <p:cNvPr id="210973" name="Rectangle 84"/>
                  <p:cNvSpPr>
                    <a:spLocks noChangeArrowheads="1"/>
                  </p:cNvSpPr>
                  <p:nvPr/>
                </p:nvSpPr>
                <p:spPr bwMode="auto">
                  <a:xfrm>
                    <a:off x="1926" y="4010"/>
                    <a:ext cx="1989"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r>
                      <a:rPr lang="en-US" sz="1800" b="1">
                        <a:solidFill>
                          <a:srgbClr val="FFFFFF"/>
                        </a:solidFill>
                        <a:latin typeface="Times New Roman" charset="0"/>
                      </a:rPr>
                      <a:t>Không quan tâm tới bản thân</a:t>
                    </a:r>
                  </a:p>
                </p:txBody>
              </p:sp>
              <p:sp>
                <p:nvSpPr>
                  <p:cNvPr id="210974" name="Rectangle 119"/>
                  <p:cNvSpPr>
                    <a:spLocks noChangeArrowheads="1"/>
                  </p:cNvSpPr>
                  <p:nvPr/>
                </p:nvSpPr>
                <p:spPr bwMode="auto">
                  <a:xfrm>
                    <a:off x="1926" y="4010"/>
                    <a:ext cx="1989"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
            <p:nvSpPr>
              <p:cNvPr id="210954" name="Rectangle 122"/>
              <p:cNvSpPr>
                <a:spLocks noChangeArrowheads="1"/>
              </p:cNvSpPr>
              <p:nvPr/>
            </p:nvSpPr>
            <p:spPr bwMode="auto">
              <a:xfrm>
                <a:off x="-4" y="-4"/>
                <a:ext cx="3923" cy="4421"/>
              </a:xfrm>
              <a:prstGeom prst="rect">
                <a:avLst/>
              </a:prstGeom>
              <a:noFill/>
              <a:ln w="1428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
        <p:nvSpPr>
          <p:cNvPr id="210949" name="Rectangle 126"/>
          <p:cNvSpPr>
            <a:spLocks noChangeArrowheads="1"/>
          </p:cNvSpPr>
          <p:nvPr/>
        </p:nvSpPr>
        <p:spPr bwMode="auto">
          <a:xfrm>
            <a:off x="3200400" y="685800"/>
            <a:ext cx="1911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p>
            <a:pPr algn="l">
              <a:spcBef>
                <a:spcPct val="50000"/>
              </a:spcBef>
              <a:buFont typeface="Wingdings" charset="0"/>
              <a:buChar char="§"/>
            </a:pPr>
            <a:r>
              <a:rPr kumimoji="1" lang="en-US" altLang="zh-CN" sz="2000">
                <a:solidFill>
                  <a:schemeClr val="accent1"/>
                </a:solidFill>
                <a:latin typeface="Impact" charset="0"/>
                <a:ea typeface="宋体" charset="0"/>
                <a:cs typeface="宋体" charset="0"/>
              </a:rPr>
              <a:t>Henry Blackaby</a:t>
            </a:r>
            <a:endParaRPr kumimoji="1" lang="en-US" sz="2000">
              <a:solidFill>
                <a:schemeClr val="accent1"/>
              </a:solidFill>
              <a:latin typeface="Impact" charset="0"/>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142</a:t>
            </a:r>
          </a:p>
        </p:txBody>
      </p:sp>
      <p:sp>
        <p:nvSpPr>
          <p:cNvPr id="212994" name="Rectangle 3"/>
          <p:cNvSpPr>
            <a:spLocks noGrp="1" noChangeArrowheads="1"/>
          </p:cNvSpPr>
          <p:nvPr>
            <p:ph type="title"/>
          </p:nvPr>
        </p:nvSpPr>
        <p:spPr>
          <a:xfrm>
            <a:off x="762000" y="152400"/>
            <a:ext cx="7086600" cy="762000"/>
          </a:xfrm>
          <a:solidFill>
            <a:schemeClr val="accent1"/>
          </a:solidFill>
          <a:ln>
            <a:solidFill>
              <a:schemeClr val="tx1"/>
            </a:solidFill>
            <a:miter lim="800000"/>
            <a:headEnd/>
            <a:tailEnd/>
          </a:ln>
        </p:spPr>
        <p:txBody>
          <a:bodyPr lIns="0" tIns="0" rIns="0" bIns="0" anchor="ctr" anchorCtr="1"/>
          <a:lstStyle/>
          <a:p>
            <a:pPr algn="ctr"/>
            <a:r>
              <a:rPr lang="en-US" altLang="zh-CN" sz="3200" b="1">
                <a:solidFill>
                  <a:srgbClr val="000000"/>
                </a:solidFill>
                <a:latin typeface="Times New Roman" charset="0"/>
                <a:ea typeface="宋体" charset="0"/>
                <a:cs typeface="宋体" charset="0"/>
              </a:rPr>
              <a:t>Cắm trại &amp; Xuất quân của các chi phái</a:t>
            </a:r>
            <a:endParaRPr lang="en-US" sz="3400" b="1">
              <a:solidFill>
                <a:srgbClr val="000000"/>
              </a:solidFill>
              <a:latin typeface="Times New Roman" charset="0"/>
            </a:endParaRPr>
          </a:p>
        </p:txBody>
      </p:sp>
      <p:sp>
        <p:nvSpPr>
          <p:cNvPr id="212995" name="Rectangle 4"/>
          <p:cNvSpPr>
            <a:spLocks noChangeArrowheads="1"/>
          </p:cNvSpPr>
          <p:nvPr/>
        </p:nvSpPr>
        <p:spPr bwMode="auto">
          <a:xfrm>
            <a:off x="1933575" y="201930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endParaRPr lang="en-US"/>
          </a:p>
        </p:txBody>
      </p:sp>
      <p:pic>
        <p:nvPicPr>
          <p:cNvPr id="2129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0"/>
            <a:ext cx="9067800" cy="485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2997" name="Text Box 6"/>
          <p:cNvSpPr txBox="1">
            <a:spLocks noChangeArrowheads="1"/>
          </p:cNvSpPr>
          <p:nvPr/>
        </p:nvSpPr>
        <p:spPr bwMode="auto">
          <a:xfrm>
            <a:off x="2846388" y="1066800"/>
            <a:ext cx="355441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l">
              <a:spcBef>
                <a:spcPct val="50000"/>
              </a:spcBef>
              <a:buFont typeface="Wingdings" charset="0"/>
              <a:buChar char="§"/>
            </a:pPr>
            <a:r>
              <a:rPr kumimoji="1" lang="en-US" altLang="zh-CN" sz="1800" i="1">
                <a:latin typeface="Impact" charset="0"/>
                <a:ea typeface="宋体" charset="0"/>
                <a:cs typeface="宋体" charset="0"/>
              </a:rPr>
              <a:t>The Bible Visual Resource Book</a:t>
            </a:r>
            <a:r>
              <a:rPr kumimoji="1" lang="en-US" altLang="zh-CN" sz="1800">
                <a:latin typeface="Impact" charset="0"/>
                <a:ea typeface="宋体" charset="0"/>
                <a:cs typeface="宋体" charset="0"/>
              </a:rPr>
              <a:t>, 35</a:t>
            </a:r>
            <a:endParaRPr kumimoji="1" lang="en-US" sz="1800">
              <a:latin typeface="Impact" charset="0"/>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8229600" y="228600"/>
            <a:ext cx="692150" cy="457200"/>
          </a:xfrm>
          <a:prstGeom prst="rect">
            <a:avLst/>
          </a:prstGeom>
          <a:solidFill>
            <a:srgbClr val="FFFFFF"/>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a:r>
              <a:rPr lang="en-US" sz="2400" b="1">
                <a:solidFill>
                  <a:schemeClr val="tx1"/>
                </a:solidFill>
                <a:latin typeface="Arial" charset="0"/>
              </a:rPr>
              <a:t>135</a:t>
            </a:r>
          </a:p>
        </p:txBody>
      </p:sp>
      <p:sp>
        <p:nvSpPr>
          <p:cNvPr id="215043" name="Rectangle 3"/>
          <p:cNvSpPr>
            <a:spLocks noGrp="1" noChangeArrowheads="1"/>
          </p:cNvSpPr>
          <p:nvPr>
            <p:ph type="title"/>
          </p:nvPr>
        </p:nvSpPr>
        <p:spPr>
          <a:xfrm>
            <a:off x="1828800" y="609600"/>
            <a:ext cx="5486400" cy="685800"/>
          </a:xfrm>
          <a:solidFill>
            <a:srgbClr val="000000"/>
          </a:solidFill>
        </p:spPr>
        <p:txBody>
          <a:bodyPr/>
          <a:lstStyle/>
          <a:p>
            <a:pPr algn="ctr"/>
            <a:r>
              <a:rPr lang="en-US" b="1">
                <a:solidFill>
                  <a:srgbClr val="FFFFFF"/>
                </a:solidFill>
                <a:latin typeface="Times New Roman" charset="0"/>
              </a:rPr>
              <a:t>Áp dụng</a:t>
            </a:r>
          </a:p>
        </p:txBody>
      </p:sp>
      <p:sp>
        <p:nvSpPr>
          <p:cNvPr id="36869" name="Text Box 5" descr="Green marble"/>
          <p:cNvSpPr txBox="1">
            <a:spLocks noChangeArrowheads="1"/>
          </p:cNvSpPr>
          <p:nvPr/>
        </p:nvSpPr>
        <p:spPr bwMode="auto">
          <a:xfrm>
            <a:off x="990600" y="1939925"/>
            <a:ext cx="7162800" cy="30130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Times New Roman" charset="0"/>
              </a:defRPr>
            </a:lvl1pPr>
            <a:lvl2pPr marL="742950" indent="-285750">
              <a:defRPr sz="1400">
                <a:solidFill>
                  <a:srgbClr val="000000"/>
                </a:solidFill>
                <a:latin typeface="Arial Narrow" charset="0"/>
                <a:ea typeface="Times New Roman" charset="0"/>
                <a:cs typeface="Times New Roman" charset="0"/>
              </a:defRPr>
            </a:lvl2pPr>
            <a:lvl3pPr marL="1143000" indent="-228600">
              <a:defRPr sz="1400">
                <a:solidFill>
                  <a:srgbClr val="000000"/>
                </a:solidFill>
                <a:latin typeface="Arial Narrow" charset="0"/>
                <a:ea typeface="Times New Roman" charset="0"/>
                <a:cs typeface="Times New Roman" charset="0"/>
              </a:defRPr>
            </a:lvl3pPr>
            <a:lvl4pPr marL="1600200" indent="-228600">
              <a:defRPr sz="1400">
                <a:solidFill>
                  <a:srgbClr val="000000"/>
                </a:solidFill>
                <a:latin typeface="Arial Narrow" charset="0"/>
                <a:ea typeface="Times New Roman" charset="0"/>
                <a:cs typeface="Times New Roman" charset="0"/>
              </a:defRPr>
            </a:lvl4pPr>
            <a:lvl5pPr marL="2057400" indent="-228600">
              <a:defRPr sz="1400">
                <a:solidFill>
                  <a:srgbClr val="000000"/>
                </a:solidFill>
                <a:latin typeface="Arial Narrow" charset="0"/>
                <a:ea typeface="Times New Roman" charset="0"/>
                <a:cs typeface="Times New Roman" charset="0"/>
              </a:defRPr>
            </a:lvl5pPr>
            <a:lvl6pPr marL="25146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6pPr>
            <a:lvl7pPr marL="29718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7pPr>
            <a:lvl8pPr marL="34290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8pPr>
            <a:lvl9pPr marL="3886200" indent="-228600" algn="r" eaLnBrk="0" fontAlgn="base" hangingPunct="0">
              <a:spcBef>
                <a:spcPct val="0"/>
              </a:spcBef>
              <a:spcAft>
                <a:spcPct val="0"/>
              </a:spcAft>
              <a:defRPr sz="1400">
                <a:solidFill>
                  <a:srgbClr val="000000"/>
                </a:solidFill>
                <a:latin typeface="Arial Narrow" charset="0"/>
                <a:ea typeface="Times New Roman" charset="0"/>
                <a:cs typeface="Times New Roman" charset="0"/>
              </a:defRPr>
            </a:lvl9pPr>
          </a:lstStyle>
          <a:p>
            <a:pPr algn="l">
              <a:spcBef>
                <a:spcPct val="50000"/>
              </a:spcBef>
              <a:buFont typeface="Wingdings" charset="0"/>
              <a:buNone/>
              <a:defRPr/>
            </a:pPr>
            <a:r>
              <a:rPr lang="en-US" altLang="zh-CN" sz="2400" b="1">
                <a:solidFill>
                  <a:srgbClr val="FFFFFF"/>
                </a:solidFill>
                <a:effectLst>
                  <a:outerShdw blurRad="38100" dist="38100" dir="2700000" algn="tl">
                    <a:srgbClr val="DDDDDD"/>
                  </a:outerShdw>
                </a:effectLst>
                <a:latin typeface="Times New Roman" charset="0"/>
                <a:ea typeface="宋体" charset="0"/>
                <a:cs typeface="宋体" charset="0"/>
              </a:rPr>
              <a:t>Nhận biết rằng Đức Chúa Trời ban cho bạn mọi nhu cầu theo ý muốn Ngài, nhưng bất tuân đáng bị kỷ luật.</a:t>
            </a:r>
          </a:p>
          <a:p>
            <a:pPr algn="l">
              <a:spcBef>
                <a:spcPct val="50000"/>
              </a:spcBef>
              <a:buFont typeface="Wingdings" charset="0"/>
              <a:buChar char="§"/>
              <a:defRPr/>
            </a:pPr>
            <a:r>
              <a:rPr lang="en-US" altLang="zh-CN" sz="2400" b="1">
                <a:solidFill>
                  <a:srgbClr val="FFFFFF"/>
                </a:solidFill>
                <a:effectLst>
                  <a:outerShdw blurRad="38100" dist="38100" dir="2700000" algn="tl">
                    <a:srgbClr val="DDDDDD"/>
                  </a:outerShdw>
                </a:effectLst>
                <a:latin typeface="Times New Roman" charset="0"/>
                <a:ea typeface="宋体" charset="0"/>
                <a:cs typeface="宋体" charset="0"/>
              </a:rPr>
              <a:t>Đức Chúa Trời sẽ làm cho ý Ngài được thành qua chúng ta hoặc không qua chúng ta.</a:t>
            </a:r>
          </a:p>
          <a:p>
            <a:pPr algn="l">
              <a:spcBef>
                <a:spcPct val="50000"/>
              </a:spcBef>
              <a:buFont typeface="Wingdings" charset="0"/>
              <a:buChar char="§"/>
              <a:defRPr/>
            </a:pPr>
            <a:r>
              <a:rPr lang="en-US" altLang="zh-CN" sz="2400" b="1">
                <a:solidFill>
                  <a:srgbClr val="FFFFFF"/>
                </a:solidFill>
                <a:effectLst>
                  <a:outerShdw blurRad="38100" dist="38100" dir="2700000" algn="tl">
                    <a:srgbClr val="DDDDDD"/>
                  </a:outerShdw>
                </a:effectLst>
                <a:latin typeface="Times New Roman" charset="0"/>
                <a:ea typeface="宋体" charset="0"/>
                <a:cs typeface="宋体" charset="0"/>
              </a:rPr>
              <a:t>Chúng ta được định tính cách bởi sự cam kết/phó thác hoặc lằm bằm?</a:t>
            </a:r>
            <a:endParaRPr lang="en-US" sz="2400" b="1">
              <a:solidFill>
                <a:srgbClr val="FFFFFF"/>
              </a:solidFill>
              <a:effectLst>
                <a:outerShdw blurRad="38100" dist="38100" dir="2700000" algn="tl">
                  <a:srgbClr val="DDDDDD"/>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additive="base">
                                        <p:cTn id="7"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6869">
                                            <p:txEl>
                                              <p:pRg st="1" end="1"/>
                                            </p:txEl>
                                          </p:spTgt>
                                        </p:tgtEl>
                                        <p:attrNameLst>
                                          <p:attrName>style.visibility</p:attrName>
                                        </p:attrNameLst>
                                      </p:cBhvr>
                                      <p:to>
                                        <p:strVal val="visible"/>
                                      </p:to>
                                    </p:set>
                                    <p:anim calcmode="lin" valueType="num">
                                      <p:cBhvr additive="base">
                                        <p:cTn id="13" dur="5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6869">
                                            <p:txEl>
                                              <p:pRg st="2" end="2"/>
                                            </p:txEl>
                                          </p:spTgt>
                                        </p:tgtEl>
                                        <p:attrNameLst>
                                          <p:attrName>style.visibility</p:attrName>
                                        </p:attrNameLst>
                                      </p:cBhvr>
                                      <p:to>
                                        <p:strVal val="visible"/>
                                      </p:to>
                                    </p:set>
                                    <p:anim calcmode="lin" valueType="num">
                                      <p:cBhvr additive="base">
                                        <p:cTn id="19" dur="500" fill="hold"/>
                                        <p:tgtEl>
                                          <p:spTgt spid="368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Bối</a:t>
            </a:r>
            <a:r>
              <a:rPr lang="en-US" sz="2800" b="1" dirty="0"/>
              <a:t> </a:t>
            </a:r>
            <a:r>
              <a:rPr lang="en-US" sz="2800" b="1" dirty="0" err="1"/>
              <a:t>cảnh</a:t>
            </a:r>
            <a:r>
              <a:rPr lang="en-US" sz="2800" b="1" dirty="0"/>
              <a:t> </a:t>
            </a:r>
            <a:r>
              <a:rPr lang="en-US" sz="2800" b="1" dirty="0" err="1"/>
              <a:t>thời</a:t>
            </a:r>
            <a:r>
              <a:rPr lang="en-US" sz="2800" b="1" dirty="0"/>
              <a:t> </a:t>
            </a:r>
            <a:r>
              <a:rPr lang="en-US" sz="2800" b="1" dirty="0" err="1"/>
              <a:t>Cựu</a:t>
            </a:r>
            <a:r>
              <a:rPr lang="en-US" sz="2800" b="1" dirty="0"/>
              <a:t> </a:t>
            </a:r>
            <a:r>
              <a:rPr lang="en-US" sz="2800" b="1" dirty="0" err="1"/>
              <a:t>Ước</a:t>
            </a:r>
            <a:r>
              <a:rPr lang="en-US" sz="2800" b="1" dirty="0"/>
              <a:t>—</a:t>
            </a:r>
            <a:r>
              <a:rPr lang="en-US" sz="2800" b="1" dirty="0">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250476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7528039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descr="Brow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68610" name="Group 3"/>
          <p:cNvGrpSpPr>
            <a:grpSpLocks/>
          </p:cNvGrpSpPr>
          <p:nvPr/>
        </p:nvGrpSpPr>
        <p:grpSpPr bwMode="auto">
          <a:xfrm>
            <a:off x="304800" y="4448175"/>
            <a:ext cx="8686800" cy="1800225"/>
            <a:chOff x="192" y="2802"/>
            <a:chExt cx="5472" cy="1134"/>
          </a:xfrm>
        </p:grpSpPr>
        <p:sp>
          <p:nvSpPr>
            <p:cNvPr id="98308" name="Text Box 4"/>
            <p:cNvSpPr txBox="1">
              <a:spLocks noChangeArrowheads="1"/>
            </p:cNvSpPr>
            <p:nvPr/>
          </p:nvSpPr>
          <p:spPr bwMode="auto">
            <a:xfrm>
              <a:off x="4752"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chemeClr val="bg1"/>
                  </a:solidFill>
                  <a:latin typeface="Times New Roman" pitchFamily="18" charset="0"/>
                  <a:ea typeface="+mn-ea"/>
                  <a:cs typeface="Times New Roman" pitchFamily="18" charset="0"/>
                </a:rPr>
                <a:t>1410</a:t>
              </a:r>
            </a:p>
          </p:txBody>
        </p:sp>
        <p:sp>
          <p:nvSpPr>
            <p:cNvPr id="98309" name="Text Box 5"/>
            <p:cNvSpPr txBox="1">
              <a:spLocks noChangeArrowheads="1"/>
            </p:cNvSpPr>
            <p:nvPr/>
          </p:nvSpPr>
          <p:spPr bwMode="auto">
            <a:xfrm>
              <a:off x="5424"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chemeClr val="bg1"/>
                  </a:solidFill>
                  <a:latin typeface="Times New Roman" pitchFamily="18" charset="0"/>
                  <a:ea typeface="+mn-ea"/>
                  <a:cs typeface="Times New Roman" pitchFamily="18" charset="0"/>
                </a:rPr>
                <a:t>1405</a:t>
              </a:r>
            </a:p>
          </p:txBody>
        </p:sp>
        <p:sp>
          <p:nvSpPr>
            <p:cNvPr id="98310" name="Text Box 6"/>
            <p:cNvSpPr txBox="1">
              <a:spLocks noChangeArrowheads="1"/>
            </p:cNvSpPr>
            <p:nvPr/>
          </p:nvSpPr>
          <p:spPr bwMode="auto">
            <a:xfrm>
              <a:off x="4080"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chemeClr val="bg1"/>
                  </a:solidFill>
                  <a:latin typeface="Times New Roman" pitchFamily="18" charset="0"/>
                  <a:ea typeface="+mn-ea"/>
                  <a:cs typeface="Times New Roman" pitchFamily="18" charset="0"/>
                </a:rPr>
                <a:t>1415</a:t>
              </a:r>
            </a:p>
          </p:txBody>
        </p:sp>
        <p:sp>
          <p:nvSpPr>
            <p:cNvPr id="98311" name="Text Box 7"/>
            <p:cNvSpPr txBox="1">
              <a:spLocks noChangeArrowheads="1"/>
            </p:cNvSpPr>
            <p:nvPr/>
          </p:nvSpPr>
          <p:spPr bwMode="auto">
            <a:xfrm>
              <a:off x="3360" y="2802"/>
              <a:ext cx="378"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chemeClr val="bg1"/>
                  </a:solidFill>
                  <a:latin typeface="Times New Roman" pitchFamily="18" charset="0"/>
                  <a:ea typeface="+mn-ea"/>
                  <a:cs typeface="Times New Roman" pitchFamily="18" charset="0"/>
                </a:rPr>
                <a:t>1 4 2 0</a:t>
              </a:r>
            </a:p>
          </p:txBody>
        </p:sp>
        <p:sp>
          <p:nvSpPr>
            <p:cNvPr id="98312" name="Text Box 8"/>
            <p:cNvSpPr txBox="1">
              <a:spLocks noChangeArrowheads="1"/>
            </p:cNvSpPr>
            <p:nvPr/>
          </p:nvSpPr>
          <p:spPr bwMode="auto">
            <a:xfrm>
              <a:off x="2736"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chemeClr val="bg1"/>
                  </a:solidFill>
                  <a:latin typeface="Times New Roman" pitchFamily="18" charset="0"/>
                  <a:ea typeface="+mn-ea"/>
                  <a:cs typeface="Times New Roman" pitchFamily="18" charset="0"/>
                </a:rPr>
                <a:t>1425</a:t>
              </a:r>
            </a:p>
          </p:txBody>
        </p:sp>
        <p:sp>
          <p:nvSpPr>
            <p:cNvPr id="98313" name="Text Box 9"/>
            <p:cNvSpPr txBox="1">
              <a:spLocks noChangeArrowheads="1"/>
            </p:cNvSpPr>
            <p:nvPr/>
          </p:nvSpPr>
          <p:spPr bwMode="auto">
            <a:xfrm>
              <a:off x="2112"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chemeClr val="bg1"/>
                  </a:solidFill>
                  <a:latin typeface="Times New Roman" pitchFamily="18" charset="0"/>
                  <a:ea typeface="+mn-ea"/>
                  <a:cs typeface="Times New Roman" pitchFamily="18" charset="0"/>
                </a:rPr>
                <a:t>1430</a:t>
              </a:r>
            </a:p>
          </p:txBody>
        </p:sp>
        <p:sp>
          <p:nvSpPr>
            <p:cNvPr id="98314" name="Text Box 10"/>
            <p:cNvSpPr txBox="1">
              <a:spLocks noChangeArrowheads="1"/>
            </p:cNvSpPr>
            <p:nvPr/>
          </p:nvSpPr>
          <p:spPr bwMode="auto">
            <a:xfrm>
              <a:off x="1440" y="2802"/>
              <a:ext cx="324"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chemeClr val="bg1"/>
                  </a:solidFill>
                  <a:latin typeface="Times New Roman" pitchFamily="18" charset="0"/>
                  <a:ea typeface="+mn-ea"/>
                  <a:cs typeface="Times New Roman" pitchFamily="18" charset="0"/>
                </a:rPr>
                <a:t>1435</a:t>
              </a:r>
            </a:p>
          </p:txBody>
        </p:sp>
        <p:sp>
          <p:nvSpPr>
            <p:cNvPr id="98315" name="Text Box 11"/>
            <p:cNvSpPr txBox="1">
              <a:spLocks noChangeArrowheads="1"/>
            </p:cNvSpPr>
            <p:nvPr/>
          </p:nvSpPr>
          <p:spPr bwMode="auto">
            <a:xfrm>
              <a:off x="816"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chemeClr val="bg1"/>
                  </a:solidFill>
                  <a:latin typeface="Times New Roman" pitchFamily="18" charset="0"/>
                  <a:ea typeface="+mn-ea"/>
                  <a:cs typeface="Times New Roman" pitchFamily="18" charset="0"/>
                </a:rPr>
                <a:t>1440</a:t>
              </a:r>
            </a:p>
          </p:txBody>
        </p:sp>
        <p:sp>
          <p:nvSpPr>
            <p:cNvPr id="98316" name="Text Box 12"/>
            <p:cNvSpPr txBox="1">
              <a:spLocks noChangeArrowheads="1"/>
            </p:cNvSpPr>
            <p:nvPr/>
          </p:nvSpPr>
          <p:spPr bwMode="auto">
            <a:xfrm>
              <a:off x="192"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2800" b="1">
                  <a:solidFill>
                    <a:schemeClr val="bg1"/>
                  </a:solidFill>
                  <a:latin typeface="Times New Roman" pitchFamily="18" charset="0"/>
                  <a:ea typeface="+mn-ea"/>
                  <a:cs typeface="Times New Roman" pitchFamily="18" charset="0"/>
                </a:rPr>
                <a:t>1445</a:t>
              </a:r>
            </a:p>
          </p:txBody>
        </p:sp>
      </p:grpSp>
      <p:grpSp>
        <p:nvGrpSpPr>
          <p:cNvPr id="68611" name="Group 13"/>
          <p:cNvGrpSpPr>
            <a:grpSpLocks/>
          </p:cNvGrpSpPr>
          <p:nvPr/>
        </p:nvGrpSpPr>
        <p:grpSpPr bwMode="auto">
          <a:xfrm>
            <a:off x="371475" y="3425825"/>
            <a:ext cx="8620125" cy="844550"/>
            <a:chOff x="234" y="2158"/>
            <a:chExt cx="5430" cy="532"/>
          </a:xfrm>
        </p:grpSpPr>
        <p:sp>
          <p:nvSpPr>
            <p:cNvPr id="98318" name="Line 14"/>
            <p:cNvSpPr>
              <a:spLocks noChangeShapeType="1"/>
            </p:cNvSpPr>
            <p:nvPr/>
          </p:nvSpPr>
          <p:spPr bwMode="auto">
            <a:xfrm>
              <a:off x="912" y="216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98319" name="Line 15"/>
            <p:cNvSpPr>
              <a:spLocks noChangeShapeType="1"/>
            </p:cNvSpPr>
            <p:nvPr/>
          </p:nvSpPr>
          <p:spPr bwMode="auto">
            <a:xfrm>
              <a:off x="1566" y="215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98320" name="Line 16"/>
            <p:cNvSpPr>
              <a:spLocks noChangeShapeType="1"/>
            </p:cNvSpPr>
            <p:nvPr/>
          </p:nvSpPr>
          <p:spPr bwMode="auto">
            <a:xfrm>
              <a:off x="4836" y="215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98321" name="Line 17"/>
            <p:cNvSpPr>
              <a:spLocks noChangeShapeType="1"/>
            </p:cNvSpPr>
            <p:nvPr/>
          </p:nvSpPr>
          <p:spPr bwMode="auto">
            <a:xfrm>
              <a:off x="5568" y="216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98322" name="Line 18"/>
            <p:cNvSpPr>
              <a:spLocks noChangeShapeType="1"/>
            </p:cNvSpPr>
            <p:nvPr/>
          </p:nvSpPr>
          <p:spPr bwMode="auto">
            <a:xfrm>
              <a:off x="288" y="216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98323" name="Line 19"/>
            <p:cNvSpPr>
              <a:spLocks noChangeShapeType="1"/>
            </p:cNvSpPr>
            <p:nvPr/>
          </p:nvSpPr>
          <p:spPr bwMode="auto">
            <a:xfrm>
              <a:off x="4176" y="216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98324" name="Line 20"/>
            <p:cNvSpPr>
              <a:spLocks noChangeShapeType="1"/>
            </p:cNvSpPr>
            <p:nvPr/>
          </p:nvSpPr>
          <p:spPr bwMode="auto">
            <a:xfrm>
              <a:off x="3552" y="216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98325" name="Line 21"/>
            <p:cNvSpPr>
              <a:spLocks noChangeShapeType="1"/>
            </p:cNvSpPr>
            <p:nvPr/>
          </p:nvSpPr>
          <p:spPr bwMode="auto">
            <a:xfrm>
              <a:off x="2880" y="216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98326" name="Line 22"/>
            <p:cNvSpPr>
              <a:spLocks noChangeShapeType="1"/>
            </p:cNvSpPr>
            <p:nvPr/>
          </p:nvSpPr>
          <p:spPr bwMode="auto">
            <a:xfrm>
              <a:off x="2208" y="216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sp>
          <p:nvSpPr>
            <p:cNvPr id="98327" name="Line 23"/>
            <p:cNvSpPr>
              <a:spLocks noChangeShapeType="1"/>
            </p:cNvSpPr>
            <p:nvPr/>
          </p:nvSpPr>
          <p:spPr bwMode="auto">
            <a:xfrm>
              <a:off x="234" y="2688"/>
              <a:ext cx="5430" cy="2"/>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Arial Narrow" pitchFamily="34" charset="0"/>
                <a:ea typeface="+mn-ea"/>
                <a:cs typeface="Times New Roman" pitchFamily="18" charset="0"/>
              </a:endParaRPr>
            </a:p>
          </p:txBody>
        </p:sp>
      </p:grpSp>
      <p:sp>
        <p:nvSpPr>
          <p:cNvPr id="98329" name="Line 25"/>
          <p:cNvSpPr>
            <a:spLocks noChangeShapeType="1"/>
          </p:cNvSpPr>
          <p:nvPr/>
        </p:nvSpPr>
        <p:spPr bwMode="auto">
          <a:xfrm flipH="1">
            <a:off x="609600" y="2266950"/>
            <a:ext cx="0" cy="1981200"/>
          </a:xfrm>
          <a:prstGeom prst="line">
            <a:avLst/>
          </a:prstGeom>
          <a:noFill/>
          <a:ln w="76200">
            <a:solidFill>
              <a:srgbClr val="66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8330" name="Text Box 26"/>
          <p:cNvSpPr txBox="1">
            <a:spLocks noChangeArrowheads="1"/>
          </p:cNvSpPr>
          <p:nvPr/>
        </p:nvSpPr>
        <p:spPr bwMode="auto">
          <a:xfrm>
            <a:off x="304800" y="1200150"/>
            <a:ext cx="1600200" cy="1006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algn="ctr" eaLnBrk="1" hangingPunct="1">
              <a:spcBef>
                <a:spcPct val="50000"/>
              </a:spcBef>
            </a:pPr>
            <a:r>
              <a:rPr lang="en-US" sz="2800" b="1">
                <a:solidFill>
                  <a:srgbClr val="66FFFF"/>
                </a:solidFill>
                <a:latin typeface="Times New Roman" charset="0"/>
              </a:rPr>
              <a:t>Tháng 5, 1444</a:t>
            </a:r>
            <a:r>
              <a:rPr lang="en-US" sz="3200" b="1">
                <a:solidFill>
                  <a:srgbClr val="66FFFF"/>
                </a:solidFill>
                <a:latin typeface="Times New Roman" charset="0"/>
              </a:rPr>
              <a:t> </a:t>
            </a:r>
          </a:p>
        </p:txBody>
      </p:sp>
      <p:sp>
        <p:nvSpPr>
          <p:cNvPr id="98331" name="Text Box 27"/>
          <p:cNvSpPr txBox="1">
            <a:spLocks noChangeArrowheads="1"/>
          </p:cNvSpPr>
          <p:nvPr/>
        </p:nvSpPr>
        <p:spPr bwMode="auto">
          <a:xfrm>
            <a:off x="6477000" y="1200150"/>
            <a:ext cx="24384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rgbClr val="000000"/>
                </a:solidFill>
                <a:latin typeface="Arial Narrow" charset="0"/>
                <a:ea typeface="ＭＳ Ｐゴシック" charset="0"/>
                <a:cs typeface="ＭＳ Ｐゴシック" charset="0"/>
              </a:defRPr>
            </a:lvl1pPr>
            <a:lvl2pPr marL="742950" indent="-285750">
              <a:defRPr sz="1400">
                <a:solidFill>
                  <a:srgbClr val="000000"/>
                </a:solidFill>
                <a:latin typeface="Arial Narrow" charset="0"/>
                <a:ea typeface="ＭＳ Ｐゴシック" charset="0"/>
              </a:defRPr>
            </a:lvl2pPr>
            <a:lvl3pPr marL="1143000" indent="-228600">
              <a:defRPr sz="1400">
                <a:solidFill>
                  <a:srgbClr val="000000"/>
                </a:solidFill>
                <a:latin typeface="Arial Narrow" charset="0"/>
                <a:ea typeface="ＭＳ Ｐゴシック" charset="0"/>
              </a:defRPr>
            </a:lvl3pPr>
            <a:lvl4pPr marL="1600200" indent="-228600">
              <a:defRPr sz="1400">
                <a:solidFill>
                  <a:srgbClr val="000000"/>
                </a:solidFill>
                <a:latin typeface="Arial Narrow" charset="0"/>
                <a:ea typeface="ＭＳ Ｐゴシック" charset="0"/>
              </a:defRPr>
            </a:lvl4pPr>
            <a:lvl5pPr marL="2057400" indent="-228600">
              <a:defRPr sz="1400">
                <a:solidFill>
                  <a:srgbClr val="000000"/>
                </a:solidFill>
                <a:latin typeface="Arial Narrow" charset="0"/>
                <a:ea typeface="ＭＳ Ｐゴシック" charset="0"/>
              </a:defRPr>
            </a:lvl5pPr>
            <a:lvl6pPr marL="2514600" indent="-228600" algn="r" eaLnBrk="0" fontAlgn="base" hangingPunct="0">
              <a:spcBef>
                <a:spcPct val="0"/>
              </a:spcBef>
              <a:spcAft>
                <a:spcPct val="0"/>
              </a:spcAft>
              <a:defRPr sz="1400">
                <a:solidFill>
                  <a:srgbClr val="000000"/>
                </a:solidFill>
                <a:latin typeface="Arial Narrow" charset="0"/>
                <a:ea typeface="ＭＳ Ｐゴシック" charset="0"/>
              </a:defRPr>
            </a:lvl6pPr>
            <a:lvl7pPr marL="2971800" indent="-228600" algn="r" eaLnBrk="0" fontAlgn="base" hangingPunct="0">
              <a:spcBef>
                <a:spcPct val="0"/>
              </a:spcBef>
              <a:spcAft>
                <a:spcPct val="0"/>
              </a:spcAft>
              <a:defRPr sz="1400">
                <a:solidFill>
                  <a:srgbClr val="000000"/>
                </a:solidFill>
                <a:latin typeface="Arial Narrow" charset="0"/>
                <a:ea typeface="ＭＳ Ｐゴシック" charset="0"/>
              </a:defRPr>
            </a:lvl7pPr>
            <a:lvl8pPr marL="3429000" indent="-228600" algn="r" eaLnBrk="0" fontAlgn="base" hangingPunct="0">
              <a:spcBef>
                <a:spcPct val="0"/>
              </a:spcBef>
              <a:spcAft>
                <a:spcPct val="0"/>
              </a:spcAft>
              <a:defRPr sz="1400">
                <a:solidFill>
                  <a:srgbClr val="000000"/>
                </a:solidFill>
                <a:latin typeface="Arial Narrow" charset="0"/>
                <a:ea typeface="ＭＳ Ｐゴシック" charset="0"/>
              </a:defRPr>
            </a:lvl8pPr>
            <a:lvl9pPr marL="3886200" indent="-228600" algn="r" eaLnBrk="0" fontAlgn="base" hangingPunct="0">
              <a:spcBef>
                <a:spcPct val="0"/>
              </a:spcBef>
              <a:spcAft>
                <a:spcPct val="0"/>
              </a:spcAft>
              <a:defRPr sz="1400">
                <a:solidFill>
                  <a:srgbClr val="000000"/>
                </a:solidFill>
                <a:latin typeface="Arial Narrow" charset="0"/>
                <a:ea typeface="ＭＳ Ｐゴシック" charset="0"/>
              </a:defRPr>
            </a:lvl9pPr>
          </a:lstStyle>
          <a:p>
            <a:pPr eaLnBrk="1" hangingPunct="1">
              <a:spcBef>
                <a:spcPct val="50000"/>
              </a:spcBef>
            </a:pPr>
            <a:r>
              <a:rPr lang="en-US" sz="2800" b="1">
                <a:solidFill>
                  <a:srgbClr val="66FFFF"/>
                </a:solidFill>
                <a:latin typeface="Times New Roman" charset="0"/>
              </a:rPr>
              <a:t>Tháng 9, 1405</a:t>
            </a:r>
            <a:r>
              <a:rPr lang="en-US" sz="3200" b="1">
                <a:solidFill>
                  <a:srgbClr val="66FFFF"/>
                </a:solidFill>
                <a:latin typeface="Times New Roman" charset="0"/>
              </a:rPr>
              <a:t> </a:t>
            </a:r>
          </a:p>
        </p:txBody>
      </p:sp>
      <p:sp>
        <p:nvSpPr>
          <p:cNvPr id="98332" name="Line 28"/>
          <p:cNvSpPr>
            <a:spLocks noChangeShapeType="1"/>
          </p:cNvSpPr>
          <p:nvPr/>
        </p:nvSpPr>
        <p:spPr bwMode="auto">
          <a:xfrm flipH="1">
            <a:off x="8839200" y="2286000"/>
            <a:ext cx="0" cy="1981200"/>
          </a:xfrm>
          <a:prstGeom prst="line">
            <a:avLst/>
          </a:prstGeom>
          <a:noFill/>
          <a:ln w="76200">
            <a:solidFill>
              <a:srgbClr val="66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8333" name="Text Box 29"/>
          <p:cNvSpPr txBox="1">
            <a:spLocks noChangeArrowheads="1"/>
          </p:cNvSpPr>
          <p:nvPr/>
        </p:nvSpPr>
        <p:spPr bwMode="auto">
          <a:xfrm>
            <a:off x="3657600" y="1676400"/>
            <a:ext cx="20574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eaLnBrk="1" hangingPunct="1">
              <a:spcBef>
                <a:spcPct val="50000"/>
              </a:spcBef>
              <a:defRPr/>
            </a:pPr>
            <a:r>
              <a:rPr lang="en-US" sz="3200" b="1">
                <a:solidFill>
                  <a:srgbClr val="66FFFF"/>
                </a:solidFill>
                <a:latin typeface="Times New Roman" pitchFamily="18" charset="0"/>
                <a:ea typeface="+mn-ea"/>
                <a:cs typeface="Times New Roman" pitchFamily="18" charset="0"/>
              </a:rPr>
              <a:t>39 năm</a:t>
            </a:r>
          </a:p>
        </p:txBody>
      </p:sp>
      <p:sp>
        <p:nvSpPr>
          <p:cNvPr id="98334" name="AutoShape 30"/>
          <p:cNvSpPr>
            <a:spLocks/>
          </p:cNvSpPr>
          <p:nvPr/>
        </p:nvSpPr>
        <p:spPr bwMode="auto">
          <a:xfrm rot="5400000">
            <a:off x="4267200" y="-228600"/>
            <a:ext cx="914400" cy="8077200"/>
          </a:xfrm>
          <a:prstGeom prst="leftBrace">
            <a:avLst>
              <a:gd name="adj1" fmla="val 73611"/>
              <a:gd name="adj2" fmla="val 50000"/>
            </a:avLst>
          </a:prstGeom>
          <a:noFill/>
          <a:ln w="76200">
            <a:solidFill>
              <a:srgbClr val="00FFFF"/>
            </a:solidFill>
            <a:round/>
            <a:headEnd/>
            <a:tailEnd/>
          </a:ln>
          <a:effectLst>
            <a:outerShdw dist="35921" dir="2700000" algn="ctr" rotWithShape="0">
              <a:schemeClr val="tx1"/>
            </a:outerShdw>
          </a:effectLst>
        </p:spPr>
        <p:txBody>
          <a:bodyPr wrap="none" anchor="ctr"/>
          <a:lstStyle/>
          <a:p>
            <a:pPr>
              <a:defRPr/>
            </a:pPr>
            <a:endParaRPr lang="en-US">
              <a:latin typeface="Arial Narrow" pitchFamily="34" charset="0"/>
              <a:ea typeface="+mn-ea"/>
              <a:cs typeface="Times New Roman" pitchFamily="18" charset="0"/>
            </a:endParaRPr>
          </a:p>
        </p:txBody>
      </p:sp>
      <p:sp>
        <p:nvSpPr>
          <p:cNvPr id="98335" name="Rectangle 31"/>
          <p:cNvSpPr>
            <a:spLocks noGrp="1" noChangeArrowheads="1"/>
          </p:cNvSpPr>
          <p:nvPr>
            <p:ph type="title" idx="4294967295"/>
          </p:nvPr>
        </p:nvSpPr>
        <p:spPr>
          <a:xfrm>
            <a:off x="685800" y="381000"/>
            <a:ext cx="7772400" cy="701675"/>
          </a:xfrm>
          <a:effectLst>
            <a:outerShdw blurRad="63500" dist="38099" dir="2700000" algn="ctr" rotWithShape="0">
              <a:schemeClr val="tx1">
                <a:alpha val="74997"/>
              </a:schemeClr>
            </a:outerShdw>
          </a:effectLst>
        </p:spPr>
        <p:txBody>
          <a:bodyPr anchor="t">
            <a:spAutoFit/>
          </a:bodyPr>
          <a:lstStyle/>
          <a:p>
            <a:pPr eaLnBrk="1" hangingPunct="1">
              <a:spcBef>
                <a:spcPct val="50000"/>
              </a:spcBef>
              <a:defRPr/>
            </a:pPr>
            <a:r>
              <a:rPr lang="en-US" sz="4000" b="1">
                <a:solidFill>
                  <a:schemeClr val="bg1"/>
                </a:solidFill>
                <a:latin typeface="Times New Roman" charset="0"/>
                <a:cs typeface="+mj-cs"/>
              </a:rPr>
              <a:t>Dân-số Ký chấm dứt ở đâu?</a:t>
            </a:r>
            <a:endParaRPr lang="en-US" sz="4000" b="1">
              <a:solidFill>
                <a:srgbClr val="66FFFF"/>
              </a:solidFill>
              <a:latin typeface="Times New Roman" charset="0"/>
              <a:cs typeface="+mj-c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98330"/>
                                        </p:tgtEl>
                                        <p:attrNameLst>
                                          <p:attrName>style.visibility</p:attrName>
                                        </p:attrNameLst>
                                      </p:cBhvr>
                                      <p:to>
                                        <p:strVal val="visible"/>
                                      </p:to>
                                    </p:set>
                                    <p:animEffect transition="in" filter="dissolve">
                                      <p:cBhvr>
                                        <p:cTn id="7" dur="500"/>
                                        <p:tgtEl>
                                          <p:spTgt spid="98330"/>
                                        </p:tgtEl>
                                      </p:cBhvr>
                                    </p:animEffect>
                                  </p:childTnLst>
                                </p:cTn>
                              </p:par>
                            </p:childTnLst>
                          </p:cTn>
                        </p:par>
                        <p:par>
                          <p:cTn id="8" fill="hold" nodeType="afterGroup">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98329"/>
                                        </p:tgtEl>
                                        <p:attrNameLst>
                                          <p:attrName>style.visibility</p:attrName>
                                        </p:attrNameLst>
                                      </p:cBhvr>
                                      <p:to>
                                        <p:strVal val="visible"/>
                                      </p:to>
                                    </p:set>
                                    <p:animEffect transition="in" filter="wipe(up)">
                                      <p:cBhvr>
                                        <p:cTn id="11" dur="500"/>
                                        <p:tgtEl>
                                          <p:spTgt spid="98329"/>
                                        </p:tgtEl>
                                      </p:cBhvr>
                                    </p:animEffect>
                                  </p:childTnLst>
                                </p:cTn>
                              </p:par>
                            </p:childTnLst>
                          </p:cTn>
                        </p:par>
                        <p:par>
                          <p:cTn id="12" fill="hold" nodeType="afterGroup">
                            <p:stCondLst>
                              <p:cond delay="3000"/>
                            </p:stCondLst>
                            <p:childTnLst>
                              <p:par>
                                <p:cTn id="13" presetID="9" presetClass="entr" presetSubtype="0" fill="hold" grpId="0" nodeType="afterEffect">
                                  <p:stCondLst>
                                    <p:cond delay="5000"/>
                                  </p:stCondLst>
                                  <p:childTnLst>
                                    <p:set>
                                      <p:cBhvr>
                                        <p:cTn id="14" dur="1" fill="hold">
                                          <p:stCondLst>
                                            <p:cond delay="0"/>
                                          </p:stCondLst>
                                        </p:cTn>
                                        <p:tgtEl>
                                          <p:spTgt spid="98331"/>
                                        </p:tgtEl>
                                        <p:attrNameLst>
                                          <p:attrName>style.visibility</p:attrName>
                                        </p:attrNameLst>
                                      </p:cBhvr>
                                      <p:to>
                                        <p:strVal val="visible"/>
                                      </p:to>
                                    </p:set>
                                    <p:animEffect transition="in" filter="dissolve">
                                      <p:cBhvr>
                                        <p:cTn id="15" dur="500"/>
                                        <p:tgtEl>
                                          <p:spTgt spid="98331"/>
                                        </p:tgtEl>
                                      </p:cBhvr>
                                    </p:animEffect>
                                  </p:childTnLst>
                                </p:cTn>
                              </p:par>
                            </p:childTnLst>
                          </p:cTn>
                        </p:par>
                        <p:par>
                          <p:cTn id="16" fill="hold" nodeType="afterGroup">
                            <p:stCondLst>
                              <p:cond delay="8500"/>
                            </p:stCondLst>
                            <p:childTnLst>
                              <p:par>
                                <p:cTn id="17" presetID="22" presetClass="entr" presetSubtype="1" fill="hold" grpId="0" nodeType="afterEffect">
                                  <p:stCondLst>
                                    <p:cond delay="0"/>
                                  </p:stCondLst>
                                  <p:childTnLst>
                                    <p:set>
                                      <p:cBhvr>
                                        <p:cTn id="18" dur="1" fill="hold">
                                          <p:stCondLst>
                                            <p:cond delay="0"/>
                                          </p:stCondLst>
                                        </p:cTn>
                                        <p:tgtEl>
                                          <p:spTgt spid="98332"/>
                                        </p:tgtEl>
                                        <p:attrNameLst>
                                          <p:attrName>style.visibility</p:attrName>
                                        </p:attrNameLst>
                                      </p:cBhvr>
                                      <p:to>
                                        <p:strVal val="visible"/>
                                      </p:to>
                                    </p:set>
                                    <p:animEffect transition="in" filter="wipe(up)">
                                      <p:cBhvr>
                                        <p:cTn id="19" dur="500"/>
                                        <p:tgtEl>
                                          <p:spTgt spid="98332"/>
                                        </p:tgtEl>
                                      </p:cBhvr>
                                    </p:animEffect>
                                  </p:childTnLst>
                                </p:cTn>
                              </p:par>
                            </p:childTnLst>
                          </p:cTn>
                        </p:par>
                        <p:par>
                          <p:cTn id="20" fill="hold" nodeType="afterGroup">
                            <p:stCondLst>
                              <p:cond delay="9000"/>
                            </p:stCondLst>
                            <p:childTnLst>
                              <p:par>
                                <p:cTn id="21" presetID="17" presetClass="entr" presetSubtype="4" fill="hold" grpId="0" nodeType="afterEffect">
                                  <p:stCondLst>
                                    <p:cond delay="3000"/>
                                  </p:stCondLst>
                                  <p:childTnLst>
                                    <p:set>
                                      <p:cBhvr>
                                        <p:cTn id="22" dur="1" fill="hold">
                                          <p:stCondLst>
                                            <p:cond delay="0"/>
                                          </p:stCondLst>
                                        </p:cTn>
                                        <p:tgtEl>
                                          <p:spTgt spid="98334"/>
                                        </p:tgtEl>
                                        <p:attrNameLst>
                                          <p:attrName>style.visibility</p:attrName>
                                        </p:attrNameLst>
                                      </p:cBhvr>
                                      <p:to>
                                        <p:strVal val="visible"/>
                                      </p:to>
                                    </p:set>
                                    <p:anim calcmode="lin" valueType="num">
                                      <p:cBhvr>
                                        <p:cTn id="23" dur="500" fill="hold"/>
                                        <p:tgtEl>
                                          <p:spTgt spid="98334"/>
                                        </p:tgtEl>
                                        <p:attrNameLst>
                                          <p:attrName>ppt_x</p:attrName>
                                        </p:attrNameLst>
                                      </p:cBhvr>
                                      <p:tavLst>
                                        <p:tav tm="0">
                                          <p:val>
                                            <p:strVal val="#ppt_x"/>
                                          </p:val>
                                        </p:tav>
                                        <p:tav tm="100000">
                                          <p:val>
                                            <p:strVal val="#ppt_x"/>
                                          </p:val>
                                        </p:tav>
                                      </p:tavLst>
                                    </p:anim>
                                    <p:anim calcmode="lin" valueType="num">
                                      <p:cBhvr>
                                        <p:cTn id="24" dur="500" fill="hold"/>
                                        <p:tgtEl>
                                          <p:spTgt spid="98334"/>
                                        </p:tgtEl>
                                        <p:attrNameLst>
                                          <p:attrName>ppt_y</p:attrName>
                                        </p:attrNameLst>
                                      </p:cBhvr>
                                      <p:tavLst>
                                        <p:tav tm="0">
                                          <p:val>
                                            <p:strVal val="#ppt_y+#ppt_h/2"/>
                                          </p:val>
                                        </p:tav>
                                        <p:tav tm="100000">
                                          <p:val>
                                            <p:strVal val="#ppt_y"/>
                                          </p:val>
                                        </p:tav>
                                      </p:tavLst>
                                    </p:anim>
                                    <p:anim calcmode="lin" valueType="num">
                                      <p:cBhvr>
                                        <p:cTn id="25" dur="500" fill="hold"/>
                                        <p:tgtEl>
                                          <p:spTgt spid="98334"/>
                                        </p:tgtEl>
                                        <p:attrNameLst>
                                          <p:attrName>ppt_w</p:attrName>
                                        </p:attrNameLst>
                                      </p:cBhvr>
                                      <p:tavLst>
                                        <p:tav tm="0">
                                          <p:val>
                                            <p:strVal val="#ppt_w"/>
                                          </p:val>
                                        </p:tav>
                                        <p:tav tm="100000">
                                          <p:val>
                                            <p:strVal val="#ppt_w"/>
                                          </p:val>
                                        </p:tav>
                                      </p:tavLst>
                                    </p:anim>
                                    <p:anim calcmode="lin" valueType="num">
                                      <p:cBhvr>
                                        <p:cTn id="26" dur="500" fill="hold"/>
                                        <p:tgtEl>
                                          <p:spTgt spid="98334"/>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2500"/>
                            </p:stCondLst>
                            <p:childTnLst>
                              <p:par>
                                <p:cTn id="28" presetID="9" presetClass="entr" presetSubtype="0" fill="hold" grpId="0" nodeType="afterEffect">
                                  <p:stCondLst>
                                    <p:cond delay="2000"/>
                                  </p:stCondLst>
                                  <p:childTnLst>
                                    <p:set>
                                      <p:cBhvr>
                                        <p:cTn id="29" dur="1" fill="hold">
                                          <p:stCondLst>
                                            <p:cond delay="0"/>
                                          </p:stCondLst>
                                        </p:cTn>
                                        <p:tgtEl>
                                          <p:spTgt spid="98333"/>
                                        </p:tgtEl>
                                        <p:attrNameLst>
                                          <p:attrName>style.visibility</p:attrName>
                                        </p:attrNameLst>
                                      </p:cBhvr>
                                      <p:to>
                                        <p:strVal val="visible"/>
                                      </p:to>
                                    </p:set>
                                    <p:animEffect transition="in" filter="dissolve">
                                      <p:cBhvr>
                                        <p:cTn id="30" dur="500"/>
                                        <p:tgtEl>
                                          <p:spTgt spid="98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9" grpId="0" animBg="1"/>
      <p:bldP spid="98330" grpId="0" autoUpdateAnimBg="0"/>
      <p:bldP spid="98331" grpId="0" autoUpdateAnimBg="0"/>
      <p:bldP spid="98332" grpId="0" animBg="1"/>
      <p:bldP spid="98333" grpId="0" autoUpdateAnimBg="0"/>
      <p:bldP spid="983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C:\0Images\SR Slides\Negev\Nahal Zin rugged mountains, 72-5tb.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E:\Todd Sites\0 Adds\3 Judah\Red Canyon\Red Canyon sr\Red Canyon6.jpg"/>
</p:tagLst>
</file>

<file path=ppt/tags/tag3.xml><?xml version="1.0" encoding="utf-8"?>
<p:tagLst xmlns:a="http://schemas.openxmlformats.org/drawingml/2006/main" xmlns:r="http://schemas.openxmlformats.org/officeDocument/2006/relationships" xmlns:p="http://schemas.openxmlformats.org/presentationml/2006/main">
  <p:tag name="PHOTO" val="TRUE"/>
  <p:tag name="FILENAME" val="C:\0Images\Todd Sites\0Adds\3 Judah adds\062600 Detroit trip\sr\Nahal Zin from above, tb n062400 sr.jpg"/>
</p:tagLst>
</file>

<file path=ppt/tags/tag4.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701 Nabatean Negev\sr\Machtesh Gadol looking south, tb n121701.jpg"/>
</p:tagLst>
</file>

<file path=ppt/tags/tag5.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121701 Nabatean Negev\sr\Machtesh Gadol looking southeast, tb n121701.jpg"/>
</p:tagLst>
</file>

<file path=ppt/tags/tag6.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Negev\sr\Machtesh Ramon from north2, df 111001.jpg"/>
</p:tagLst>
</file>

<file path=ppt/tags/tag7.xml><?xml version="1.0" encoding="utf-8"?>
<p:tagLst xmlns:a="http://schemas.openxmlformats.org/drawingml/2006/main" xmlns:r="http://schemas.openxmlformats.org/officeDocument/2006/relationships" xmlns:p="http://schemas.openxmlformats.org/presentationml/2006/main">
  <p:tag name="PHOTO" val="TRUE"/>
  <p:tag name="FILENAME" val="E:\Todd Sites\0 Adds\4 Judah\df\Wilderness of Judah\sr\Solomon's Pillars, df 101101.jpg"/>
</p:tagLst>
</file>

<file path=ppt/tags/tag8.xml><?xml version="1.0" encoding="utf-8"?>
<p:tagLst xmlns:a="http://schemas.openxmlformats.org/drawingml/2006/main" xmlns:r="http://schemas.openxmlformats.org/officeDocument/2006/relationships" xmlns:p="http://schemas.openxmlformats.org/presentationml/2006/main">
  <p:tag name="PHOTO" val="TRUE"/>
  <p:tag name="FILENAME" val="D:\0 Adds\3 Judah\Machtesh Qatan\sr\Machtesh Qatan from east2, tb n112500 sr.jpg"/>
</p:tagLst>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Narrow" pitchFamily="34" charset="0"/>
            <a:cs typeface="Times New Roman" pitchFamily="18" charset="0"/>
          </a:defRPr>
        </a:defPPr>
      </a:lstStyle>
    </a:spDef>
    <a:lnDef>
      <a:spPr bwMode="auto">
        <a:xfrm>
          <a:off x="0" y="0"/>
          <a:ext cx="1" cy="1"/>
        </a:xfrm>
        <a:custGeom>
          <a:avLst/>
          <a:gdLst/>
          <a:ahLst/>
          <a:cxnLst/>
          <a:rect l="0" t="0" r="0" b="0"/>
          <a:pathLst/>
        </a:custGeom>
        <a:noFill/>
        <a:ln w="57150" cap="sq"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Narrow" pitchFamily="34" charset="0"/>
            <a:cs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Narrow" pitchFamily="34" charset="0"/>
            <a:cs typeface="Times New Roman" pitchFamily="18" charset="0"/>
          </a:defRPr>
        </a:defPPr>
      </a:lstStyle>
    </a:spDef>
    <a:lnDef>
      <a:spPr bwMode="auto">
        <a:xfrm>
          <a:off x="0" y="0"/>
          <a:ext cx="1" cy="1"/>
        </a:xfrm>
        <a:custGeom>
          <a:avLst/>
          <a:gdLst/>
          <a:ahLst/>
          <a:cxnLst/>
          <a:rect l="0" t="0" r="0" b="0"/>
          <a:pathLst/>
        </a:custGeom>
        <a:noFill/>
        <a:ln w="57150" cap="sq"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Narrow"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Narrow" pitchFamily="34" charset="0"/>
            <a:cs typeface="Times New Roman" pitchFamily="18" charset="0"/>
          </a:defRPr>
        </a:defPPr>
      </a:lstStyle>
    </a:spDef>
    <a:lnDef>
      <a:spPr bwMode="auto">
        <a:xfrm>
          <a:off x="0" y="0"/>
          <a:ext cx="1" cy="1"/>
        </a:xfrm>
        <a:custGeom>
          <a:avLst/>
          <a:gdLst/>
          <a:ahLst/>
          <a:cxnLst/>
          <a:rect l="0" t="0" r="0" b="0"/>
          <a:pathLst/>
        </a:custGeom>
        <a:noFill/>
        <a:ln w="57150" cap="sq"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Narrow" pitchFamily="34" charset="0"/>
            <a:cs typeface="Times New Roman" pitchFamily="18"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Narrow" pitchFamily="34" charset="0"/>
            <a:cs typeface="Times New Roman" pitchFamily="18" charset="0"/>
          </a:defRPr>
        </a:defPPr>
      </a:lstStyle>
    </a:spDef>
    <a:lnDef>
      <a:spPr bwMode="auto">
        <a:xfrm>
          <a:off x="0" y="0"/>
          <a:ext cx="1" cy="1"/>
        </a:xfrm>
        <a:custGeom>
          <a:avLst/>
          <a:gdLst/>
          <a:ahLst/>
          <a:cxnLst/>
          <a:rect l="0" t="0" r="0" b="0"/>
          <a:pathLst/>
        </a:custGeom>
        <a:noFill/>
        <a:ln w="57150" cap="sq"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Narrow" pitchFamily="34" charset="0"/>
            <a:cs typeface="Times New Roman" pitchFamily="1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f Veins">
  <a:themeElements>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fontScheme name="Leaf Vei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Narrow" pitchFamily="34" charset="0"/>
            <a:cs typeface="Times New Roman" pitchFamily="18" charset="0"/>
          </a:defRPr>
        </a:defPPr>
      </a:lstStyle>
    </a:spDef>
    <a:lnDef>
      <a:spPr bwMode="auto">
        <a:xfrm>
          <a:off x="0" y="0"/>
          <a:ext cx="1" cy="1"/>
        </a:xfrm>
        <a:custGeom>
          <a:avLst/>
          <a:gdLst/>
          <a:ahLst/>
          <a:cxnLst/>
          <a:rect l="0" t="0" r="0" b="0"/>
          <a:pathLst/>
        </a:custGeom>
        <a:noFill/>
        <a:ln w="57150" cap="sq" cmpd="sng" algn="ctr">
          <a:solidFill>
            <a:srgbClr val="FFFF00"/>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Arial Narrow" pitchFamily="34" charset="0"/>
            <a:cs typeface="Times New Roman" pitchFamily="18" charset="0"/>
          </a:defRPr>
        </a:defPPr>
      </a:lstStyle>
    </a:lnDef>
  </a:objectDefaults>
  <a:extraClrSchemeLst>
    <a:extraClrScheme>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clrMap bg1="dk2" tx1="lt1" bg2="dk1" tx2="lt2" accent1="accent1" accent2="accent2" accent3="accent3" accent4="accent4" accent5="accent5" accent6="accent6" hlink="hlink" folHlink="folHlink"/>
    </a:extraClrScheme>
    <a:extraClrScheme>
      <a:clrScheme name="Leaf Veins 2">
        <a:dk1>
          <a:srgbClr val="2D2015"/>
        </a:dk1>
        <a:lt1>
          <a:srgbClr val="FFDB96"/>
        </a:lt1>
        <a:dk2>
          <a:srgbClr val="609060"/>
        </a:dk2>
        <a:lt2>
          <a:srgbClr val="FFDB96"/>
        </a:lt2>
        <a:accent1>
          <a:srgbClr val="8C7B70"/>
        </a:accent1>
        <a:accent2>
          <a:srgbClr val="8F5F2F"/>
        </a:accent2>
        <a:accent3>
          <a:srgbClr val="B6C6B6"/>
        </a:accent3>
        <a:accent4>
          <a:srgbClr val="DABB7F"/>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2004:Templates:Presentations:Designs:Leaf Veins</Template>
  <TotalTime>5399</TotalTime>
  <Words>5435</Words>
  <Application>Microsoft Macintosh PowerPoint</Application>
  <PresentationFormat>On-screen Show (4:3)</PresentationFormat>
  <Paragraphs>1289</Paragraphs>
  <Slides>84</Slides>
  <Notes>80</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84</vt:i4>
      </vt:variant>
    </vt:vector>
  </HeadingPairs>
  <TitlesOfParts>
    <vt:vector size="108" baseType="lpstr">
      <vt:lpstr>Chicago</vt:lpstr>
      <vt:lpstr>ＭＳ Ｐゴシック</vt:lpstr>
      <vt:lpstr>SimSun</vt:lpstr>
      <vt:lpstr>Arial</vt:lpstr>
      <vt:lpstr>Arial Black</vt:lpstr>
      <vt:lpstr>Arial Narrow</vt:lpstr>
      <vt:lpstr>Arial Rounded MT Bold</vt:lpstr>
      <vt:lpstr>Bwhebb</vt:lpstr>
      <vt:lpstr>Comic Sans MS</vt:lpstr>
      <vt:lpstr>Geneva</vt:lpstr>
      <vt:lpstr>Helvetica</vt:lpstr>
      <vt:lpstr>Impact</vt:lpstr>
      <vt:lpstr>Monotype Sorts</vt:lpstr>
      <vt:lpstr>Times</vt:lpstr>
      <vt:lpstr>Times New Roman</vt:lpstr>
      <vt:lpstr>Verdana</vt:lpstr>
      <vt:lpstr>Wingdings</vt:lpstr>
      <vt:lpstr>SERENE</vt:lpstr>
      <vt:lpstr>Default Design</vt:lpstr>
      <vt:lpstr>1_SERENE</vt:lpstr>
      <vt:lpstr>untitled 3</vt:lpstr>
      <vt:lpstr>Leaf Veins</vt:lpstr>
      <vt:lpstr>8_Default Design</vt:lpstr>
      <vt:lpstr>Orbit</vt:lpstr>
      <vt:lpstr>Dân-số Ký</vt:lpstr>
      <vt:lpstr>ÔN TẬP LÊ-VI KÝ</vt:lpstr>
      <vt:lpstr>Câu hỏi thêm:</vt:lpstr>
      <vt:lpstr>“Lưu lạc”</vt:lpstr>
      <vt:lpstr>Toàn cảnh Dân-số Ký</vt:lpstr>
      <vt:lpstr>PowerPoint Presentation</vt:lpstr>
      <vt:lpstr>PowerPoint Presentation</vt:lpstr>
      <vt:lpstr>PowerPoint Presentation</vt:lpstr>
      <vt:lpstr>Dân-số Ký chấm dứt ở đâu?</vt:lpstr>
      <vt:lpstr>Bản đồ trước Dân-số Ký</vt:lpstr>
      <vt:lpstr>Địa lý khởi đầu của Dân-số Ký</vt:lpstr>
      <vt:lpstr>Từ khóa</vt:lpstr>
      <vt:lpstr>Các câu chìa khóa</vt:lpstr>
      <vt:lpstr>Câu tóm tắt</vt:lpstr>
      <vt:lpstr>Tên sách</vt:lpstr>
      <vt:lpstr>PowerPoint Presentation</vt:lpstr>
      <vt:lpstr>Hoàn cảnh ra đời</vt:lpstr>
      <vt:lpstr>Hoàn cảnh ra đời</vt:lpstr>
      <vt:lpstr>Sự ra đời của một dân tộc</vt:lpstr>
      <vt:lpstr>Nước từ vầng đá</vt:lpstr>
      <vt:lpstr>Dân-số Ký ban sự khôn ngoan</vt:lpstr>
      <vt:lpstr>Dân-số Ký dạy dỗ &amp; khích lệ</vt:lpstr>
      <vt:lpstr>Tóm tắt</vt:lpstr>
      <vt:lpstr>Tổng hợp</vt:lpstr>
      <vt:lpstr>Dàn ý</vt:lpstr>
      <vt:lpstr>PowerPoint Presentation</vt:lpstr>
      <vt:lpstr>Sự thay đổi dân số trong đồng vắng</vt:lpstr>
      <vt:lpstr>Chỗ nào đủ cho 2 triệu người Y-sơ-ra-ên?</vt:lpstr>
      <vt:lpstr>Các chi phái vây quanh Đền tạm</vt:lpstr>
      <vt:lpstr>Dân số</vt:lpstr>
      <vt:lpstr>Bố trí hình thập tự giá!</vt:lpstr>
      <vt:lpstr>Trại Lê-vi &amp;  thầy tế lễ</vt:lpstr>
      <vt:lpstr>Đặt chung lại với nhau…</vt:lpstr>
      <vt:lpstr>PowerPoint Presentation</vt:lpstr>
      <vt:lpstr>PowerPoint Presentation</vt:lpstr>
      <vt:lpstr>PowerPoint Presentation</vt:lpstr>
      <vt:lpstr>Thứ tự xuất quân</vt:lpstr>
      <vt:lpstr>Đội hình di chuyển</vt:lpstr>
      <vt:lpstr>Bản đồ Dân-số 1–12</vt:lpstr>
      <vt:lpstr>PowerPoint Presentation</vt:lpstr>
      <vt:lpstr>Bản văn Si-nai cổ</vt:lpstr>
      <vt:lpstr>PowerPoint Presentation</vt:lpstr>
      <vt:lpstr>Ca-đe Ba-nê-a</vt:lpstr>
      <vt:lpstr>Hành trình của các thám tử</vt:lpstr>
      <vt:lpstr>Các thám tử trở về</vt:lpstr>
      <vt:lpstr>Báo cáo của đa số</vt:lpstr>
      <vt:lpstr>Báo cáo của thiểu số</vt:lpstr>
      <vt:lpstr>Báo cáo của Đức Chúa Trời</vt:lpstr>
      <vt:lpstr>Lưu lạc trong đồng vắng</vt:lpstr>
      <vt:lpstr>Kỷ luật của Đức Chúa Trời</vt:lpstr>
      <vt:lpstr>PowerPoint Presentation</vt:lpstr>
      <vt:lpstr>Cuộc nổi loạn của Cô-rê</vt:lpstr>
      <vt:lpstr>PowerPoint Presentation</vt:lpstr>
      <vt:lpstr>PowerPoint Presentation</vt:lpstr>
      <vt:lpstr>Nước từ vầng đá (Dân 20:8)</vt:lpstr>
      <vt:lpstr>Bản đồ cuộc lưu lạc</vt:lpstr>
      <vt:lpstr>Con rắn  bằng đồng</vt:lpstr>
      <vt:lpstr>PowerPoint Presentation</vt:lpstr>
      <vt:lpstr>Những sự kiện bên kia sông Giô-đanh</vt:lpstr>
      <vt:lpstr>Balaam</vt:lpstr>
      <vt:lpstr>Khải Thị 2:14-15</vt:lpstr>
      <vt:lpstr> 2 Phi 2:15-16 (NIV)</vt:lpstr>
      <vt:lpstr>Giu-đe 11 (NIV)</vt:lpstr>
      <vt:lpstr>Những sự kiện bên kia sông Giô-đanh</vt:lpstr>
      <vt:lpstr>PowerPoint Presentation</vt:lpstr>
      <vt:lpstr>Sự thay đổi dân số trong đồng vắng</vt:lpstr>
      <vt:lpstr>PowerPoint Presentation</vt:lpstr>
      <vt:lpstr>Nhắc lại các kỳ lễ</vt:lpstr>
      <vt:lpstr>PowerPoint Presentation</vt:lpstr>
      <vt:lpstr>Chuẩn bị cuối cùng (31-36)</vt:lpstr>
      <vt:lpstr>Thành ẩn náu</vt:lpstr>
      <vt:lpstr>Lân bang phía đông trước kia của Israel</vt:lpstr>
      <vt:lpstr>Lân bang phía đông trước kia của Israel</vt:lpstr>
      <vt:lpstr>Lân bang phía tây trước kia của Israel</vt:lpstr>
      <vt:lpstr>Lân bang phía tây trước kia của Israel</vt:lpstr>
      <vt:lpstr>Lân bang phía tây trước kia của Israel</vt:lpstr>
      <vt:lpstr>Người có lòng tan vỡ</vt:lpstr>
      <vt:lpstr>Người có lòng tan vỡ</vt:lpstr>
      <vt:lpstr>Người có lòng tan vỡ</vt:lpstr>
      <vt:lpstr>Người có lòng tan vỡ</vt:lpstr>
      <vt:lpstr>Cắm trại &amp; Xuất quân của các chi phái</vt:lpstr>
      <vt:lpstr>Áp dụng</vt:lpstr>
      <vt:lpstr>Bối cảnh thời Cựu Ước—BibleStudyDownloads.org</vt:lpstr>
      <vt:lpstr>Black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133</cp:revision>
  <dcterms:created xsi:type="dcterms:W3CDTF">2003-07-21T14:01:38Z</dcterms:created>
  <dcterms:modified xsi:type="dcterms:W3CDTF">2018-12-19T09:08:33Z</dcterms:modified>
</cp:coreProperties>
</file>