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6.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8.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9.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0.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1.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2.xml" ContentType="application/vnd.openxmlformats-officedocument.theme+xml"/>
  <Override PartName="/ppt/slideLayouts/slideLayout221.xml" ContentType="application/vnd.openxmlformats-officedocument.presentationml.slideLayout+xml"/>
  <Override PartName="/ppt/theme/theme23.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4.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5.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6.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7.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8.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9.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30.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31.xml" ContentType="application/vnd.openxmlformats-officedocument.theme+xml"/>
  <Override PartName="/ppt/slideLayouts/slideLayout287.xml" ContentType="application/vnd.openxmlformats-officedocument.presentationml.slideLayout+xml"/>
  <Override PartName="/ppt/theme/theme32.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3.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4.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5.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6.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7.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8.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9.xml" ContentType="application/vnd.openxmlformats-officedocument.theme+xml"/>
  <Override PartName="/ppt/slideLayouts/slideLayout369.xml" ContentType="application/vnd.openxmlformats-officedocument.presentationml.slideLayout+xml"/>
  <Override PartName="/ppt/theme/theme40.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41.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42.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43.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44.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5.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6.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7.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8.xml" ContentType="application/vnd.openxmlformats-officedocument.theme+xml"/>
  <Override PartName="/ppt/slideLayouts/slideLayout463.xml" ContentType="application/vnd.openxmlformats-officedocument.presentationml.slideLayout+xml"/>
  <Override PartName="/ppt/theme/theme49.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50.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51.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52.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3.xml" ContentType="application/vnd.openxmlformats-officedocument.presentationml.notesSlide+xml"/>
  <Override PartName="/ppt/theme/themeOverride8.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9.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0.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11.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2.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13.xml" ContentType="application/vnd.openxmlformats-officedocument.themeOverride+xml"/>
  <Override PartName="/ppt/notesSlides/notesSlide60.xml" ContentType="application/vnd.openxmlformats-officedocument.presentationml.notesSlide+xml"/>
  <Override PartName="/ppt/theme/themeOverride14.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15.xml" ContentType="application/vnd.openxmlformats-officedocument.themeOverride+xml"/>
  <Override PartName="/ppt/notesSlides/notesSlide66.xml" ContentType="application/vnd.openxmlformats-officedocument.presentationml.notesSlide+xml"/>
  <Override PartName="/ppt/theme/themeOverride16.xml" ContentType="application/vnd.openxmlformats-officedocument.themeOverride+xml"/>
  <Override PartName="/ppt/notesSlides/notesSlide67.xml" ContentType="application/vnd.openxmlformats-officedocument.presentationml.notesSlide+xml"/>
  <Override PartName="/ppt/theme/themeOverride17.xml" ContentType="application/vnd.openxmlformats-officedocument.themeOverride+xml"/>
  <Override PartName="/ppt/notesSlides/notesSlide68.xml" ContentType="application/vnd.openxmlformats-officedocument.presentationml.notesSlide+xml"/>
  <Override PartName="/ppt/theme/themeOverride18.xml" ContentType="application/vnd.openxmlformats-officedocument.themeOverride+xml"/>
  <Override PartName="/ppt/notesSlides/notesSlide69.xml" ContentType="application/vnd.openxmlformats-officedocument.presentationml.notesSlide+xml"/>
  <Override PartName="/ppt/theme/themeOverride19.xml" ContentType="application/vnd.openxmlformats-officedocument.themeOverride+xml"/>
  <Override PartName="/ppt/notesSlides/notesSlide70.xml" ContentType="application/vnd.openxmlformats-officedocument.presentationml.notesSlide+xml"/>
  <Override PartName="/ppt/theme/themeOverride20.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21.xml" ContentType="application/vnd.openxmlformats-officedocument.themeOverride+xml"/>
  <Override PartName="/ppt/notesSlides/notesSlide73.xml" ContentType="application/vnd.openxmlformats-officedocument.presentationml.notesSlide+xml"/>
  <Override PartName="/ppt/theme/themeOverride22.xml" ContentType="application/vnd.openxmlformats-officedocument.themeOverride+xml"/>
  <Override PartName="/ppt/notesSlides/notesSlide74.xml" ContentType="application/vnd.openxmlformats-officedocument.presentationml.notesSlide+xml"/>
  <Override PartName="/ppt/theme/themeOverride23.xml" ContentType="application/vnd.openxmlformats-officedocument.themeOverride+xml"/>
  <Override PartName="/ppt/notesSlides/notesSlide75.xml" ContentType="application/vnd.openxmlformats-officedocument.presentationml.notesSlide+xml"/>
  <Override PartName="/ppt/theme/themeOverride24.xml" ContentType="application/vnd.openxmlformats-officedocument.themeOverride+xml"/>
  <Override PartName="/ppt/theme/themeOverride25.xml" ContentType="application/vnd.openxmlformats-officedocument.themeOverride+xml"/>
  <Override PartName="/ppt/notesSlides/notesSlide76.xml" ContentType="application/vnd.openxmlformats-officedocument.presentationml.notesSlide+xml"/>
  <Override PartName="/ppt/theme/themeOverride26.xml" ContentType="application/vnd.openxmlformats-officedocument.themeOverride+xml"/>
  <Override PartName="/ppt/notesSlides/notesSlide77.xml" ContentType="application/vnd.openxmlformats-officedocument.presentationml.notesSlide+xml"/>
  <Override PartName="/ppt/theme/themeOverride27.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28.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heme/themeOverride29.xml" ContentType="application/vnd.openxmlformats-officedocument.themeOverr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30.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31.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32.xml" ContentType="application/vnd.openxmlformats-officedocument.themeOverride+xml"/>
  <Override PartName="/ppt/notesSlides/notesSlide114.xml" ContentType="application/vnd.openxmlformats-officedocument.presentationml.notesSlide+xml"/>
  <Override PartName="/ppt/theme/themeOverride33.xml" ContentType="application/vnd.openxmlformats-officedocument.themeOverride+xml"/>
  <Override PartName="/ppt/notesSlides/notesSlide115.xml" ContentType="application/vnd.openxmlformats-officedocument.presentationml.notesSlide+xml"/>
  <Override PartName="/ppt/theme/themeOverride34.xml" ContentType="application/vnd.openxmlformats-officedocument.themeOverride+xml"/>
  <Override PartName="/ppt/notesSlides/notesSlide116.xml" ContentType="application/vnd.openxmlformats-officedocument.presentationml.notesSlide+xml"/>
  <Override PartName="/ppt/theme/themeOverride35.xml" ContentType="application/vnd.openxmlformats-officedocument.themeOverride+xml"/>
  <Override PartName="/ppt/notesSlides/notesSlide117.xml" ContentType="application/vnd.openxmlformats-officedocument.presentationml.notesSlide+xml"/>
  <Override PartName="/ppt/theme/themeOverride36.xml" ContentType="application/vnd.openxmlformats-officedocument.themeOverr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theme/themeOverride37.xml" ContentType="application/vnd.openxmlformats-officedocument.themeOverr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heme/themeOverride38.xml" ContentType="application/vnd.openxmlformats-officedocument.themeOverride+xml"/>
  <Override PartName="/ppt/notesSlides/notesSlide153.xml" ContentType="application/vnd.openxmlformats-officedocument.presentationml.notesSlide+xml"/>
  <Override PartName="/ppt/theme/themeOverride39.xml" ContentType="application/vnd.openxmlformats-officedocument.themeOverride+xml"/>
  <Override PartName="/ppt/theme/themeOverride40.xml" ContentType="application/vnd.openxmlformats-officedocument.themeOverride+xml"/>
  <Override PartName="/ppt/notesSlides/notesSlide154.xml" ContentType="application/vnd.openxmlformats-officedocument.presentationml.notesSlide+xml"/>
  <Override PartName="/ppt/theme/themeOverride41.xml" ContentType="application/vnd.openxmlformats-officedocument.themeOverride+xml"/>
  <Override PartName="/ppt/notesSlides/notesSlide155.xml" ContentType="application/vnd.openxmlformats-officedocument.presentationml.notesSlide+xml"/>
  <Override PartName="/ppt/theme/themeOverride42.xml" ContentType="application/vnd.openxmlformats-officedocument.themeOverr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theme/themeOverride43.xml" ContentType="application/vnd.openxmlformats-officedocument.themeOverr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theme/themeOverride44.xml" ContentType="application/vnd.openxmlformats-officedocument.themeOverr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3" r:id="rId1"/>
    <p:sldMasterId id="2147483688" r:id="rId2"/>
    <p:sldMasterId id="2147483682" r:id="rId3"/>
    <p:sldMasterId id="2147483671" r:id="rId4"/>
    <p:sldMasterId id="2147483664" r:id="rId5"/>
    <p:sldMasterId id="2147483661" r:id="rId6"/>
    <p:sldMasterId id="2147483653" r:id="rId7"/>
    <p:sldMasterId id="2147484357" r:id="rId8"/>
    <p:sldMasterId id="2147484535" r:id="rId9"/>
    <p:sldMasterId id="2147484548" r:id="rId10"/>
    <p:sldMasterId id="2147484560" r:id="rId11"/>
    <p:sldMasterId id="2147484572" r:id="rId12"/>
    <p:sldMasterId id="2147484585" r:id="rId13"/>
    <p:sldMasterId id="2147484587" r:id="rId14"/>
    <p:sldMasterId id="2147484600" r:id="rId15"/>
    <p:sldMasterId id="2147484613" r:id="rId16"/>
    <p:sldMasterId id="2147484618" r:id="rId17"/>
    <p:sldMasterId id="2147484631" r:id="rId18"/>
    <p:sldMasterId id="2147484643" r:id="rId19"/>
    <p:sldMasterId id="2147484655" r:id="rId20"/>
    <p:sldMasterId id="2147484668" r:id="rId21"/>
    <p:sldMasterId id="2147484680" r:id="rId22"/>
    <p:sldMasterId id="2147484683" r:id="rId23"/>
    <p:sldMasterId id="2147484685" r:id="rId24"/>
    <p:sldMasterId id="2147484698" r:id="rId25"/>
    <p:sldMasterId id="2147484710" r:id="rId26"/>
    <p:sldMasterId id="2147484714" r:id="rId27"/>
    <p:sldMasterId id="2147484727" r:id="rId28"/>
    <p:sldMasterId id="2147484731" r:id="rId29"/>
    <p:sldMasterId id="2147484743" r:id="rId30"/>
    <p:sldMasterId id="2147484755" r:id="rId31"/>
    <p:sldMasterId id="2147484759" r:id="rId32"/>
    <p:sldMasterId id="2147484761" r:id="rId33"/>
    <p:sldMasterId id="2147484774" r:id="rId34"/>
    <p:sldMasterId id="2147484788" r:id="rId35"/>
    <p:sldMasterId id="2147484803" r:id="rId36"/>
    <p:sldMasterId id="2147484827" r:id="rId37"/>
    <p:sldMasterId id="2147484839" r:id="rId38"/>
    <p:sldMasterId id="2147484851" r:id="rId39"/>
    <p:sldMasterId id="2147484863" r:id="rId40"/>
    <p:sldMasterId id="2147484877" r:id="rId41"/>
    <p:sldMasterId id="2147484894" r:id="rId42"/>
    <p:sldMasterId id="2147484906" r:id="rId43"/>
    <p:sldMasterId id="2147484919" r:id="rId44"/>
    <p:sldMasterId id="2147484932" r:id="rId45"/>
    <p:sldMasterId id="2147484945" r:id="rId46"/>
    <p:sldMasterId id="2147484949" r:id="rId47"/>
    <p:sldMasterId id="2147485786" r:id="rId48"/>
    <p:sldMasterId id="2147485798" r:id="rId49"/>
    <p:sldMasterId id="2147485800" r:id="rId50"/>
    <p:sldMasterId id="2147485811" r:id="rId51"/>
    <p:sldMasterId id="2147485822" r:id="rId52"/>
    <p:sldMasterId id="2147487564" r:id="rId53"/>
  </p:sldMasterIdLst>
  <p:notesMasterIdLst>
    <p:notesMasterId r:id="rId271"/>
  </p:notesMasterIdLst>
  <p:sldIdLst>
    <p:sldId id="509" r:id="rId54"/>
    <p:sldId id="646" r:id="rId55"/>
    <p:sldId id="647" r:id="rId56"/>
    <p:sldId id="648" r:id="rId57"/>
    <p:sldId id="649" r:id="rId58"/>
    <p:sldId id="650" r:id="rId59"/>
    <p:sldId id="651" r:id="rId60"/>
    <p:sldId id="652" r:id="rId61"/>
    <p:sldId id="653" r:id="rId62"/>
    <p:sldId id="616" r:id="rId63"/>
    <p:sldId id="511" r:id="rId64"/>
    <p:sldId id="512" r:id="rId65"/>
    <p:sldId id="513" r:id="rId66"/>
    <p:sldId id="514" r:id="rId67"/>
    <p:sldId id="515" r:id="rId68"/>
    <p:sldId id="645" r:id="rId69"/>
    <p:sldId id="654" r:id="rId70"/>
    <p:sldId id="516" r:id="rId71"/>
    <p:sldId id="517" r:id="rId72"/>
    <p:sldId id="518" r:id="rId73"/>
    <p:sldId id="628" r:id="rId74"/>
    <p:sldId id="629" r:id="rId75"/>
    <p:sldId id="655" r:id="rId76"/>
    <p:sldId id="656" r:id="rId77"/>
    <p:sldId id="520" r:id="rId78"/>
    <p:sldId id="521" r:id="rId79"/>
    <p:sldId id="657" r:id="rId80"/>
    <p:sldId id="278" r:id="rId81"/>
    <p:sldId id="588" r:id="rId82"/>
    <p:sldId id="589" r:id="rId83"/>
    <p:sldId id="590" r:id="rId84"/>
    <p:sldId id="591" r:id="rId85"/>
    <p:sldId id="592" r:id="rId86"/>
    <p:sldId id="593" r:id="rId87"/>
    <p:sldId id="594" r:id="rId88"/>
    <p:sldId id="595" r:id="rId89"/>
    <p:sldId id="596" r:id="rId90"/>
    <p:sldId id="597" r:id="rId91"/>
    <p:sldId id="658" r:id="rId92"/>
    <p:sldId id="659" r:id="rId93"/>
    <p:sldId id="598" r:id="rId94"/>
    <p:sldId id="599" r:id="rId95"/>
    <p:sldId id="600" r:id="rId96"/>
    <p:sldId id="601" r:id="rId97"/>
    <p:sldId id="602" r:id="rId98"/>
    <p:sldId id="603" r:id="rId99"/>
    <p:sldId id="604" r:id="rId100"/>
    <p:sldId id="605" r:id="rId101"/>
    <p:sldId id="606" r:id="rId102"/>
    <p:sldId id="607" r:id="rId103"/>
    <p:sldId id="608" r:id="rId104"/>
    <p:sldId id="609" r:id="rId105"/>
    <p:sldId id="610" r:id="rId106"/>
    <p:sldId id="611" r:id="rId107"/>
    <p:sldId id="612" r:id="rId108"/>
    <p:sldId id="613" r:id="rId109"/>
    <p:sldId id="614" r:id="rId110"/>
    <p:sldId id="615" r:id="rId111"/>
    <p:sldId id="630" r:id="rId112"/>
    <p:sldId id="631" r:id="rId113"/>
    <p:sldId id="632" r:id="rId114"/>
    <p:sldId id="633" r:id="rId115"/>
    <p:sldId id="634" r:id="rId116"/>
    <p:sldId id="584" r:id="rId117"/>
    <p:sldId id="578" r:id="rId118"/>
    <p:sldId id="562" r:id="rId119"/>
    <p:sldId id="585" r:id="rId120"/>
    <p:sldId id="660" r:id="rId121"/>
    <p:sldId id="563" r:id="rId122"/>
    <p:sldId id="564" r:id="rId123"/>
    <p:sldId id="559" r:id="rId124"/>
    <p:sldId id="661" r:id="rId125"/>
    <p:sldId id="662" r:id="rId126"/>
    <p:sldId id="586" r:id="rId127"/>
    <p:sldId id="663" r:id="rId128"/>
    <p:sldId id="664" r:id="rId129"/>
    <p:sldId id="665" r:id="rId130"/>
    <p:sldId id="666" r:id="rId131"/>
    <p:sldId id="667" r:id="rId132"/>
    <p:sldId id="668" r:id="rId133"/>
    <p:sldId id="669" r:id="rId134"/>
    <p:sldId id="670" r:id="rId135"/>
    <p:sldId id="671" r:id="rId136"/>
    <p:sldId id="672" r:id="rId137"/>
    <p:sldId id="673" r:id="rId138"/>
    <p:sldId id="674" r:id="rId139"/>
    <p:sldId id="675" r:id="rId140"/>
    <p:sldId id="676" r:id="rId141"/>
    <p:sldId id="677" r:id="rId142"/>
    <p:sldId id="678" r:id="rId143"/>
    <p:sldId id="679" r:id="rId144"/>
    <p:sldId id="680" r:id="rId145"/>
    <p:sldId id="281" r:id="rId146"/>
    <p:sldId id="282" r:id="rId147"/>
    <p:sldId id="283" r:id="rId148"/>
    <p:sldId id="284" r:id="rId149"/>
    <p:sldId id="286" r:id="rId150"/>
    <p:sldId id="681" r:id="rId151"/>
    <p:sldId id="620" r:id="rId152"/>
    <p:sldId id="621" r:id="rId153"/>
    <p:sldId id="622" r:id="rId154"/>
    <p:sldId id="623" r:id="rId155"/>
    <p:sldId id="624" r:id="rId156"/>
    <p:sldId id="625" r:id="rId157"/>
    <p:sldId id="683" r:id="rId158"/>
    <p:sldId id="626" r:id="rId159"/>
    <p:sldId id="684" r:id="rId160"/>
    <p:sldId id="627" r:id="rId161"/>
    <p:sldId id="682" r:id="rId162"/>
    <p:sldId id="565" r:id="rId163"/>
    <p:sldId id="526" r:id="rId164"/>
    <p:sldId id="527" r:id="rId165"/>
    <p:sldId id="579" r:id="rId166"/>
    <p:sldId id="685" r:id="rId167"/>
    <p:sldId id="686" r:id="rId168"/>
    <p:sldId id="687" r:id="rId169"/>
    <p:sldId id="688" r:id="rId170"/>
    <p:sldId id="689" r:id="rId171"/>
    <p:sldId id="690" r:id="rId172"/>
    <p:sldId id="617" r:id="rId173"/>
    <p:sldId id="569" r:id="rId174"/>
    <p:sldId id="300" r:id="rId175"/>
    <p:sldId id="454" r:id="rId176"/>
    <p:sldId id="776" r:id="rId177"/>
    <p:sldId id="791" r:id="rId178"/>
    <p:sldId id="778" r:id="rId179"/>
    <p:sldId id="779" r:id="rId180"/>
    <p:sldId id="780" r:id="rId181"/>
    <p:sldId id="792" r:id="rId182"/>
    <p:sldId id="782" r:id="rId183"/>
    <p:sldId id="783" r:id="rId184"/>
    <p:sldId id="784" r:id="rId185"/>
    <p:sldId id="785" r:id="rId186"/>
    <p:sldId id="786" r:id="rId187"/>
    <p:sldId id="787" r:id="rId188"/>
    <p:sldId id="793" r:id="rId189"/>
    <p:sldId id="794" r:id="rId190"/>
    <p:sldId id="795" r:id="rId191"/>
    <p:sldId id="694" r:id="rId192"/>
    <p:sldId id="796" r:id="rId193"/>
    <p:sldId id="696" r:id="rId194"/>
    <p:sldId id="697" r:id="rId195"/>
    <p:sldId id="698" r:id="rId196"/>
    <p:sldId id="699" r:id="rId197"/>
    <p:sldId id="700" r:id="rId198"/>
    <p:sldId id="701" r:id="rId199"/>
    <p:sldId id="702" r:id="rId200"/>
    <p:sldId id="703" r:id="rId201"/>
    <p:sldId id="704" r:id="rId202"/>
    <p:sldId id="705" r:id="rId203"/>
    <p:sldId id="706" r:id="rId204"/>
    <p:sldId id="707" r:id="rId205"/>
    <p:sldId id="708" r:id="rId206"/>
    <p:sldId id="709" r:id="rId207"/>
    <p:sldId id="710" r:id="rId208"/>
    <p:sldId id="711" r:id="rId209"/>
    <p:sldId id="712" r:id="rId210"/>
    <p:sldId id="713" r:id="rId211"/>
    <p:sldId id="714" r:id="rId212"/>
    <p:sldId id="715" r:id="rId213"/>
    <p:sldId id="716" r:id="rId214"/>
    <p:sldId id="717" r:id="rId215"/>
    <p:sldId id="718" r:id="rId216"/>
    <p:sldId id="719" r:id="rId217"/>
    <p:sldId id="772" r:id="rId218"/>
    <p:sldId id="721" r:id="rId219"/>
    <p:sldId id="722" r:id="rId220"/>
    <p:sldId id="774" r:id="rId221"/>
    <p:sldId id="724" r:id="rId222"/>
    <p:sldId id="725" r:id="rId223"/>
    <p:sldId id="773" r:id="rId224"/>
    <p:sldId id="727" r:id="rId225"/>
    <p:sldId id="775" r:id="rId226"/>
    <p:sldId id="729" r:id="rId227"/>
    <p:sldId id="730" r:id="rId228"/>
    <p:sldId id="731" r:id="rId229"/>
    <p:sldId id="732" r:id="rId230"/>
    <p:sldId id="733" r:id="rId231"/>
    <p:sldId id="734" r:id="rId232"/>
    <p:sldId id="735" r:id="rId233"/>
    <p:sldId id="797" r:id="rId234"/>
    <p:sldId id="737" r:id="rId235"/>
    <p:sldId id="738" r:id="rId236"/>
    <p:sldId id="739" r:id="rId237"/>
    <p:sldId id="740" r:id="rId238"/>
    <p:sldId id="741" r:id="rId239"/>
    <p:sldId id="742" r:id="rId240"/>
    <p:sldId id="743" r:id="rId241"/>
    <p:sldId id="744" r:id="rId242"/>
    <p:sldId id="745" r:id="rId243"/>
    <p:sldId id="746" r:id="rId244"/>
    <p:sldId id="747" r:id="rId245"/>
    <p:sldId id="748" r:id="rId246"/>
    <p:sldId id="749" r:id="rId247"/>
    <p:sldId id="750" r:id="rId248"/>
    <p:sldId id="751" r:id="rId249"/>
    <p:sldId id="752" r:id="rId250"/>
    <p:sldId id="788" r:id="rId251"/>
    <p:sldId id="451" r:id="rId252"/>
    <p:sldId id="755" r:id="rId253"/>
    <p:sldId id="756" r:id="rId254"/>
    <p:sldId id="757" r:id="rId255"/>
    <p:sldId id="758" r:id="rId256"/>
    <p:sldId id="568" r:id="rId257"/>
    <p:sldId id="760" r:id="rId258"/>
    <p:sldId id="761" r:id="rId259"/>
    <p:sldId id="762" r:id="rId260"/>
    <p:sldId id="763" r:id="rId261"/>
    <p:sldId id="764" r:id="rId262"/>
    <p:sldId id="765" r:id="rId263"/>
    <p:sldId id="766" r:id="rId264"/>
    <p:sldId id="767" r:id="rId265"/>
    <p:sldId id="768" r:id="rId266"/>
    <p:sldId id="769" r:id="rId267"/>
    <p:sldId id="770" r:id="rId268"/>
    <p:sldId id="522" r:id="rId269"/>
    <p:sldId id="319" r:id="rId270"/>
  </p:sldIdLst>
  <p:sldSz cx="9144000" cy="6858000" type="screen4x3"/>
  <p:notesSz cx="6858000" cy="9144000"/>
  <p:defaultTextStyle>
    <a:defPPr>
      <a:defRPr lang="en-US"/>
    </a:defPPr>
    <a:lvl1pPr algn="l" rtl="0" fontAlgn="base">
      <a:spcBef>
        <a:spcPct val="20000"/>
      </a:spcBef>
      <a:spcAft>
        <a:spcPct val="0"/>
      </a:spcAft>
      <a:defRPr sz="2800" kern="1200">
        <a:solidFill>
          <a:schemeClr val="tx1"/>
        </a:solidFill>
        <a:latin typeface="Times New Roman" charset="0"/>
        <a:ea typeface="ＭＳ Ｐゴシック" charset="0"/>
        <a:cs typeface="ＭＳ Ｐゴシック" charset="0"/>
      </a:defRPr>
    </a:lvl1pPr>
    <a:lvl2pPr marL="457200" algn="l" rtl="0" fontAlgn="base">
      <a:spcBef>
        <a:spcPct val="20000"/>
      </a:spcBef>
      <a:spcAft>
        <a:spcPct val="0"/>
      </a:spcAft>
      <a:defRPr sz="2800" kern="1200">
        <a:solidFill>
          <a:schemeClr val="tx1"/>
        </a:solidFill>
        <a:latin typeface="Times New Roman" charset="0"/>
        <a:ea typeface="ＭＳ Ｐゴシック" charset="0"/>
        <a:cs typeface="ＭＳ Ｐゴシック" charset="0"/>
      </a:defRPr>
    </a:lvl2pPr>
    <a:lvl3pPr marL="914400" algn="l" rtl="0" fontAlgn="base">
      <a:spcBef>
        <a:spcPct val="20000"/>
      </a:spcBef>
      <a:spcAft>
        <a:spcPct val="0"/>
      </a:spcAft>
      <a:defRPr sz="2800" kern="1200">
        <a:solidFill>
          <a:schemeClr val="tx1"/>
        </a:solidFill>
        <a:latin typeface="Times New Roman" charset="0"/>
        <a:ea typeface="ＭＳ Ｐゴシック" charset="0"/>
        <a:cs typeface="ＭＳ Ｐゴシック" charset="0"/>
      </a:defRPr>
    </a:lvl3pPr>
    <a:lvl4pPr marL="1371600" algn="l" rtl="0" fontAlgn="base">
      <a:spcBef>
        <a:spcPct val="20000"/>
      </a:spcBef>
      <a:spcAft>
        <a:spcPct val="0"/>
      </a:spcAft>
      <a:defRPr sz="2800" kern="1200">
        <a:solidFill>
          <a:schemeClr val="tx1"/>
        </a:solidFill>
        <a:latin typeface="Times New Roman" charset="0"/>
        <a:ea typeface="ＭＳ Ｐゴシック" charset="0"/>
        <a:cs typeface="ＭＳ Ｐゴシック" charset="0"/>
      </a:defRPr>
    </a:lvl4pPr>
    <a:lvl5pPr marL="1828800" algn="l" rtl="0" fontAlgn="base">
      <a:spcBef>
        <a:spcPct val="20000"/>
      </a:spcBef>
      <a:spcAft>
        <a:spcPct val="0"/>
      </a:spcAft>
      <a:defRPr sz="28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8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8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8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8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FF66"/>
    <a:srgbClr val="0033CC"/>
    <a:srgbClr val="FFCC00"/>
    <a:srgbClr val="FFFF00"/>
    <a:srgbClr val="F6C81E"/>
    <a:srgbClr val="99FF33"/>
    <a:srgbClr val="F2E97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4"/>
  </p:normalViewPr>
  <p:slideViewPr>
    <p:cSldViewPr>
      <p:cViewPr>
        <p:scale>
          <a:sx n="75" d="100"/>
          <a:sy n="75" d="100"/>
        </p:scale>
        <p:origin x="2000" y="140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10944"/>
    </p:cViewPr>
  </p:sorterViewPr>
  <p:gridSpacing cx="45720" cy="45720"/>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1" Type="http://schemas.openxmlformats.org/officeDocument/2006/relationships/slideMaster" Target="slideMasters/slideMaster21.xml"/><Relationship Id="rId63" Type="http://schemas.openxmlformats.org/officeDocument/2006/relationships/slide" Target="slides/slide10.xml"/><Relationship Id="rId159" Type="http://schemas.openxmlformats.org/officeDocument/2006/relationships/slide" Target="slides/slide106.xml"/><Relationship Id="rId170" Type="http://schemas.openxmlformats.org/officeDocument/2006/relationships/slide" Target="slides/slide117.xml"/><Relationship Id="rId226" Type="http://schemas.openxmlformats.org/officeDocument/2006/relationships/slide" Target="slides/slide173.xml"/><Relationship Id="rId268" Type="http://schemas.openxmlformats.org/officeDocument/2006/relationships/slide" Target="slides/slide215.xml"/><Relationship Id="rId32" Type="http://schemas.openxmlformats.org/officeDocument/2006/relationships/slideMaster" Target="slideMasters/slideMaster32.xml"/><Relationship Id="rId74" Type="http://schemas.openxmlformats.org/officeDocument/2006/relationships/slide" Target="slides/slide21.xml"/><Relationship Id="rId128" Type="http://schemas.openxmlformats.org/officeDocument/2006/relationships/slide" Target="slides/slide75.xml"/><Relationship Id="rId5" Type="http://schemas.openxmlformats.org/officeDocument/2006/relationships/slideMaster" Target="slideMasters/slideMaster5.xml"/><Relationship Id="rId95" Type="http://schemas.openxmlformats.org/officeDocument/2006/relationships/slide" Target="slides/slide42.xml"/><Relationship Id="rId160" Type="http://schemas.openxmlformats.org/officeDocument/2006/relationships/slide" Target="slides/slide107.xml"/><Relationship Id="rId181" Type="http://schemas.openxmlformats.org/officeDocument/2006/relationships/slide" Target="slides/slide128.xml"/><Relationship Id="rId216" Type="http://schemas.openxmlformats.org/officeDocument/2006/relationships/slide" Target="slides/slide163.xml"/><Relationship Id="rId237" Type="http://schemas.openxmlformats.org/officeDocument/2006/relationships/slide" Target="slides/slide184.xml"/><Relationship Id="rId258" Type="http://schemas.openxmlformats.org/officeDocument/2006/relationships/slide" Target="slides/slide205.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1.xml"/><Relationship Id="rId118" Type="http://schemas.openxmlformats.org/officeDocument/2006/relationships/slide" Target="slides/slide65.xml"/><Relationship Id="rId139" Type="http://schemas.openxmlformats.org/officeDocument/2006/relationships/slide" Target="slides/slide86.xml"/><Relationship Id="rId85" Type="http://schemas.openxmlformats.org/officeDocument/2006/relationships/slide" Target="slides/slide32.xml"/><Relationship Id="rId150" Type="http://schemas.openxmlformats.org/officeDocument/2006/relationships/slide" Target="slides/slide97.xml"/><Relationship Id="rId171" Type="http://schemas.openxmlformats.org/officeDocument/2006/relationships/slide" Target="slides/slide118.xml"/><Relationship Id="rId192" Type="http://schemas.openxmlformats.org/officeDocument/2006/relationships/slide" Target="slides/slide139.xml"/><Relationship Id="rId206" Type="http://schemas.openxmlformats.org/officeDocument/2006/relationships/slide" Target="slides/slide153.xml"/><Relationship Id="rId227" Type="http://schemas.openxmlformats.org/officeDocument/2006/relationships/slide" Target="slides/slide174.xml"/><Relationship Id="rId248" Type="http://schemas.openxmlformats.org/officeDocument/2006/relationships/slide" Target="slides/slide195.xml"/><Relationship Id="rId269" Type="http://schemas.openxmlformats.org/officeDocument/2006/relationships/slide" Target="slides/slide216.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5.xml"/><Relationship Id="rId129" Type="http://schemas.openxmlformats.org/officeDocument/2006/relationships/slide" Target="slides/slide76.xml"/><Relationship Id="rId54" Type="http://schemas.openxmlformats.org/officeDocument/2006/relationships/slide" Target="slides/slide1.xml"/><Relationship Id="rId75" Type="http://schemas.openxmlformats.org/officeDocument/2006/relationships/slide" Target="slides/slide22.xml"/><Relationship Id="rId96" Type="http://schemas.openxmlformats.org/officeDocument/2006/relationships/slide" Target="slides/slide43.xml"/><Relationship Id="rId140" Type="http://schemas.openxmlformats.org/officeDocument/2006/relationships/slide" Target="slides/slide87.xml"/><Relationship Id="rId161" Type="http://schemas.openxmlformats.org/officeDocument/2006/relationships/slide" Target="slides/slide108.xml"/><Relationship Id="rId182" Type="http://schemas.openxmlformats.org/officeDocument/2006/relationships/slide" Target="slides/slide129.xml"/><Relationship Id="rId217" Type="http://schemas.openxmlformats.org/officeDocument/2006/relationships/slide" Target="slides/slide164.xml"/><Relationship Id="rId6" Type="http://schemas.openxmlformats.org/officeDocument/2006/relationships/slideMaster" Target="slideMasters/slideMaster6.xml"/><Relationship Id="rId238" Type="http://schemas.openxmlformats.org/officeDocument/2006/relationships/slide" Target="slides/slide185.xml"/><Relationship Id="rId259" Type="http://schemas.openxmlformats.org/officeDocument/2006/relationships/slide" Target="slides/slide206.xml"/><Relationship Id="rId23" Type="http://schemas.openxmlformats.org/officeDocument/2006/relationships/slideMaster" Target="slideMasters/slideMaster23.xml"/><Relationship Id="rId119" Type="http://schemas.openxmlformats.org/officeDocument/2006/relationships/slide" Target="slides/slide66.xml"/><Relationship Id="rId270" Type="http://schemas.openxmlformats.org/officeDocument/2006/relationships/slide" Target="slides/slide217.xml"/><Relationship Id="rId44" Type="http://schemas.openxmlformats.org/officeDocument/2006/relationships/slideMaster" Target="slideMasters/slideMaster44.xml"/><Relationship Id="rId65" Type="http://schemas.openxmlformats.org/officeDocument/2006/relationships/slide" Target="slides/slide12.xml"/><Relationship Id="rId86" Type="http://schemas.openxmlformats.org/officeDocument/2006/relationships/slide" Target="slides/slide33.xml"/><Relationship Id="rId130" Type="http://schemas.openxmlformats.org/officeDocument/2006/relationships/slide" Target="slides/slide77.xml"/><Relationship Id="rId151" Type="http://schemas.openxmlformats.org/officeDocument/2006/relationships/slide" Target="slides/slide98.xml"/><Relationship Id="rId172" Type="http://schemas.openxmlformats.org/officeDocument/2006/relationships/slide" Target="slides/slide119.xml"/><Relationship Id="rId193" Type="http://schemas.openxmlformats.org/officeDocument/2006/relationships/slide" Target="slides/slide140.xml"/><Relationship Id="rId207" Type="http://schemas.openxmlformats.org/officeDocument/2006/relationships/slide" Target="slides/slide154.xml"/><Relationship Id="rId228" Type="http://schemas.openxmlformats.org/officeDocument/2006/relationships/slide" Target="slides/slide175.xml"/><Relationship Id="rId249" Type="http://schemas.openxmlformats.org/officeDocument/2006/relationships/slide" Target="slides/slide196.xml"/><Relationship Id="rId13" Type="http://schemas.openxmlformats.org/officeDocument/2006/relationships/slideMaster" Target="slideMasters/slideMaster13.xml"/><Relationship Id="rId109" Type="http://schemas.openxmlformats.org/officeDocument/2006/relationships/slide" Target="slides/slide56.xml"/><Relationship Id="rId260" Type="http://schemas.openxmlformats.org/officeDocument/2006/relationships/slide" Target="slides/slide207.xml"/><Relationship Id="rId34" Type="http://schemas.openxmlformats.org/officeDocument/2006/relationships/slideMaster" Target="slideMasters/slideMaster34.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20" Type="http://schemas.openxmlformats.org/officeDocument/2006/relationships/slide" Target="slides/slide67.xml"/><Relationship Id="rId141" Type="http://schemas.openxmlformats.org/officeDocument/2006/relationships/slide" Target="slides/slide88.xml"/><Relationship Id="rId7" Type="http://schemas.openxmlformats.org/officeDocument/2006/relationships/slideMaster" Target="slideMasters/slideMaster7.xml"/><Relationship Id="rId162" Type="http://schemas.openxmlformats.org/officeDocument/2006/relationships/slide" Target="slides/slide109.xml"/><Relationship Id="rId183" Type="http://schemas.openxmlformats.org/officeDocument/2006/relationships/slide" Target="slides/slide130.xml"/><Relationship Id="rId218" Type="http://schemas.openxmlformats.org/officeDocument/2006/relationships/slide" Target="slides/slide165.xml"/><Relationship Id="rId239" Type="http://schemas.openxmlformats.org/officeDocument/2006/relationships/slide" Target="slides/slide186.xml"/><Relationship Id="rId250" Type="http://schemas.openxmlformats.org/officeDocument/2006/relationships/slide" Target="slides/slide197.xml"/><Relationship Id="rId271" Type="http://schemas.openxmlformats.org/officeDocument/2006/relationships/notesMaster" Target="notesMasters/notesMaster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31" Type="http://schemas.openxmlformats.org/officeDocument/2006/relationships/slide" Target="slides/slide78.xml"/><Relationship Id="rId152" Type="http://schemas.openxmlformats.org/officeDocument/2006/relationships/slide" Target="slides/slide99.xml"/><Relationship Id="rId173" Type="http://schemas.openxmlformats.org/officeDocument/2006/relationships/slide" Target="slides/slide120.xml"/><Relationship Id="rId194" Type="http://schemas.openxmlformats.org/officeDocument/2006/relationships/slide" Target="slides/slide141.xml"/><Relationship Id="rId208" Type="http://schemas.openxmlformats.org/officeDocument/2006/relationships/slide" Target="slides/slide155.xml"/><Relationship Id="rId229" Type="http://schemas.openxmlformats.org/officeDocument/2006/relationships/slide" Target="slides/slide176.xml"/><Relationship Id="rId240" Type="http://schemas.openxmlformats.org/officeDocument/2006/relationships/slide" Target="slides/slide187.xml"/><Relationship Id="rId261" Type="http://schemas.openxmlformats.org/officeDocument/2006/relationships/slide" Target="slides/slide20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8" Type="http://schemas.openxmlformats.org/officeDocument/2006/relationships/slideMaster" Target="slideMasters/slideMaster8.xml"/><Relationship Id="rId98" Type="http://schemas.openxmlformats.org/officeDocument/2006/relationships/slide" Target="slides/slide45.xml"/><Relationship Id="rId121" Type="http://schemas.openxmlformats.org/officeDocument/2006/relationships/slide" Target="slides/slide68.xml"/><Relationship Id="rId142" Type="http://schemas.openxmlformats.org/officeDocument/2006/relationships/slide" Target="slides/slide89.xml"/><Relationship Id="rId163" Type="http://schemas.openxmlformats.org/officeDocument/2006/relationships/slide" Target="slides/slide110.xml"/><Relationship Id="rId184" Type="http://schemas.openxmlformats.org/officeDocument/2006/relationships/slide" Target="slides/slide131.xml"/><Relationship Id="rId219" Type="http://schemas.openxmlformats.org/officeDocument/2006/relationships/slide" Target="slides/slide166.xml"/><Relationship Id="rId230" Type="http://schemas.openxmlformats.org/officeDocument/2006/relationships/slide" Target="slides/slide177.xml"/><Relationship Id="rId251" Type="http://schemas.openxmlformats.org/officeDocument/2006/relationships/slide" Target="slides/slide198.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4.xml"/><Relationship Id="rId272" Type="http://schemas.openxmlformats.org/officeDocument/2006/relationships/presProps" Target="presProps.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slide" Target="slides/slide100.xml"/><Relationship Id="rId174" Type="http://schemas.openxmlformats.org/officeDocument/2006/relationships/slide" Target="slides/slide121.xml"/><Relationship Id="rId195" Type="http://schemas.openxmlformats.org/officeDocument/2006/relationships/slide" Target="slides/slide142.xml"/><Relationship Id="rId209" Type="http://schemas.openxmlformats.org/officeDocument/2006/relationships/slide" Target="slides/slide156.xml"/><Relationship Id="rId220" Type="http://schemas.openxmlformats.org/officeDocument/2006/relationships/slide" Target="slides/slide167.xml"/><Relationship Id="rId241" Type="http://schemas.openxmlformats.org/officeDocument/2006/relationships/slide" Target="slides/slide18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4.xml"/><Relationship Id="rId262" Type="http://schemas.openxmlformats.org/officeDocument/2006/relationships/slide" Target="slides/slide209.xml"/><Relationship Id="rId78" Type="http://schemas.openxmlformats.org/officeDocument/2006/relationships/slide" Target="slides/slide25.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64" Type="http://schemas.openxmlformats.org/officeDocument/2006/relationships/slide" Target="slides/slide111.xml"/><Relationship Id="rId185" Type="http://schemas.openxmlformats.org/officeDocument/2006/relationships/slide" Target="slides/slide132.xml"/><Relationship Id="rId9" Type="http://schemas.openxmlformats.org/officeDocument/2006/relationships/slideMaster" Target="slideMasters/slideMaster9.xml"/><Relationship Id="rId210" Type="http://schemas.openxmlformats.org/officeDocument/2006/relationships/slide" Target="slides/slide157.xml"/><Relationship Id="rId26" Type="http://schemas.openxmlformats.org/officeDocument/2006/relationships/slideMaster" Target="slideMasters/slideMaster26.xml"/><Relationship Id="rId231" Type="http://schemas.openxmlformats.org/officeDocument/2006/relationships/slide" Target="slides/slide178.xml"/><Relationship Id="rId252" Type="http://schemas.openxmlformats.org/officeDocument/2006/relationships/slide" Target="slides/slide199.xml"/><Relationship Id="rId273" Type="http://schemas.openxmlformats.org/officeDocument/2006/relationships/viewProps" Target="viewProps.xml"/><Relationship Id="rId47" Type="http://schemas.openxmlformats.org/officeDocument/2006/relationships/slideMaster" Target="slideMasters/slideMaster47.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slide" Target="slides/slide101.xml"/><Relationship Id="rId175" Type="http://schemas.openxmlformats.org/officeDocument/2006/relationships/slide" Target="slides/slide122.xml"/><Relationship Id="rId196" Type="http://schemas.openxmlformats.org/officeDocument/2006/relationships/slide" Target="slides/slide143.xml"/><Relationship Id="rId200" Type="http://schemas.openxmlformats.org/officeDocument/2006/relationships/slide" Target="slides/slide147.xml"/><Relationship Id="rId16" Type="http://schemas.openxmlformats.org/officeDocument/2006/relationships/slideMaster" Target="slideMasters/slideMaster16.xml"/><Relationship Id="rId221" Type="http://schemas.openxmlformats.org/officeDocument/2006/relationships/slide" Target="slides/slide168.xml"/><Relationship Id="rId242" Type="http://schemas.openxmlformats.org/officeDocument/2006/relationships/slide" Target="slides/slide189.xml"/><Relationship Id="rId263" Type="http://schemas.openxmlformats.org/officeDocument/2006/relationships/slide" Target="slides/slide210.xml"/><Relationship Id="rId37" Type="http://schemas.openxmlformats.org/officeDocument/2006/relationships/slideMaster" Target="slideMasters/slideMaster37.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90" Type="http://schemas.openxmlformats.org/officeDocument/2006/relationships/slide" Target="slides/slide37.xml"/><Relationship Id="rId165" Type="http://schemas.openxmlformats.org/officeDocument/2006/relationships/slide" Target="slides/slide112.xml"/><Relationship Id="rId186" Type="http://schemas.openxmlformats.org/officeDocument/2006/relationships/slide" Target="slides/slide133.xml"/><Relationship Id="rId211" Type="http://schemas.openxmlformats.org/officeDocument/2006/relationships/slide" Target="slides/slide158.xml"/><Relationship Id="rId232" Type="http://schemas.openxmlformats.org/officeDocument/2006/relationships/slide" Target="slides/slide179.xml"/><Relationship Id="rId253" Type="http://schemas.openxmlformats.org/officeDocument/2006/relationships/slide" Target="slides/slide200.xml"/><Relationship Id="rId274"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6.xml"/><Relationship Id="rId113" Type="http://schemas.openxmlformats.org/officeDocument/2006/relationships/slide" Target="slides/slide60.xml"/><Relationship Id="rId134" Type="http://schemas.openxmlformats.org/officeDocument/2006/relationships/slide" Target="slides/slide81.xml"/><Relationship Id="rId80" Type="http://schemas.openxmlformats.org/officeDocument/2006/relationships/slide" Target="slides/slide27.xml"/><Relationship Id="rId155" Type="http://schemas.openxmlformats.org/officeDocument/2006/relationships/slide" Target="slides/slide102.xml"/><Relationship Id="rId176" Type="http://schemas.openxmlformats.org/officeDocument/2006/relationships/slide" Target="slides/slide123.xml"/><Relationship Id="rId197" Type="http://schemas.openxmlformats.org/officeDocument/2006/relationships/slide" Target="slides/slide144.xml"/><Relationship Id="rId201" Type="http://schemas.openxmlformats.org/officeDocument/2006/relationships/slide" Target="slides/slide148.xml"/><Relationship Id="rId222" Type="http://schemas.openxmlformats.org/officeDocument/2006/relationships/slide" Target="slides/slide169.xml"/><Relationship Id="rId243" Type="http://schemas.openxmlformats.org/officeDocument/2006/relationships/slide" Target="slides/slide190.xml"/><Relationship Id="rId264" Type="http://schemas.openxmlformats.org/officeDocument/2006/relationships/slide" Target="slides/slide21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6.xml"/><Relationship Id="rId103" Type="http://schemas.openxmlformats.org/officeDocument/2006/relationships/slide" Target="slides/slide50.xml"/><Relationship Id="rId124" Type="http://schemas.openxmlformats.org/officeDocument/2006/relationships/slide" Target="slides/slide71.xml"/><Relationship Id="rId70" Type="http://schemas.openxmlformats.org/officeDocument/2006/relationships/slide" Target="slides/slide17.xml"/><Relationship Id="rId91" Type="http://schemas.openxmlformats.org/officeDocument/2006/relationships/slide" Target="slides/slide38.xml"/><Relationship Id="rId145" Type="http://schemas.openxmlformats.org/officeDocument/2006/relationships/slide" Target="slides/slide92.xml"/><Relationship Id="rId166" Type="http://schemas.openxmlformats.org/officeDocument/2006/relationships/slide" Target="slides/slide113.xml"/><Relationship Id="rId187" Type="http://schemas.openxmlformats.org/officeDocument/2006/relationships/slide" Target="slides/slide134.xml"/><Relationship Id="rId1" Type="http://schemas.openxmlformats.org/officeDocument/2006/relationships/slideMaster" Target="slideMasters/slideMaster1.xml"/><Relationship Id="rId212" Type="http://schemas.openxmlformats.org/officeDocument/2006/relationships/slide" Target="slides/slide159.xml"/><Relationship Id="rId233" Type="http://schemas.openxmlformats.org/officeDocument/2006/relationships/slide" Target="slides/slide180.xml"/><Relationship Id="rId254" Type="http://schemas.openxmlformats.org/officeDocument/2006/relationships/slide" Target="slides/slide20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1.xml"/><Relationship Id="rId275" Type="http://schemas.openxmlformats.org/officeDocument/2006/relationships/tableStyles" Target="tableStyles.xml"/><Relationship Id="rId60" Type="http://schemas.openxmlformats.org/officeDocument/2006/relationships/slide" Target="slides/slide7.xml"/><Relationship Id="rId81" Type="http://schemas.openxmlformats.org/officeDocument/2006/relationships/slide" Target="slides/slide28.xml"/><Relationship Id="rId135" Type="http://schemas.openxmlformats.org/officeDocument/2006/relationships/slide" Target="slides/slide82.xml"/><Relationship Id="rId156" Type="http://schemas.openxmlformats.org/officeDocument/2006/relationships/slide" Target="slides/slide103.xml"/><Relationship Id="rId177" Type="http://schemas.openxmlformats.org/officeDocument/2006/relationships/slide" Target="slides/slide124.xml"/><Relationship Id="rId198" Type="http://schemas.openxmlformats.org/officeDocument/2006/relationships/slide" Target="slides/slide145.xml"/><Relationship Id="rId202" Type="http://schemas.openxmlformats.org/officeDocument/2006/relationships/slide" Target="slides/slide149.xml"/><Relationship Id="rId223" Type="http://schemas.openxmlformats.org/officeDocument/2006/relationships/slide" Target="slides/slide170.xml"/><Relationship Id="rId244" Type="http://schemas.openxmlformats.org/officeDocument/2006/relationships/slide" Target="slides/slide19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2.xml"/><Relationship Id="rId50" Type="http://schemas.openxmlformats.org/officeDocument/2006/relationships/slideMaster" Target="slideMasters/slideMaster50.xml"/><Relationship Id="rId104" Type="http://schemas.openxmlformats.org/officeDocument/2006/relationships/slide" Target="slides/slide51.xml"/><Relationship Id="rId125" Type="http://schemas.openxmlformats.org/officeDocument/2006/relationships/slide" Target="slides/slide72.xml"/><Relationship Id="rId146" Type="http://schemas.openxmlformats.org/officeDocument/2006/relationships/slide" Target="slides/slide93.xml"/><Relationship Id="rId167" Type="http://schemas.openxmlformats.org/officeDocument/2006/relationships/slide" Target="slides/slide114.xml"/><Relationship Id="rId188" Type="http://schemas.openxmlformats.org/officeDocument/2006/relationships/slide" Target="slides/slide135.xml"/><Relationship Id="rId71" Type="http://schemas.openxmlformats.org/officeDocument/2006/relationships/slide" Target="slides/slide18.xml"/><Relationship Id="rId92" Type="http://schemas.openxmlformats.org/officeDocument/2006/relationships/slide" Target="slides/slide39.xml"/><Relationship Id="rId213" Type="http://schemas.openxmlformats.org/officeDocument/2006/relationships/slide" Target="slides/slide160.xml"/><Relationship Id="rId234"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2.xml"/><Relationship Id="rId40" Type="http://schemas.openxmlformats.org/officeDocument/2006/relationships/slideMaster" Target="slideMasters/slideMaster40.xml"/><Relationship Id="rId115" Type="http://schemas.openxmlformats.org/officeDocument/2006/relationships/slide" Target="slides/slide62.xml"/><Relationship Id="rId136" Type="http://schemas.openxmlformats.org/officeDocument/2006/relationships/slide" Target="slides/slide83.xml"/><Relationship Id="rId157" Type="http://schemas.openxmlformats.org/officeDocument/2006/relationships/slide" Target="slides/slide104.xml"/><Relationship Id="rId178" Type="http://schemas.openxmlformats.org/officeDocument/2006/relationships/slide" Target="slides/slide125.xml"/><Relationship Id="rId61" Type="http://schemas.openxmlformats.org/officeDocument/2006/relationships/slide" Target="slides/slide8.xml"/><Relationship Id="rId82" Type="http://schemas.openxmlformats.org/officeDocument/2006/relationships/slide" Target="slides/slide29.xml"/><Relationship Id="rId199" Type="http://schemas.openxmlformats.org/officeDocument/2006/relationships/slide" Target="slides/slide146.xml"/><Relationship Id="rId203" Type="http://schemas.openxmlformats.org/officeDocument/2006/relationships/slide" Target="slides/slide150.xml"/><Relationship Id="rId19" Type="http://schemas.openxmlformats.org/officeDocument/2006/relationships/slideMaster" Target="slideMasters/slideMaster19.xml"/><Relationship Id="rId224" Type="http://schemas.openxmlformats.org/officeDocument/2006/relationships/slide" Target="slides/slide171.xml"/><Relationship Id="rId245" Type="http://schemas.openxmlformats.org/officeDocument/2006/relationships/slide" Target="slides/slide192.xml"/><Relationship Id="rId266" Type="http://schemas.openxmlformats.org/officeDocument/2006/relationships/slide" Target="slides/slide213.xml"/><Relationship Id="rId30" Type="http://schemas.openxmlformats.org/officeDocument/2006/relationships/slideMaster" Target="slideMasters/slideMaster30.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168" Type="http://schemas.openxmlformats.org/officeDocument/2006/relationships/slide" Target="slides/slide115.xml"/><Relationship Id="rId51" Type="http://schemas.openxmlformats.org/officeDocument/2006/relationships/slideMaster" Target="slideMasters/slideMaster51.xml"/><Relationship Id="rId72" Type="http://schemas.openxmlformats.org/officeDocument/2006/relationships/slide" Target="slides/slide19.xml"/><Relationship Id="rId93" Type="http://schemas.openxmlformats.org/officeDocument/2006/relationships/slide" Target="slides/slide40.xml"/><Relationship Id="rId189" Type="http://schemas.openxmlformats.org/officeDocument/2006/relationships/slide" Target="slides/slide136.xml"/><Relationship Id="rId3" Type="http://schemas.openxmlformats.org/officeDocument/2006/relationships/slideMaster" Target="slideMasters/slideMaster3.xml"/><Relationship Id="rId214" Type="http://schemas.openxmlformats.org/officeDocument/2006/relationships/slide" Target="slides/slide161.xml"/><Relationship Id="rId235" Type="http://schemas.openxmlformats.org/officeDocument/2006/relationships/slide" Target="slides/slide182.xml"/><Relationship Id="rId256" Type="http://schemas.openxmlformats.org/officeDocument/2006/relationships/slide" Target="slides/slide203.xml"/><Relationship Id="rId116" Type="http://schemas.openxmlformats.org/officeDocument/2006/relationships/slide" Target="slides/slide63.xml"/><Relationship Id="rId137" Type="http://schemas.openxmlformats.org/officeDocument/2006/relationships/slide" Target="slides/slide84.xml"/><Relationship Id="rId158"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9.xml"/><Relationship Id="rId83" Type="http://schemas.openxmlformats.org/officeDocument/2006/relationships/slide" Target="slides/slide30.xml"/><Relationship Id="rId179" Type="http://schemas.openxmlformats.org/officeDocument/2006/relationships/slide" Target="slides/slide126.xml"/><Relationship Id="rId190" Type="http://schemas.openxmlformats.org/officeDocument/2006/relationships/slide" Target="slides/slide137.xml"/><Relationship Id="rId204" Type="http://schemas.openxmlformats.org/officeDocument/2006/relationships/slide" Target="slides/slide151.xml"/><Relationship Id="rId225" Type="http://schemas.openxmlformats.org/officeDocument/2006/relationships/slide" Target="slides/slide172.xml"/><Relationship Id="rId246" Type="http://schemas.openxmlformats.org/officeDocument/2006/relationships/slide" Target="slides/slide193.xml"/><Relationship Id="rId267" Type="http://schemas.openxmlformats.org/officeDocument/2006/relationships/slide" Target="slides/slide214.xml"/><Relationship Id="rId106" Type="http://schemas.openxmlformats.org/officeDocument/2006/relationships/slide" Target="slides/slide53.xml"/><Relationship Id="rId127" Type="http://schemas.openxmlformats.org/officeDocument/2006/relationships/slide" Target="slides/slide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0.xml"/><Relationship Id="rId94" Type="http://schemas.openxmlformats.org/officeDocument/2006/relationships/slide" Target="slides/slide41.xml"/><Relationship Id="rId148" Type="http://schemas.openxmlformats.org/officeDocument/2006/relationships/slide" Target="slides/slide95.xml"/><Relationship Id="rId169" Type="http://schemas.openxmlformats.org/officeDocument/2006/relationships/slide" Target="slides/slide116.xml"/><Relationship Id="rId4" Type="http://schemas.openxmlformats.org/officeDocument/2006/relationships/slideMaster" Target="slideMasters/slideMaster4.xml"/><Relationship Id="rId180" Type="http://schemas.openxmlformats.org/officeDocument/2006/relationships/slide" Target="slides/slide127.xml"/><Relationship Id="rId215" Type="http://schemas.openxmlformats.org/officeDocument/2006/relationships/slide" Target="slides/slide162.xml"/><Relationship Id="rId236" Type="http://schemas.openxmlformats.org/officeDocument/2006/relationships/slide" Target="slides/slide183.xml"/><Relationship Id="rId257" Type="http://schemas.openxmlformats.org/officeDocument/2006/relationships/slide" Target="slides/slide204.xml"/><Relationship Id="rId42" Type="http://schemas.openxmlformats.org/officeDocument/2006/relationships/slideMaster" Target="slideMasters/slideMaster42.xml"/><Relationship Id="rId84" Type="http://schemas.openxmlformats.org/officeDocument/2006/relationships/slide" Target="slides/slide31.xml"/><Relationship Id="rId138" Type="http://schemas.openxmlformats.org/officeDocument/2006/relationships/slide" Target="slides/slide85.xml"/><Relationship Id="rId191" Type="http://schemas.openxmlformats.org/officeDocument/2006/relationships/slide" Target="slides/slide138.xml"/><Relationship Id="rId205" Type="http://schemas.openxmlformats.org/officeDocument/2006/relationships/slide" Target="slides/slide152.xml"/><Relationship Id="rId247" Type="http://schemas.openxmlformats.org/officeDocument/2006/relationships/slide" Target="slides/slide194.xml"/><Relationship Id="rId107" Type="http://schemas.openxmlformats.org/officeDocument/2006/relationships/slide" Target="slides/slide54.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6.xml"/></Relationships>
</file>

<file path=ppt/_rels/viewProps.xml.rels><?xml version="1.0" encoding="UTF-8" standalone="yes"?>
<Relationships xmlns="http://schemas.openxmlformats.org/package/2006/relationships"><Relationship Id="rId1"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200">
                <a:latin typeface="Arial" charset="0"/>
                <a:ea typeface="ＭＳ Ｐゴシック" pitchFamily="34" charset="-128"/>
                <a:cs typeface="+mn-cs"/>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Arial" charset="0"/>
                <a:ea typeface="ＭＳ Ｐゴシック" pitchFamily="34" charset="-128"/>
                <a:cs typeface="+mn-cs"/>
              </a:defRPr>
            </a:lvl1pPr>
          </a:lstStyle>
          <a:p>
            <a:pPr>
              <a:defRPr/>
            </a:pPr>
            <a:endParaRPr lang="en-US"/>
          </a:p>
        </p:txBody>
      </p:sp>
      <p:sp>
        <p:nvSpPr>
          <p:cNvPr id="5130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0"/>
              </a:spcBef>
              <a:defRPr sz="1200">
                <a:latin typeface="Arial" charset="0"/>
                <a:ea typeface="ＭＳ Ｐゴシック" pitchFamily="34" charset="-128"/>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0"/>
              </a:spcBef>
              <a:defRPr sz="1200">
                <a:latin typeface="Arial" charset="0"/>
              </a:defRPr>
            </a:lvl1pPr>
          </a:lstStyle>
          <a:p>
            <a:pPr>
              <a:defRPr/>
            </a:pPr>
            <a:fld id="{76235005-5085-8A48-B418-8F98663C421B}" type="slidenum">
              <a:rPr lang="en-US"/>
              <a:pPr>
                <a:defRPr/>
              </a:pPr>
              <a:t>‹#›</a:t>
            </a:fld>
            <a:endParaRPr lang="en-US"/>
          </a:p>
        </p:txBody>
      </p:sp>
    </p:spTree>
    <p:extLst>
      <p:ext uri="{BB962C8B-B14F-4D97-AF65-F5344CB8AC3E}">
        <p14:creationId xmlns:p14="http://schemas.microsoft.com/office/powerpoint/2010/main" val="22992481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time.com/author/alice-park/" TargetMode="External"/><Relationship Id="rId2" Type="http://schemas.openxmlformats.org/officeDocument/2006/relationships/slide" Target="../slides/slide152.xml"/><Relationship Id="rId1" Type="http://schemas.openxmlformats.org/officeDocument/2006/relationships/notesMaster" Target="../notesMasters/notesMaster1.xml"/><Relationship Id="rId5" Type="http://schemas.openxmlformats.org/officeDocument/2006/relationships/hyperlink" Target="http://time.com/96731/faith-in-humanity-10-studies-to-restore-your-hope-for-the-future/" TargetMode="External"/><Relationship Id="rId4" Type="http://schemas.openxmlformats.org/officeDocument/2006/relationships/hyperlink" Target="https://twitter.com/aliceparkny" TargetMode="Externa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8945ECCD-0CBF-244B-9137-0274513C19CB}" type="slidenum">
              <a:rPr lang="en-US" sz="1200">
                <a:latin typeface="Arial" charset="0"/>
              </a:rPr>
              <a:pPr/>
              <a:t>1</a:t>
            </a:fld>
            <a:endParaRPr lang="en-US" sz="1200">
              <a:latin typeface="Arial" charset="0"/>
            </a:endParaRPr>
          </a:p>
        </p:txBody>
      </p:sp>
      <p:sp>
        <p:nvSpPr>
          <p:cNvPr id="51507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5150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F295FD0C-70E8-F046-9EA2-AD79D8994F47}" type="slidenum">
              <a:rPr lang="en-US" sz="1200">
                <a:latin typeface="Arial" charset="0"/>
              </a:rPr>
              <a:pPr/>
              <a:t>15</a:t>
            </a:fld>
            <a:endParaRPr lang="en-US" sz="1200">
              <a:latin typeface="Arial" charset="0"/>
            </a:endParaRPr>
          </a:p>
        </p:txBody>
      </p:sp>
      <p:sp>
        <p:nvSpPr>
          <p:cNvPr id="53862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5386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D674BD9D-6880-1648-9EB7-91104BE150CD}" type="slidenum">
              <a:rPr lang="zh-CN" altLang="en-US" sz="1200">
                <a:solidFill>
                  <a:srgbClr val="000000"/>
                </a:solidFill>
                <a:latin typeface="Arial" charset="0"/>
              </a:rPr>
              <a:pPr/>
              <a:t>117</a:t>
            </a:fld>
            <a:endParaRPr lang="en-US" altLang="zh-CN" sz="1200">
              <a:solidFill>
                <a:srgbClr val="000000"/>
              </a:solidFill>
              <a:latin typeface="Arial" charset="0"/>
            </a:endParaRPr>
          </a:p>
        </p:txBody>
      </p:sp>
      <p:sp>
        <p:nvSpPr>
          <p:cNvPr id="735234" name="Rectangle 1026"/>
          <p:cNvSpPr>
            <a:spLocks noGrp="1" noRot="1" noChangeAspect="1" noChangeArrowheads="1" noTextEdit="1"/>
          </p:cNvSpPr>
          <p:nvPr>
            <p:ph type="sldImg"/>
          </p:nvPr>
        </p:nvSpPr>
        <p:spPr>
          <a:ln/>
        </p:spPr>
      </p:sp>
      <p:sp>
        <p:nvSpPr>
          <p:cNvPr id="73523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r>
              <a:rPr lang="en-US" altLang="ja-JP" sz="2400">
                <a:solidFill>
                  <a:schemeClr val="bg1"/>
                </a:solidFill>
                <a:latin typeface="Verdana" charset="0"/>
              </a:rPr>
              <a:t>"In a recent survey of beliefs about origins, a 2005 CBS News/</a:t>
            </a:r>
            <a:r>
              <a:rPr lang="en-US" altLang="ja-JP" sz="2400" i="1">
                <a:solidFill>
                  <a:schemeClr val="bg1"/>
                </a:solidFill>
                <a:latin typeface="Times New Roman" charset="0"/>
              </a:rPr>
              <a:t>New York Times</a:t>
            </a:r>
            <a:r>
              <a:rPr lang="en-US" altLang="ja-JP" sz="2400">
                <a:solidFill>
                  <a:schemeClr val="bg1"/>
                </a:solidFill>
                <a:latin typeface="Verdana" charset="0"/>
              </a:rPr>
              <a:t> Poll of 885 persons found 55 percent of the general public were creationists, 32 percent were theistic evolutionists, and only 13 percent were orthodox Darwinists (the view that leading scientists and educators accept)." (</a:t>
            </a:r>
            <a:r>
              <a:rPr lang="en-US" altLang="ja-JP" b="1">
                <a:solidFill>
                  <a:srgbClr val="333333"/>
                </a:solidFill>
                <a:latin typeface="Times New Roman" charset="0"/>
              </a:rPr>
              <a:t>Theistic Evolution and the Creation-Evolution Controversy </a:t>
            </a:r>
            <a:r>
              <a:rPr lang="en-US" altLang="ja-JP">
                <a:solidFill>
                  <a:srgbClr val="333333"/>
                </a:solidFill>
                <a:latin typeface="Verdana" charset="0"/>
              </a:rPr>
              <a:t>(#393) by Jerry Bergman, Ph.D at </a:t>
            </a:r>
            <a:r>
              <a:rPr lang="en-US" altLang="ja-JP">
                <a:latin typeface="Times New Roman" charset="0"/>
              </a:rPr>
              <a:t>http://www.icr.org/article/2701/). </a:t>
            </a:r>
            <a:r>
              <a:rPr lang="en-US" altLang="ja-JP">
                <a:solidFill>
                  <a:srgbClr val="333333"/>
                </a:solidFill>
                <a:latin typeface="Verdana" charset="0"/>
              </a:rPr>
              <a:t>Jerry Bergman is on the Biology faculty at Northwest State College in Ohio.</a:t>
            </a:r>
            <a:endParaRPr lang="en-US" altLang="ja-JP" sz="2400">
              <a:solidFill>
                <a:schemeClr val="bg1"/>
              </a:solidFill>
              <a:latin typeface="Verdana" charset="0"/>
            </a:endParaRPr>
          </a:p>
          <a:p>
            <a:endParaRPr lang="zh-CN" altLang="en-US">
              <a:latin typeface="Times New Roman"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F034BDF5-C479-D745-8C4A-38823D905563}" type="slidenum">
              <a:rPr lang="zh-CN" altLang="en-US" sz="1200">
                <a:solidFill>
                  <a:srgbClr val="000000"/>
                </a:solidFill>
                <a:latin typeface="Arial" charset="0"/>
              </a:rPr>
              <a:pPr/>
              <a:t>118</a:t>
            </a:fld>
            <a:endParaRPr lang="en-US" altLang="zh-CN" sz="1200">
              <a:solidFill>
                <a:srgbClr val="000000"/>
              </a:solidFill>
              <a:latin typeface="Arial" charset="0"/>
            </a:endParaRPr>
          </a:p>
        </p:txBody>
      </p:sp>
      <p:sp>
        <p:nvSpPr>
          <p:cNvPr id="737282" name="Rectangle 1026"/>
          <p:cNvSpPr>
            <a:spLocks noGrp="1" noRot="1" noChangeAspect="1" noChangeArrowheads="1"/>
          </p:cNvSpPr>
          <p:nvPr>
            <p:ph type="sldImg"/>
          </p:nvPr>
        </p:nvSpPr>
        <p:spPr>
          <a:solidFill>
            <a:srgbClr val="FFFFFF"/>
          </a:solidFill>
          <a:ln/>
        </p:spPr>
      </p:sp>
      <p:sp>
        <p:nvSpPr>
          <p:cNvPr id="737283"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altLang="ja-JP" sz="2400">
                <a:solidFill>
                  <a:schemeClr val="bg1"/>
                </a:solidFill>
                <a:latin typeface="Verdana" charset="0"/>
              </a:rPr>
              <a:t>"In a recent survey of beliefs about origins, a 2005 CBS News/</a:t>
            </a:r>
            <a:r>
              <a:rPr lang="en-US" altLang="ja-JP" sz="2400" i="1">
                <a:solidFill>
                  <a:schemeClr val="bg1"/>
                </a:solidFill>
                <a:latin typeface="Times New Roman" charset="0"/>
              </a:rPr>
              <a:t>New York Times</a:t>
            </a:r>
            <a:r>
              <a:rPr lang="en-US" altLang="ja-JP" sz="2400">
                <a:solidFill>
                  <a:schemeClr val="bg1"/>
                </a:solidFill>
                <a:latin typeface="Verdana" charset="0"/>
              </a:rPr>
              <a:t> Poll of 885 persons found 55 percent of the general public were creationists, 32 percent were theistic evolutionists, and only 13 percent were orthodox Darwinists (the view that leading scientists and educators accept)." (</a:t>
            </a:r>
            <a:r>
              <a:rPr lang="en-US" altLang="ja-JP" b="1">
                <a:solidFill>
                  <a:srgbClr val="333333"/>
                </a:solidFill>
                <a:latin typeface="Times New Roman" charset="0"/>
              </a:rPr>
              <a:t>Theistic Evolution and the Creation-Evolution Controversy </a:t>
            </a:r>
            <a:r>
              <a:rPr lang="en-US" altLang="ja-JP">
                <a:solidFill>
                  <a:srgbClr val="333333"/>
                </a:solidFill>
                <a:latin typeface="Verdana" charset="0"/>
              </a:rPr>
              <a:t>(#393) by Jerry Bergman, Ph.D at </a:t>
            </a:r>
            <a:r>
              <a:rPr lang="en-US" altLang="ja-JP">
                <a:latin typeface="Times New Roman" charset="0"/>
              </a:rPr>
              <a:t>http://www.icr.org/article/2701/). </a:t>
            </a:r>
            <a:r>
              <a:rPr lang="en-US" altLang="ja-JP">
                <a:solidFill>
                  <a:srgbClr val="333333"/>
                </a:solidFill>
                <a:latin typeface="Verdana" charset="0"/>
              </a:rPr>
              <a:t>Jerry Bergman is on the Biology faculty at Northwest State College in Ohio.</a:t>
            </a:r>
            <a:endParaRPr lang="en-US" altLang="ja-JP" sz="2400">
              <a:solidFill>
                <a:schemeClr val="bg1"/>
              </a:solidFill>
              <a:latin typeface="Verdana" charset="0"/>
            </a:endParaRPr>
          </a:p>
          <a:p>
            <a:endParaRPr lang="zh-CN" altLang="en-US">
              <a:latin typeface="Times New Roman"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Slide Image Placeholder 1"/>
          <p:cNvSpPr>
            <a:spLocks noGrp="1" noRot="1" noChangeAspect="1"/>
          </p:cNvSpPr>
          <p:nvPr>
            <p:ph type="sldImg"/>
          </p:nvPr>
        </p:nvSpPr>
        <p:spPr>
          <a:ln/>
        </p:spPr>
      </p:sp>
      <p:sp>
        <p:nvSpPr>
          <p:cNvPr id="7393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a:latin typeface="Times New Roman" charset="0"/>
              </a:rPr>
              <a:t>George Wald, </a:t>
            </a:r>
            <a:r>
              <a:rPr lang="en-US" altLang="ja-JP">
                <a:latin typeface="Times New Roman" charset="0"/>
              </a:rPr>
              <a:t>"Origin, Lie and Evolution," </a:t>
            </a:r>
            <a:r>
              <a:rPr lang="en-US" altLang="ja-JP" i="1">
                <a:latin typeface="Times New Roman" charset="0"/>
              </a:rPr>
              <a:t>Scientific American 1978); </a:t>
            </a:r>
            <a:r>
              <a:rPr lang="en-US" altLang="ja-JP">
                <a:latin typeface="Times New Roman" charset="0"/>
              </a:rPr>
              <a:t>cited by Joe White and Nicholas Comninellis, </a:t>
            </a:r>
            <a:r>
              <a:rPr lang="en-US" altLang="ja-JP" i="1">
                <a:latin typeface="Times New Roman" charset="0"/>
              </a:rPr>
              <a:t>Darwin</a:t>
            </a:r>
            <a:r>
              <a:rPr lang="fr-FR" altLang="ja-JP" i="1">
                <a:latin typeface="Times New Roman" charset="0"/>
              </a:rPr>
              <a:t>'</a:t>
            </a:r>
            <a:r>
              <a:rPr lang="en-US" altLang="ja-JP" i="1">
                <a:latin typeface="Times New Roman" charset="0"/>
              </a:rPr>
              <a:t>s Demise</a:t>
            </a:r>
            <a:r>
              <a:rPr lang="en-US" altLang="ja-JP">
                <a:latin typeface="Times New Roman" charset="0"/>
              </a:rPr>
              <a:t> (Green Forest, AR: Master Books, 2001), 46.</a:t>
            </a:r>
            <a:endParaRPr lang="en-US" altLang="zh-CN">
              <a:latin typeface="Times New Roman" charset="0"/>
            </a:endParaRPr>
          </a:p>
        </p:txBody>
      </p:sp>
      <p:sp>
        <p:nvSpPr>
          <p:cNvPr id="7393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0461464-CB11-4D4D-8EB9-78A36E4BF134}" type="slidenum">
              <a:rPr lang="zh-CN" altLang="en-US" sz="1200">
                <a:solidFill>
                  <a:srgbClr val="000000"/>
                </a:solidFill>
                <a:latin typeface="Arial" charset="0"/>
              </a:rPr>
              <a:pPr/>
              <a:t>119</a:t>
            </a:fld>
            <a:endParaRPr lang="en-US" altLang="zh-CN" sz="1200">
              <a:solidFill>
                <a:srgbClr val="000000"/>
              </a:solidFill>
              <a:latin typeface="Arial"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F4A91290-1C54-7A49-9C93-38232B3F19A7}" type="slidenum">
              <a:rPr lang="en-US" sz="1200">
                <a:latin typeface="Arial" charset="0"/>
              </a:rPr>
              <a:pPr/>
              <a:t>120</a:t>
            </a:fld>
            <a:endParaRPr lang="en-US" sz="1200">
              <a:latin typeface="Arial" charset="0"/>
            </a:endParaRPr>
          </a:p>
        </p:txBody>
      </p:sp>
      <p:sp>
        <p:nvSpPr>
          <p:cNvPr id="741378" name="Rectangle 2"/>
          <p:cNvSpPr>
            <a:spLocks noGrp="1" noRot="1" noChangeAspect="1" noChangeArrowheads="1" noTextEdit="1"/>
          </p:cNvSpPr>
          <p:nvPr>
            <p:ph type="sldImg"/>
          </p:nvPr>
        </p:nvSpPr>
        <p:spPr>
          <a:solidFill>
            <a:srgbClr val="FFFFFF"/>
          </a:solidFill>
          <a:ln/>
        </p:spPr>
      </p:sp>
      <p:sp>
        <p:nvSpPr>
          <p:cNvPr id="741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7719CB14-4E93-6547-BC4A-3759E3672F93}" type="slidenum">
              <a:rPr lang="en-US" sz="1200">
                <a:latin typeface="Arial" charset="0"/>
              </a:rPr>
              <a:pPr/>
              <a:t>121</a:t>
            </a:fld>
            <a:endParaRPr lang="en-US" sz="1200">
              <a:latin typeface="Arial" charset="0"/>
            </a:endParaRPr>
          </a:p>
        </p:txBody>
      </p:sp>
      <p:sp>
        <p:nvSpPr>
          <p:cNvPr id="743426" name="Rectangle 2"/>
          <p:cNvSpPr>
            <a:spLocks noGrp="1" noRot="1" noChangeAspect="1" noChangeArrowheads="1" noTextEdit="1"/>
          </p:cNvSpPr>
          <p:nvPr>
            <p:ph type="sldImg"/>
          </p:nvPr>
        </p:nvSpPr>
        <p:spPr>
          <a:ln/>
        </p:spPr>
      </p:sp>
      <p:sp>
        <p:nvSpPr>
          <p:cNvPr id="74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85A6F931-D41A-464F-ABCC-90C27EBBD03D}" type="slidenum">
              <a:rPr lang="en-US" sz="1200">
                <a:latin typeface="Arial" charset="0"/>
              </a:rPr>
              <a:pPr/>
              <a:t>122</a:t>
            </a:fld>
            <a:endParaRPr lang="en-US" sz="1200">
              <a:latin typeface="Arial" charset="0"/>
            </a:endParaRPr>
          </a:p>
        </p:txBody>
      </p:sp>
      <p:sp>
        <p:nvSpPr>
          <p:cNvPr id="745474" name="Rectangle 2"/>
          <p:cNvSpPr>
            <a:spLocks noGrp="1" noRot="1" noChangeAspect="1" noChangeArrowheads="1" noTextEdit="1"/>
          </p:cNvSpPr>
          <p:nvPr>
            <p:ph type="sldImg"/>
          </p:nvPr>
        </p:nvSpPr>
        <p:spPr>
          <a:solidFill>
            <a:srgbClr val="FFFFFF"/>
          </a:solidFill>
          <a:ln/>
        </p:spPr>
      </p:sp>
      <p:sp>
        <p:nvSpPr>
          <p:cNvPr id="74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8599061D-7614-F149-BA91-88E1C620F264}" type="slidenum">
              <a:rPr lang="en-US" sz="1200">
                <a:latin typeface="Arial" charset="0"/>
              </a:rPr>
              <a:pPr/>
              <a:t>123</a:t>
            </a:fld>
            <a:endParaRPr lang="en-US" sz="1200">
              <a:latin typeface="Arial" charset="0"/>
            </a:endParaRPr>
          </a:p>
        </p:txBody>
      </p:sp>
      <p:sp>
        <p:nvSpPr>
          <p:cNvPr id="74752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74752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2B09E0FC-61BA-0942-8FFE-CB30C9D119E7}" type="slidenum">
              <a:rPr lang="zh-CN" altLang="en-US" sz="1200">
                <a:solidFill>
                  <a:srgbClr val="000000"/>
                </a:solidFill>
                <a:latin typeface="Arial" charset="0"/>
              </a:rPr>
              <a:pPr/>
              <a:t>124</a:t>
            </a:fld>
            <a:endParaRPr lang="en-US" altLang="zh-CN" sz="1200">
              <a:solidFill>
                <a:srgbClr val="000000"/>
              </a:solidFill>
              <a:latin typeface="Arial" charset="0"/>
            </a:endParaRPr>
          </a:p>
        </p:txBody>
      </p:sp>
      <p:sp>
        <p:nvSpPr>
          <p:cNvPr id="749570"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defRPr/>
            </a:pPr>
            <a:r>
              <a:rPr lang="en-US" dirty="0">
                <a:latin typeface="+mn-lt"/>
                <a:ea typeface="+mn-ea"/>
                <a:cs typeface="+mn-cs"/>
              </a:rPr>
              <a:t>Pagan teachings at that time said that the gods created man as their slaves to do the work they </a:t>
            </a:r>
            <a:r>
              <a:rPr lang="en-US" dirty="0" err="1">
                <a:latin typeface="+mn-lt"/>
                <a:ea typeface="+mn-ea"/>
                <a:cs typeface="+mn-cs"/>
              </a:rPr>
              <a:t>didn</a:t>
            </a:r>
            <a:r>
              <a:rPr lang="fr-FR" dirty="0">
                <a:latin typeface="+mn-lt"/>
                <a:ea typeface="+mn-ea"/>
                <a:cs typeface="+mn-cs"/>
              </a:rPr>
              <a:t>'</a:t>
            </a:r>
            <a:r>
              <a:rPr lang="en-US" dirty="0">
                <a:latin typeface="+mn-lt"/>
                <a:ea typeface="+mn-ea"/>
                <a:cs typeface="+mn-cs"/>
              </a:rPr>
              <a:t>t want to do</a:t>
            </a:r>
            <a:r>
              <a:rPr lang="en-SG" dirty="0">
                <a:latin typeface="+mn-lt"/>
                <a:ea typeface="+mn-ea"/>
                <a:cs typeface="+mn-cs"/>
              </a:rPr>
              <a:t>!</a:t>
            </a:r>
            <a:endParaRPr lang="zh-CN" altLang="en-US" dirty="0">
              <a:latin typeface="Times New Roman"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D5A84A50-6ED2-D145-8190-C59019F7A16B}" type="slidenum">
              <a:rPr lang="en-US" sz="1200">
                <a:solidFill>
                  <a:srgbClr val="000000"/>
                </a:solidFill>
                <a:latin typeface="Calibri" charset="0"/>
              </a:rPr>
              <a:pPr/>
              <a:t>127</a:t>
            </a:fld>
            <a:endParaRPr lang="en-US" sz="1200">
              <a:solidFill>
                <a:srgbClr val="000000"/>
              </a:solidFill>
              <a:latin typeface="Calibri" charset="0"/>
            </a:endParaRPr>
          </a:p>
        </p:txBody>
      </p:sp>
      <p:sp>
        <p:nvSpPr>
          <p:cNvPr id="753666" name="Rectangle 2"/>
          <p:cNvSpPr>
            <a:spLocks noGrp="1" noRot="1" noChangeAspect="1" noChangeArrowheads="1" noTextEdit="1"/>
          </p:cNvSpPr>
          <p:nvPr>
            <p:ph type="sldImg"/>
          </p:nvPr>
        </p:nvSpPr>
        <p:spPr>
          <a:ln/>
        </p:spPr>
      </p:sp>
      <p:sp>
        <p:nvSpPr>
          <p:cNvPr id="4187139" name="Rectangle 3"/>
          <p:cNvSpPr>
            <a:spLocks noGrp="1" noChangeArrowheads="1"/>
          </p:cNvSpPr>
          <p:nvPr>
            <p:ph type="body" idx="1"/>
          </p:nvPr>
        </p:nvSpPr>
        <p:spPr/>
        <p:txBody>
          <a:bodyPr/>
          <a:lstStyle/>
          <a:p>
            <a:pPr eaLnBrk="1" hangingPunct="1">
              <a:defRPr/>
            </a:pPr>
            <a:r>
              <a:rPr lang="en-US" dirty="0">
                <a:cs typeface="+mn-cs"/>
              </a:rPr>
              <a:t>NAS, NIV, NKJV, HCSB: </a:t>
            </a:r>
            <a:r>
              <a:rPr lang="en-US" altLang="ja-JP" dirty="0">
                <a:latin typeface="Arial"/>
                <a:cs typeface="+mn-cs"/>
              </a:rPr>
              <a:t>"</a:t>
            </a:r>
            <a:r>
              <a:rPr lang="en-US" dirty="0">
                <a:cs typeface="+mn-cs"/>
              </a:rPr>
              <a:t>living being</a:t>
            </a:r>
            <a:r>
              <a:rPr lang="en-US" altLang="ja-JP" dirty="0">
                <a:latin typeface="Arial"/>
                <a:cs typeface="+mn-cs"/>
              </a:rPr>
              <a:t>"</a:t>
            </a:r>
            <a:endParaRPr lang="en-US" dirty="0">
              <a:cs typeface="+mn-cs"/>
            </a:endParaRPr>
          </a:p>
          <a:p>
            <a:pPr eaLnBrk="1" hangingPunct="1">
              <a:defRPr/>
            </a:pPr>
            <a:r>
              <a:rPr lang="en-US" dirty="0">
                <a:cs typeface="+mn-cs"/>
              </a:rPr>
              <a:t>KJV	</a:t>
            </a:r>
            <a:r>
              <a:rPr lang="en-US" altLang="ja-JP" dirty="0">
                <a:latin typeface="Arial"/>
                <a:cs typeface="+mn-cs"/>
              </a:rPr>
              <a:t>"</a:t>
            </a:r>
            <a:r>
              <a:rPr lang="en-US" dirty="0">
                <a:cs typeface="+mn-cs"/>
              </a:rPr>
              <a:t>living soul</a:t>
            </a:r>
            <a:r>
              <a:rPr lang="en-US" altLang="ja-JP" dirty="0">
                <a:latin typeface="Arial"/>
                <a:cs typeface="+mn-cs"/>
              </a:rPr>
              <a:t>"</a:t>
            </a:r>
            <a:endParaRPr lang="en-US" dirty="0">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AF69AE6-42C7-E84B-8178-488E6C9C58CB}" type="slidenum">
              <a:rPr lang="en-US" sz="1200">
                <a:solidFill>
                  <a:srgbClr val="000000"/>
                </a:solidFill>
                <a:latin typeface="Calibri" charset="0"/>
              </a:rPr>
              <a:pPr/>
              <a:t>128</a:t>
            </a:fld>
            <a:endParaRPr lang="en-US" sz="1200">
              <a:solidFill>
                <a:srgbClr val="000000"/>
              </a:solidFill>
              <a:latin typeface="Calibri" charset="0"/>
            </a:endParaRPr>
          </a:p>
        </p:txBody>
      </p:sp>
      <p:sp>
        <p:nvSpPr>
          <p:cNvPr id="755714" name="Rectangle 2"/>
          <p:cNvSpPr>
            <a:spLocks noGrp="1" noRot="1" noChangeAspect="1" noChangeArrowheads="1" noTextEdit="1"/>
          </p:cNvSpPr>
          <p:nvPr>
            <p:ph type="sldImg"/>
          </p:nvPr>
        </p:nvSpPr>
        <p:spPr>
          <a:ln/>
        </p:spPr>
      </p:sp>
      <p:sp>
        <p:nvSpPr>
          <p:cNvPr id="4211715" name="Rectangle 3"/>
          <p:cNvSpPr>
            <a:spLocks noGrp="1" noChangeArrowheads="1"/>
          </p:cNvSpPr>
          <p:nvPr>
            <p:ph type="body" idx="1"/>
          </p:nvPr>
        </p:nvSpPr>
        <p:spPr/>
        <p:txBody>
          <a:bodyPr/>
          <a:lstStyle/>
          <a:p>
            <a:pPr eaLnBrk="1" hangingPunct="1">
              <a:defRPr/>
            </a:pPr>
            <a:r>
              <a:rPr lang="en-US" dirty="0">
                <a:cs typeface="+mn-cs"/>
              </a:rPr>
              <a:t>My definition of woman = the very best "spare rib" the world has ever known!</a:t>
            </a:r>
          </a:p>
          <a:p>
            <a:pPr eaLnBrk="1" hangingPunct="1">
              <a:defRPr/>
            </a:pPr>
            <a:r>
              <a:rPr lang="en-US" dirty="0"/>
              <a:t>Eve was also a miraculous creation of God from Adam.</a:t>
            </a:r>
            <a:r>
              <a:rPr lang="en-SG" dirty="0"/>
              <a:t> </a:t>
            </a:r>
            <a:endParaRPr lang="en-US" dirty="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3363223-86D9-0B42-BE2C-A07354F59EC8}" type="slidenum">
              <a:rPr lang="zh-CN" altLang="en-US" sz="1200">
                <a:solidFill>
                  <a:srgbClr val="000000"/>
                </a:solidFill>
                <a:latin typeface="Arial" charset="0"/>
              </a:rPr>
              <a:pPr/>
              <a:t>16</a:t>
            </a:fld>
            <a:endParaRPr lang="en-US" altLang="zh-CN" sz="1200">
              <a:solidFill>
                <a:srgbClr val="000000"/>
              </a:solidFill>
              <a:latin typeface="Arial" charset="0"/>
            </a:endParaRPr>
          </a:p>
        </p:txBody>
      </p:sp>
      <p:sp>
        <p:nvSpPr>
          <p:cNvPr id="540674" name="Rectangle 2"/>
          <p:cNvSpPr>
            <a:spLocks noGrp="1" noRot="1" noChangeAspect="1" noChangeArrowheads="1"/>
          </p:cNvSpPr>
          <p:nvPr>
            <p:ph type="sldImg"/>
          </p:nvPr>
        </p:nvSpPr>
        <p:spPr>
          <a:xfrm>
            <a:off x="1130300" y="674688"/>
            <a:ext cx="4597400" cy="3448050"/>
          </a:xfrm>
          <a:solidFill>
            <a:srgbClr val="FFFFFF"/>
          </a:solidFill>
          <a:ln/>
        </p:spPr>
      </p:sp>
      <p:sp>
        <p:nvSpPr>
          <p:cNvPr id="5406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6C304869-E8C6-C04D-BFD9-C8FD681413B5}" type="slidenum">
              <a:rPr lang="en-US" sz="1200">
                <a:solidFill>
                  <a:srgbClr val="000000"/>
                </a:solidFill>
                <a:latin typeface="Calibri" charset="0"/>
              </a:rPr>
              <a:pPr/>
              <a:t>130</a:t>
            </a:fld>
            <a:endParaRPr lang="en-US" sz="1200">
              <a:solidFill>
                <a:srgbClr val="000000"/>
              </a:solidFill>
              <a:latin typeface="Calibri" charset="0"/>
            </a:endParaRPr>
          </a:p>
        </p:txBody>
      </p:sp>
      <p:sp>
        <p:nvSpPr>
          <p:cNvPr id="758786" name="Rectangle 2"/>
          <p:cNvSpPr>
            <a:spLocks noGrp="1" noRot="1" noChangeAspect="1" noChangeArrowheads="1" noTextEdit="1"/>
          </p:cNvSpPr>
          <p:nvPr>
            <p:ph type="sldImg"/>
          </p:nvPr>
        </p:nvSpPr>
        <p:spPr>
          <a:ln/>
        </p:spPr>
      </p:sp>
      <p:sp>
        <p:nvSpPr>
          <p:cNvPr id="4211715" name="Rectangle 3"/>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"Sure God created man before woman, but then again you always make a rough draft before creating the final masterpiece."</a:t>
            </a:r>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AEBB386F-9A5D-B94F-8E36-F762ADA0807F}" type="slidenum">
              <a:rPr lang="zh-CN" altLang="en-US" sz="1200">
                <a:solidFill>
                  <a:srgbClr val="000000"/>
                </a:solidFill>
                <a:latin typeface="Arial" charset="0"/>
              </a:rPr>
              <a:pPr/>
              <a:t>131</a:t>
            </a:fld>
            <a:endParaRPr lang="en-US" altLang="zh-CN" sz="1200">
              <a:solidFill>
                <a:srgbClr val="000000"/>
              </a:solidFill>
              <a:latin typeface="Arial" charset="0"/>
            </a:endParaRPr>
          </a:p>
        </p:txBody>
      </p:sp>
      <p:sp>
        <p:nvSpPr>
          <p:cNvPr id="31150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fontAlgn="auto">
              <a:spcBef>
                <a:spcPts val="0"/>
              </a:spcBef>
              <a:spcAft>
                <a:spcPts val="0"/>
              </a:spcAft>
              <a:defRPr/>
            </a:pPr>
            <a:fld id="{F1B396A3-4071-C842-9955-5E5984E1CB4D}" type="slidenum">
              <a:rPr lang="en-US" sz="1200" smtClean="0">
                <a:solidFill>
                  <a:prstClr val="black"/>
                </a:solidFill>
                <a:cs typeface="+mn-cs"/>
              </a:rPr>
              <a:pPr algn="r" defTabSz="457200" fontAlgn="auto">
                <a:spcBef>
                  <a:spcPts val="0"/>
                </a:spcBef>
                <a:spcAft>
                  <a:spcPts val="0"/>
                </a:spcAft>
                <a:defRPr/>
              </a:pPr>
              <a:t>131</a:t>
            </a:fld>
            <a:endParaRPr lang="en-US" sz="1200">
              <a:solidFill>
                <a:prstClr val="black"/>
              </a:solidFill>
              <a:cs typeface="+mn-cs"/>
            </a:endParaRPr>
          </a:p>
        </p:txBody>
      </p:sp>
      <p:sp>
        <p:nvSpPr>
          <p:cNvPr id="760835" name="Rectangle 2"/>
          <p:cNvSpPr>
            <a:spLocks noGrp="1" noRot="1" noChangeAspect="1" noChangeArrowheads="1" noTextEdit="1"/>
          </p:cNvSpPr>
          <p:nvPr>
            <p:ph type="sldImg"/>
          </p:nvPr>
        </p:nvSpPr>
        <p:spPr>
          <a:ln/>
        </p:spPr>
      </p:sp>
      <p:sp>
        <p:nvSpPr>
          <p:cNvPr id="7608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CA1A0655-28B9-F64F-99CF-7C748EC9C685}" type="slidenum">
              <a:rPr lang="zh-CN" altLang="en-US" sz="1200">
                <a:solidFill>
                  <a:srgbClr val="000000"/>
                </a:solidFill>
                <a:latin typeface="Arial" charset="0"/>
              </a:rPr>
              <a:pPr/>
              <a:t>132</a:t>
            </a:fld>
            <a:endParaRPr lang="en-US" altLang="zh-CN" sz="1200">
              <a:solidFill>
                <a:srgbClr val="000000"/>
              </a:solidFill>
              <a:latin typeface="Arial" charset="0"/>
            </a:endParaRPr>
          </a:p>
        </p:txBody>
      </p:sp>
      <p:sp>
        <p:nvSpPr>
          <p:cNvPr id="762882"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dirty="0">
                <a:latin typeface="+mn-lt"/>
                <a:ea typeface="+mn-ea"/>
                <a:cs typeface="+mn-cs"/>
              </a:rPr>
              <a:t>God made man in his own image: (1) to rule creation, (2) with dignity, and (3) able to relate to him</a:t>
            </a:r>
            <a:r>
              <a:rPr lang="en-SG" dirty="0">
                <a:latin typeface="+mn-lt"/>
                <a:ea typeface="+mn-ea"/>
                <a:cs typeface="+mn-cs"/>
              </a:rPr>
              <a:t>.</a:t>
            </a:r>
            <a:endParaRPr lang="zh-CN" altLang="en-US" dirty="0">
              <a:latin typeface="Times New Roman"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203E8F17-D972-C34E-ABB4-9BBBF4D7BEBA}" type="slidenum">
              <a:rPr lang="en-US" sz="1200">
                <a:solidFill>
                  <a:srgbClr val="000000"/>
                </a:solidFill>
                <a:latin typeface="Calibri" charset="0"/>
              </a:rPr>
              <a:pPr/>
              <a:t>133</a:t>
            </a:fld>
            <a:endParaRPr lang="en-US" sz="1200">
              <a:solidFill>
                <a:srgbClr val="000000"/>
              </a:solidFill>
              <a:latin typeface="Calibri" charset="0"/>
            </a:endParaRPr>
          </a:p>
        </p:txBody>
      </p:sp>
      <p:sp>
        <p:nvSpPr>
          <p:cNvPr id="764930" name="Rectangle 2"/>
          <p:cNvSpPr>
            <a:spLocks noGrp="1" noRot="1" noChangeAspect="1" noChangeArrowheads="1" noTextEdit="1"/>
          </p:cNvSpPr>
          <p:nvPr>
            <p:ph type="sldImg"/>
          </p:nvPr>
        </p:nvSpPr>
        <p:spPr>
          <a:ln/>
        </p:spPr>
      </p:sp>
      <p:sp>
        <p:nvSpPr>
          <p:cNvPr id="5789699"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B2DD1A0B-A592-7D40-8D88-D1F068610569}" type="slidenum">
              <a:rPr lang="zh-CN" altLang="en-US" sz="1200">
                <a:solidFill>
                  <a:srgbClr val="000000"/>
                </a:solidFill>
                <a:latin typeface="Arial" charset="0"/>
              </a:rPr>
              <a:pPr/>
              <a:t>134</a:t>
            </a:fld>
            <a:endParaRPr lang="en-US" altLang="zh-CN" sz="1200">
              <a:solidFill>
                <a:srgbClr val="000000"/>
              </a:solidFill>
              <a:latin typeface="Arial" charset="0"/>
            </a:endParaRPr>
          </a:p>
        </p:txBody>
      </p:sp>
      <p:sp>
        <p:nvSpPr>
          <p:cNvPr id="766978" name="Rectangle 2"/>
          <p:cNvSpPr>
            <a:spLocks noGrp="1" noRot="1" noChangeAspect="1" noChangeArrowheads="1"/>
          </p:cNvSpPr>
          <p:nvPr>
            <p:ph type="sldImg"/>
          </p:nvPr>
        </p:nvSpPr>
        <p:spPr>
          <a:xfrm>
            <a:off x="1130300" y="674688"/>
            <a:ext cx="4597400" cy="3448050"/>
          </a:xfrm>
          <a:solidFill>
            <a:srgbClr val="FFFFFF"/>
          </a:solidFill>
          <a:ln/>
        </p:spPr>
      </p:sp>
      <p:sp>
        <p:nvSpPr>
          <p:cNvPr id="4567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defRPr/>
            </a:pPr>
            <a:r>
              <a:rPr lang="en-US" dirty="0">
                <a:latin typeface="+mn-lt"/>
                <a:ea typeface="+mn-ea"/>
                <a:cs typeface="+mn-cs"/>
              </a:rPr>
              <a:t>Ancient kings placed images (statues) of themselves in the remotest parts of their empires to represent their sovereignty—and so did God!  He gave us a mind, emotions and will so could know, love, and obey him</a:t>
            </a:r>
            <a:r>
              <a:rPr lang="en-SG" dirty="0">
                <a:latin typeface="+mn-lt"/>
                <a:ea typeface="+mn-ea"/>
                <a:cs typeface="+mn-cs"/>
              </a:rPr>
              <a:t>.</a:t>
            </a:r>
            <a:endParaRPr lang="zh-CN" altLang="en-US" dirty="0">
              <a:latin typeface="Times New Roman"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17F0BC89-2702-EF4E-B209-F48D2B1AFAF8}" type="slidenum">
              <a:rPr lang="zh-CN" altLang="en-US" sz="1200">
                <a:solidFill>
                  <a:srgbClr val="000000"/>
                </a:solidFill>
                <a:latin typeface="Arial" charset="0"/>
              </a:rPr>
              <a:pPr/>
              <a:t>135</a:t>
            </a:fld>
            <a:endParaRPr lang="en-US" altLang="zh-CN" sz="1200">
              <a:solidFill>
                <a:srgbClr val="000000"/>
              </a:solidFill>
              <a:latin typeface="Arial" charset="0"/>
            </a:endParaRPr>
          </a:p>
        </p:txBody>
      </p:sp>
      <p:sp>
        <p:nvSpPr>
          <p:cNvPr id="769026"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r>
              <a:rPr lang="en-US" dirty="0">
                <a:latin typeface="+mn-lt"/>
                <a:ea typeface="+mn-ea"/>
                <a:cs typeface="+mn-cs"/>
              </a:rPr>
              <a:t>Going into Genesis 3 we have one, sovereign God who made everything good.  Man has no sin, pain or evil and lives in complete fellowship with God</a:t>
            </a:r>
            <a:r>
              <a:rPr lang="en-SG" dirty="0">
                <a:latin typeface="+mn-lt"/>
                <a:ea typeface="+mn-ea"/>
                <a:cs typeface="+mn-cs"/>
              </a:rPr>
              <a:t>.</a:t>
            </a:r>
            <a:endParaRPr lang="en-US" altLang="zh-CN" b="1" dirty="0">
              <a:latin typeface="Arial" charset="0"/>
            </a:endParaRPr>
          </a:p>
          <a:p>
            <a:pPr eaLnBrk="1" hangingPunct="1">
              <a:defRPr/>
            </a:pPr>
            <a:endParaRPr lang="en-US" altLang="zh-CN" b="1" dirty="0">
              <a:latin typeface="Arial" charset="0"/>
            </a:endParaRPr>
          </a:p>
          <a:p>
            <a:pPr eaLnBrk="1" hangingPunct="1">
              <a:defRPr/>
            </a:pPr>
            <a:endParaRPr lang="en-US" altLang="zh-CN" b="1" dirty="0">
              <a:latin typeface="Arial" charset="0"/>
            </a:endParaRPr>
          </a:p>
          <a:p>
            <a:pPr eaLnBrk="1" hangingPunct="1">
              <a:defRPr/>
            </a:pPr>
            <a:r>
              <a:rPr lang="en-US" altLang="zh-CN" b="1" dirty="0" err="1">
                <a:latin typeface="Arial" charset="0"/>
              </a:rPr>
              <a:t>Baldung</a:t>
            </a:r>
            <a:r>
              <a:rPr lang="en-US" altLang="zh-CN" b="1" dirty="0">
                <a:latin typeface="Arial" charset="0"/>
              </a:rPr>
              <a:t> </a:t>
            </a:r>
            <a:r>
              <a:rPr lang="en-US" altLang="zh-CN" b="1" dirty="0" err="1">
                <a:latin typeface="Arial" charset="0"/>
              </a:rPr>
              <a:t>Grien</a:t>
            </a:r>
            <a:r>
              <a:rPr lang="en-US" altLang="zh-CN" b="1" dirty="0">
                <a:latin typeface="Arial" charset="0"/>
              </a:rPr>
              <a:t>, Hans: </a:t>
            </a:r>
            <a:r>
              <a:rPr lang="en-US" altLang="zh-CN" i="1" dirty="0">
                <a:latin typeface="Arial" charset="0"/>
              </a:rPr>
              <a:t>Adam</a:t>
            </a:r>
            <a:r>
              <a:rPr lang="en-US" altLang="zh-CN" dirty="0">
                <a:latin typeface="Verdana" charset="0"/>
              </a:rPr>
              <a:t>  1520-23; Wood, 208 x 83.5 cm; Museum of Fine Arts, Buda</a:t>
            </a:r>
          </a:p>
          <a:p>
            <a:pPr eaLnBrk="1" hangingPunct="1">
              <a:defRPr/>
            </a:pPr>
            <a:r>
              <a:rPr lang="en-US" altLang="zh-CN" b="1" dirty="0" err="1">
                <a:solidFill>
                  <a:srgbClr val="0000CC"/>
                </a:solidFill>
                <a:latin typeface="Arial" charset="0"/>
              </a:rPr>
              <a:t>www.ibiblio.org</a:t>
            </a:r>
            <a:r>
              <a:rPr lang="en-US" altLang="zh-CN" b="1" dirty="0">
                <a:solidFill>
                  <a:srgbClr val="0000CC"/>
                </a:solidFill>
                <a:latin typeface="Arial" charset="0"/>
              </a:rPr>
              <a:t>/</a:t>
            </a:r>
            <a:r>
              <a:rPr lang="en-US" altLang="zh-CN" b="1" dirty="0" err="1">
                <a:solidFill>
                  <a:srgbClr val="0000CC"/>
                </a:solidFill>
                <a:latin typeface="Arial" charset="0"/>
              </a:rPr>
              <a:t>wm</a:t>
            </a:r>
            <a:r>
              <a:rPr lang="en-US" altLang="zh-CN" b="1" dirty="0">
                <a:solidFill>
                  <a:srgbClr val="0000CC"/>
                </a:solidFill>
                <a:latin typeface="Arial" charset="0"/>
              </a:rPr>
              <a:t>/ paint/</a:t>
            </a:r>
            <a:r>
              <a:rPr lang="en-US" altLang="zh-CN" b="1" dirty="0" err="1">
                <a:solidFill>
                  <a:srgbClr val="0000CC"/>
                </a:solidFill>
                <a:latin typeface="Arial" charset="0"/>
              </a:rPr>
              <a:t>auth</a:t>
            </a:r>
            <a:r>
              <a:rPr lang="en-US" altLang="zh-CN" b="1" dirty="0">
                <a:solidFill>
                  <a:srgbClr val="0000CC"/>
                </a:solidFill>
                <a:latin typeface="Arial" charset="0"/>
              </a:rPr>
              <a:t>/</a:t>
            </a:r>
            <a:r>
              <a:rPr lang="en-US" altLang="zh-CN" b="1" dirty="0" err="1">
                <a:solidFill>
                  <a:srgbClr val="0000CC"/>
                </a:solidFill>
                <a:latin typeface="Arial" charset="0"/>
              </a:rPr>
              <a:t>baldung</a:t>
            </a:r>
            <a:r>
              <a:rPr lang="en-US" altLang="zh-CN" b="1" dirty="0">
                <a:solidFill>
                  <a:srgbClr val="0000CC"/>
                </a:solidFill>
                <a:latin typeface="Arial" charset="0"/>
              </a:rPr>
              <a:t>/</a:t>
            </a:r>
            <a:r>
              <a:rPr lang="en-US" altLang="zh-CN" b="1" dirty="0" err="1">
                <a:solidFill>
                  <a:srgbClr val="0000CC"/>
                </a:solidFill>
                <a:latin typeface="Arial" charset="0"/>
              </a:rPr>
              <a:t>adam</a:t>
            </a:r>
            <a:r>
              <a:rPr lang="en-US" altLang="zh-CN" b="1" dirty="0">
                <a:solidFill>
                  <a:srgbClr val="0000CC"/>
                </a:solidFill>
                <a:latin typeface="Arial" charset="0"/>
              </a:rPr>
              <a:t>-eve/</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Slide Image Placeholder 1"/>
          <p:cNvSpPr>
            <a:spLocks noGrp="1" noRot="1" noChangeAspect="1"/>
          </p:cNvSpPr>
          <p:nvPr>
            <p:ph type="sldImg"/>
          </p:nvPr>
        </p:nvSpPr>
        <p:spPr>
          <a:ln/>
        </p:spPr>
      </p:sp>
      <p:sp>
        <p:nvSpPr>
          <p:cNvPr id="7761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
        <p:nvSpPr>
          <p:cNvPr id="7761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F31724CD-AED0-C94F-AB20-BF425303130F}" type="slidenum">
              <a:rPr lang="en-US" sz="1200">
                <a:solidFill>
                  <a:srgbClr val="000000"/>
                </a:solidFill>
              </a:rPr>
              <a:pPr/>
              <a:t>141</a:t>
            </a:fld>
            <a:endParaRPr lang="en-US" sz="1200">
              <a:solidFill>
                <a:srgbClr val="000000"/>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BDF300FF-AFF3-384C-9331-FF8C7B0EC878}" type="slidenum">
              <a:rPr lang="zh-CN" altLang="en-US" sz="1200">
                <a:solidFill>
                  <a:srgbClr val="000000"/>
                </a:solidFill>
                <a:latin typeface="Arial" charset="0"/>
              </a:rPr>
              <a:pPr/>
              <a:t>142</a:t>
            </a:fld>
            <a:endParaRPr lang="en-US" altLang="zh-CN" sz="1200">
              <a:solidFill>
                <a:srgbClr val="000000"/>
              </a:solidFill>
              <a:latin typeface="Arial" charset="0"/>
            </a:endParaRPr>
          </a:p>
        </p:txBody>
      </p:sp>
      <p:sp>
        <p:nvSpPr>
          <p:cNvPr id="778242" name="Rectangle 2"/>
          <p:cNvSpPr>
            <a:spLocks noGrp="1" noRot="1" noChangeAspect="1" noChangeArrowheads="1" noTextEdit="1"/>
          </p:cNvSpPr>
          <p:nvPr>
            <p:ph type="sldImg"/>
          </p:nvPr>
        </p:nvSpPr>
        <p:spPr>
          <a:ln/>
        </p:spPr>
      </p:sp>
      <p:sp>
        <p:nvSpPr>
          <p:cNvPr id="77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Calibri" charset="0"/>
              </a:rPr>
              <a:t>"On Satan</a:t>
            </a:r>
            <a:r>
              <a:rPr lang="fr-FR">
                <a:latin typeface="Calibri" charset="0"/>
              </a:rPr>
              <a:t>'</a:t>
            </a:r>
            <a:r>
              <a:rPr lang="en-US">
                <a:latin typeface="Calibri" charset="0"/>
              </a:rPr>
              <a:t>s fall, I submit it had to be very soon after the 7th day of history but obviously before the temptation of Eve, for several reasons:</a:t>
            </a:r>
          </a:p>
          <a:p>
            <a:r>
              <a:rPr lang="en-US">
                <a:latin typeface="Calibri" charset="0"/>
              </a:rPr>
              <a:t>1. No Scripture says explicitly when Satan fell but Ezek. 28 (which most Bible scholars think refers to the fall of Satan) indicates that Satan was in his unfallen, perfect state in Eden, the garden of God.</a:t>
            </a:r>
          </a:p>
          <a:p>
            <a:r>
              <a:rPr lang="en-US">
                <a:latin typeface="Calibri" charset="0"/>
              </a:rPr>
              <a:t>2. God called everything He had made "very good" at the end of the 6th day.  Angels are created beings so they must have all been very good at that time.  I don</a:t>
            </a:r>
            <a:r>
              <a:rPr lang="fr-FR">
                <a:latin typeface="Calibri" charset="0"/>
              </a:rPr>
              <a:t>'</a:t>
            </a:r>
            <a:r>
              <a:rPr lang="en-US">
                <a:latin typeface="Calibri" charset="0"/>
              </a:rPr>
              <a:t>t see how Satan in his rebellious state could be roaming the earth in Genesis 1 and God would call creation "very good."</a:t>
            </a:r>
          </a:p>
          <a:p>
            <a:r>
              <a:rPr lang="en-US">
                <a:latin typeface="Calibri" charset="0"/>
              </a:rPr>
              <a:t>3. God sanctified the 7th day, so I don</a:t>
            </a:r>
            <a:r>
              <a:rPr lang="fr-FR">
                <a:latin typeface="Calibri" charset="0"/>
              </a:rPr>
              <a:t>'</a:t>
            </a:r>
            <a:r>
              <a:rPr lang="en-US">
                <a:latin typeface="Calibri" charset="0"/>
              </a:rPr>
              <a:t>t see how Satan could have fallen that day.</a:t>
            </a:r>
          </a:p>
          <a:p>
            <a:r>
              <a:rPr lang="en-US">
                <a:latin typeface="Calibri" charset="0"/>
              </a:rPr>
              <a:t>4. Once Satan fell, he would have immediately launched an attack on God by tempting God</a:t>
            </a:r>
            <a:r>
              <a:rPr lang="fr-FR">
                <a:latin typeface="Calibri" charset="0"/>
              </a:rPr>
              <a:t>'</a:t>
            </a:r>
            <a:r>
              <a:rPr lang="en-US">
                <a:latin typeface="Calibri" charset="0"/>
              </a:rPr>
              <a:t>s highest creation to rebel.  So I think the fall was just before the temptation of Eve.  Bishop Ussher makes the suggestion that since the Day of Atonement was on the 10th day of the month, that is possibly because God made coats of skin for Adam and Eve (implying the first blood sacrifice as a covering for sin) on the 10th day of history.</a:t>
            </a:r>
          </a:p>
          <a:p>
            <a:r>
              <a:rPr lang="en-US">
                <a:latin typeface="Calibri" charset="0"/>
              </a:rPr>
              <a:t>5.  I don</a:t>
            </a:r>
            <a:r>
              <a:rPr lang="fr-FR">
                <a:latin typeface="Calibri" charset="0"/>
              </a:rPr>
              <a:t>'</a:t>
            </a:r>
            <a:r>
              <a:rPr lang="en-US">
                <a:latin typeface="Calibri" charset="0"/>
              </a:rPr>
              <a:t>t think the Fall of Adam and Eve was too long after the 7th day because they had apparently not had sexual relations until after the Fall and there is no reason that they would have waiting a long time to have children.  So I think the temptation and Fall of man was sometime in the 8th-10th days of history."</a:t>
            </a:r>
          </a:p>
          <a:p>
            <a:pPr eaLnBrk="1" hangingPunct="1">
              <a:spcBef>
                <a:spcPct val="0"/>
              </a:spcBef>
            </a:pPr>
            <a:r>
              <a:rPr lang="en-US" altLang="zh-CN" b="1" i="1">
                <a:solidFill>
                  <a:srgbClr val="FFFFFF"/>
                </a:solidFill>
                <a:latin typeface="Arial" charset="0"/>
                <a:cs typeface="Arial" charset="0"/>
              </a:rPr>
              <a:t>Terry Mortenson, 10 Oct 2014 email, adapted</a:t>
            </a:r>
            <a:endParaRPr lang="en-US">
              <a:latin typeface="Calibri" charset="0"/>
            </a:endParaRPr>
          </a:p>
          <a:p>
            <a:endParaRPr lang="en-US">
              <a:latin typeface="Calibri" charset="0"/>
            </a:endParaRPr>
          </a:p>
          <a:p>
            <a:r>
              <a:rPr lang="en-US">
                <a:latin typeface="Calibri" charset="0"/>
              </a:rPr>
              <a:t>My summation of the above:</a:t>
            </a:r>
          </a:p>
          <a:p>
            <a:endParaRPr lang="en-US" altLang="zh-CN" b="1">
              <a:latin typeface="Calibri" charset="0"/>
              <a:ea typeface="宋体" charset="0"/>
              <a:cs typeface="宋体" charset="0"/>
            </a:endParaRPr>
          </a:p>
          <a:p>
            <a:r>
              <a:rPr lang="en-US">
                <a:latin typeface="Calibri" charset="0"/>
              </a:rPr>
              <a:t>Satan fell very soon after the 7th day of history:</a:t>
            </a:r>
          </a:p>
          <a:p>
            <a:r>
              <a:rPr lang="en-US">
                <a:latin typeface="Calibri" charset="0"/>
              </a:rPr>
              <a:t>1. Ezek. 28 shows Satan was in his unfallen, perfect state in Eden</a:t>
            </a:r>
          </a:p>
          <a:p>
            <a:r>
              <a:rPr lang="en-US">
                <a:latin typeface="Calibri" charset="0"/>
              </a:rPr>
              <a:t>2. Everything was "very good" at the end of the 6th day—including angels</a:t>
            </a:r>
          </a:p>
          <a:p>
            <a:r>
              <a:rPr lang="en-US">
                <a:latin typeface="Calibri" charset="0"/>
              </a:rPr>
              <a:t>3. God sanctified the 7th day, so how could Satan have fallen that day?</a:t>
            </a:r>
          </a:p>
          <a:p>
            <a:r>
              <a:rPr lang="en-US">
                <a:latin typeface="Calibri" charset="0"/>
              </a:rPr>
              <a:t>4. Once Satan fell, he would have immediately launched an attack on God </a:t>
            </a:r>
          </a:p>
          <a:p>
            <a:r>
              <a:rPr lang="en-US">
                <a:latin typeface="Calibri" charset="0"/>
              </a:rPr>
              <a:t>5. The Fall came soon after the 7th day as they apparently had no sex until after the Fall</a:t>
            </a:r>
          </a:p>
          <a:p>
            <a:endParaRPr lang="en-US">
              <a:latin typeface="Calibri" charset="0"/>
            </a:endParaRPr>
          </a:p>
          <a:p>
            <a:r>
              <a:rPr lang="en-US">
                <a:latin typeface="Calibri" charset="0"/>
              </a:rPr>
              <a:t>So I think the temptation and Fall of man was sometime in the 8th-10th days of history.</a:t>
            </a:r>
            <a:endParaRPr lang="en-US" altLang="zh-CN" b="1">
              <a:solidFill>
                <a:srgbClr val="0000CC"/>
              </a:solidFill>
              <a:latin typeface="Arial"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F795FE66-B0A3-B54C-8392-E99036DAA638}" type="slidenum">
              <a:rPr lang="zh-CN" altLang="en-US" sz="1200">
                <a:solidFill>
                  <a:srgbClr val="000000"/>
                </a:solidFill>
                <a:latin typeface="Arial" charset="0"/>
              </a:rPr>
              <a:pPr/>
              <a:t>143</a:t>
            </a:fld>
            <a:endParaRPr lang="en-US" altLang="zh-CN" sz="1200">
              <a:solidFill>
                <a:srgbClr val="000000"/>
              </a:solidFill>
              <a:latin typeface="Arial" charset="0"/>
            </a:endParaRPr>
          </a:p>
        </p:txBody>
      </p:sp>
      <p:sp>
        <p:nvSpPr>
          <p:cNvPr id="780290" name="Rectangle 2"/>
          <p:cNvSpPr>
            <a:spLocks noGrp="1" noRot="1" noChangeAspect="1" noChangeArrowheads="1" noTextEdit="1"/>
          </p:cNvSpPr>
          <p:nvPr>
            <p:ph type="sldImg"/>
          </p:nvPr>
        </p:nvSpPr>
        <p:spPr>
          <a:ln/>
        </p:spPr>
      </p:sp>
      <p:sp>
        <p:nvSpPr>
          <p:cNvPr id="78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altLang="zh-CN">
                <a:latin typeface="Times New Roman" charset="0"/>
              </a:rPr>
              <a:t>Genesis 3 teaches us two great truths: what we did wrong and what God did about it.  </a:t>
            </a:r>
          </a:p>
          <a:p>
            <a:pPr defTabSz="457200" eaLnBrk="1" hangingPunct="1">
              <a:spcBef>
                <a:spcPct val="0"/>
              </a:spcBef>
            </a:pPr>
            <a:r>
              <a:rPr lang="en-US" altLang="zh-CN">
                <a:latin typeface="Times New Roman" charset="0"/>
              </a:rPr>
              <a:t>We will see our failure and God</a:t>
            </a:r>
            <a:r>
              <a:rPr lang="fr-FR" altLang="zh-CN">
                <a:latin typeface="Times New Roman" charset="0"/>
              </a:rPr>
              <a:t>'</a:t>
            </a:r>
            <a:r>
              <a:rPr lang="en-US" altLang="zh-CN">
                <a:latin typeface="Times New Roman" charset="0"/>
              </a:rPr>
              <a:t>s provision.  </a:t>
            </a:r>
          </a:p>
          <a:p>
            <a:pPr defTabSz="457200" eaLnBrk="1" hangingPunct="1">
              <a:spcBef>
                <a:spcPct val="0"/>
              </a:spcBef>
            </a:pPr>
            <a:r>
              <a:rPr lang="en-US" altLang="zh-CN">
                <a:latin typeface="Times New Roman" charset="0"/>
              </a:rPr>
              <a:t>We will discover the problem and God</a:t>
            </a:r>
            <a:r>
              <a:rPr lang="fr-FR" altLang="zh-CN">
                <a:latin typeface="Times New Roman" charset="0"/>
              </a:rPr>
              <a:t>'</a:t>
            </a:r>
            <a:r>
              <a:rPr lang="en-US" altLang="zh-CN">
                <a:latin typeface="Times New Roman" charset="0"/>
              </a:rPr>
              <a:t>s solution</a:t>
            </a:r>
            <a:endParaRPr lang="zh-CN" altLang="en-US">
              <a:latin typeface="Times New Roman"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We need to be saved from our independence that leads to sin</a:t>
            </a:r>
            <a:r>
              <a:rPr lang="en-SG" dirty="0"/>
              <a:t> [restated].</a:t>
            </a:r>
            <a:endParaRPr lang="en-US" dirty="0"/>
          </a:p>
        </p:txBody>
      </p:sp>
      <p:sp>
        <p:nvSpPr>
          <p:cNvPr id="7823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FCB8399F-2D19-4043-9257-83F890686097}" type="slidenum">
              <a:rPr lang="en-US" sz="1200">
                <a:solidFill>
                  <a:srgbClr val="000000"/>
                </a:solidFill>
                <a:latin typeface="Calibri" charset="0"/>
              </a:rPr>
              <a:pPr/>
              <a:t>144</a:t>
            </a:fld>
            <a:endParaRPr lang="en-US" sz="1200">
              <a:solidFill>
                <a:srgbClr val="000000"/>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8097EE39-E0A8-BC46-BB3E-E15D2228240F}" type="slidenum">
              <a:rPr lang="en-US" sz="1200">
                <a:latin typeface="Arial" charset="0"/>
              </a:rPr>
              <a:pPr/>
              <a:t>18</a:t>
            </a:fld>
            <a:endParaRPr lang="en-US" sz="1200">
              <a:latin typeface="Arial" charset="0"/>
            </a:endParaRPr>
          </a:p>
        </p:txBody>
      </p:sp>
      <p:sp>
        <p:nvSpPr>
          <p:cNvPr id="54374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5437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F727EB09-74B2-E548-A3AC-6167D1425A7A}"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784386" name="Rectangle 1026"/>
          <p:cNvSpPr>
            <a:spLocks noGrp="1" noRot="1" noChangeAspect="1" noChangeArrowheads="1"/>
          </p:cNvSpPr>
          <p:nvPr>
            <p:ph type="sldImg"/>
          </p:nvPr>
        </p:nvSpPr>
        <p:spPr>
          <a:solidFill>
            <a:srgbClr val="FFFFFF"/>
          </a:solidFill>
          <a:ln/>
        </p:spPr>
      </p:sp>
      <p:sp>
        <p:nvSpPr>
          <p:cNvPr id="7843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A85721E0-60B7-2C4A-8143-92BC7747723C}"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786434" name="Rectangle 1026"/>
          <p:cNvSpPr>
            <a:spLocks noGrp="1" noRot="1" noChangeAspect="1" noChangeArrowheads="1"/>
          </p:cNvSpPr>
          <p:nvPr>
            <p:ph type="sldImg"/>
          </p:nvPr>
        </p:nvSpPr>
        <p:spPr>
          <a:solidFill>
            <a:srgbClr val="FFFFFF"/>
          </a:solidFill>
          <a:ln/>
        </p:spPr>
      </p:sp>
      <p:sp>
        <p:nvSpPr>
          <p:cNvPr id="786435" name="Rectangle 1027"/>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rPr>
              <a:t>Notice how Satan came in disguise to tempt Eve to doubt God</a:t>
            </a:r>
            <a:r>
              <a:rPr lang="fr-FR">
                <a:latin typeface="Times New Roman" charset="0"/>
              </a:rPr>
              <a:t>'</a:t>
            </a:r>
            <a:r>
              <a:rPr lang="en-US">
                <a:latin typeface="Times New Roman" charset="0"/>
              </a:rPr>
              <a:t>s word.</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66983605-732E-B046-8A62-3EBAB88FFB6D}"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78848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defTabSz="457200" eaLnBrk="1" fontAlgn="auto" hangingPunct="1">
              <a:spcBef>
                <a:spcPts val="0"/>
              </a:spcBef>
              <a:spcAft>
                <a:spcPts val="0"/>
              </a:spcAft>
              <a:defRPr/>
            </a:pPr>
            <a:r>
              <a:rPr lang="en-US" dirty="0">
                <a:latin typeface="+mn-lt"/>
                <a:ea typeface="+mn-ea"/>
                <a:cs typeface="+mn-cs"/>
              </a:rPr>
              <a:t>Eve really </a:t>
            </a:r>
            <a:r>
              <a:rPr lang="en-US" dirty="0" err="1">
                <a:latin typeface="+mn-lt"/>
                <a:ea typeface="+mn-ea"/>
                <a:cs typeface="+mn-cs"/>
              </a:rPr>
              <a:t>didn</a:t>
            </a:r>
            <a:r>
              <a:rPr lang="fr-FR" dirty="0">
                <a:latin typeface="+mn-lt"/>
                <a:ea typeface="+mn-ea"/>
                <a:cs typeface="+mn-cs"/>
              </a:rPr>
              <a:t>'</a:t>
            </a:r>
            <a:r>
              <a:rPr lang="en-US" dirty="0">
                <a:latin typeface="+mn-lt"/>
                <a:ea typeface="+mn-ea"/>
                <a:cs typeface="+mn-cs"/>
              </a:rPr>
              <a:t>t believe God</a:t>
            </a:r>
            <a:r>
              <a:rPr lang="fr-FR" dirty="0">
                <a:latin typeface="+mn-lt"/>
                <a:ea typeface="+mn-ea"/>
                <a:cs typeface="+mn-cs"/>
              </a:rPr>
              <a:t>'</a:t>
            </a:r>
            <a:r>
              <a:rPr lang="en-US" dirty="0">
                <a:latin typeface="+mn-lt"/>
                <a:ea typeface="+mn-ea"/>
                <a:cs typeface="+mn-cs"/>
              </a:rPr>
              <a:t>s word in that she tried to defend what God said by adding to it</a:t>
            </a:r>
            <a:r>
              <a:rPr lang="en-SG" dirty="0">
                <a:latin typeface="+mn-lt"/>
                <a:ea typeface="+mn-ea"/>
                <a:cs typeface="+mn-cs"/>
              </a:rPr>
              <a:t>!</a:t>
            </a:r>
            <a:endParaRPr lang="en-US" dirty="0"/>
          </a:p>
          <a:p>
            <a:pPr>
              <a:defRPr/>
            </a:pPr>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8C4B3E0B-9C86-574A-ABF8-372F5B928674}"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79053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Eve really </a:t>
            </a:r>
            <a:r>
              <a:rPr lang="en-US" dirty="0" err="1">
                <a:latin typeface="+mn-lt"/>
                <a:ea typeface="+mn-ea"/>
                <a:cs typeface="+mn-cs"/>
              </a:rPr>
              <a:t>didn</a:t>
            </a:r>
            <a:r>
              <a:rPr lang="fr-FR" dirty="0">
                <a:latin typeface="+mn-lt"/>
                <a:ea typeface="+mn-ea"/>
                <a:cs typeface="+mn-cs"/>
              </a:rPr>
              <a:t>'</a:t>
            </a:r>
            <a:r>
              <a:rPr lang="en-US" dirty="0">
                <a:latin typeface="+mn-lt"/>
                <a:ea typeface="+mn-ea"/>
                <a:cs typeface="+mn-cs"/>
              </a:rPr>
              <a:t>t believe God</a:t>
            </a:r>
            <a:r>
              <a:rPr lang="fr-FR" dirty="0">
                <a:latin typeface="+mn-lt"/>
                <a:ea typeface="+mn-ea"/>
                <a:cs typeface="+mn-cs"/>
              </a:rPr>
              <a:t>'</a:t>
            </a:r>
            <a:r>
              <a:rPr lang="en-US" dirty="0">
                <a:latin typeface="+mn-lt"/>
                <a:ea typeface="+mn-ea"/>
                <a:cs typeface="+mn-cs"/>
              </a:rPr>
              <a:t>s word in that she tried to defend what God said by adding to it</a:t>
            </a:r>
            <a:r>
              <a:rPr lang="en-SG" dirty="0">
                <a:latin typeface="+mn-lt"/>
                <a:ea typeface="+mn-ea"/>
                <a:cs typeface="+mn-cs"/>
              </a:rPr>
              <a:t>!</a:t>
            </a:r>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19511C52-E0E5-1C49-A085-B88C8D836A48}"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79257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Satan still tries to make think we don</a:t>
            </a:r>
            <a:r>
              <a:rPr lang="fr-FR" dirty="0">
                <a:latin typeface="+mn-lt"/>
                <a:ea typeface="+mn-ea"/>
                <a:cs typeface="+mn-cs"/>
              </a:rPr>
              <a:t>'</a:t>
            </a:r>
            <a:r>
              <a:rPr lang="en-US" dirty="0">
                <a:latin typeface="+mn-lt"/>
                <a:ea typeface="+mn-ea"/>
                <a:cs typeface="+mn-cs"/>
              </a:rPr>
              <a:t>t need God today</a:t>
            </a:r>
            <a:r>
              <a:rPr lang="en-SG" dirty="0">
                <a:latin typeface="+mn-lt"/>
                <a:ea typeface="+mn-ea"/>
                <a:cs typeface="+mn-cs"/>
              </a:rPr>
              <a:t>.</a:t>
            </a:r>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29997580-7F53-9A45-8C01-0FEEA6FE50F9}"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794626" name="Rectangle 1026"/>
          <p:cNvSpPr>
            <a:spLocks noGrp="1" noRot="1" noChangeAspect="1" noChangeArrowheads="1"/>
          </p:cNvSpPr>
          <p:nvPr>
            <p:ph type="sldImg"/>
          </p:nvPr>
        </p:nvSpPr>
        <p:spPr>
          <a:solidFill>
            <a:srgbClr val="FFFFFF"/>
          </a:solidFill>
          <a:ln/>
        </p:spPr>
      </p:sp>
      <p:sp>
        <p:nvSpPr>
          <p:cNvPr id="79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10543A90-2714-8241-A999-219A2974CA43}"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796674" name="Rectangle 1026"/>
          <p:cNvSpPr>
            <a:spLocks noGrp="1" noRot="1" noChangeAspect="1" noChangeArrowheads="1"/>
          </p:cNvSpPr>
          <p:nvPr>
            <p:ph type="sldImg"/>
          </p:nvPr>
        </p:nvSpPr>
        <p:spPr>
          <a:solidFill>
            <a:srgbClr val="FFFFFF"/>
          </a:solidFill>
          <a:ln/>
        </p:spPr>
      </p:sp>
      <p:sp>
        <p:nvSpPr>
          <p:cNvPr id="796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Slide Image Placeholder 1"/>
          <p:cNvSpPr>
            <a:spLocks noGrp="1" noRot="1" noChangeAspect="1"/>
          </p:cNvSpPr>
          <p:nvPr>
            <p:ph type="sldImg"/>
          </p:nvPr>
        </p:nvSpPr>
        <p:spPr>
          <a:ln/>
        </p:spPr>
      </p:sp>
      <p:sp>
        <p:nvSpPr>
          <p:cNvPr id="7987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rPr>
              <a:t>We Trust Strangers, Even When It Doesn</a:t>
            </a:r>
            <a:r>
              <a:rPr lang="fr-FR" b="1">
                <a:latin typeface="Times New Roman" charset="0"/>
              </a:rPr>
              <a:t>'</a:t>
            </a:r>
            <a:r>
              <a:rPr lang="en-US" b="1">
                <a:latin typeface="Times New Roman" charset="0"/>
              </a:rPr>
              <a:t>t Make Sense to Do So</a:t>
            </a:r>
          </a:p>
          <a:p>
            <a:r>
              <a:rPr lang="en-US">
                <a:latin typeface="Times New Roman" charset="0"/>
                <a:hlinkClick r:id="rId3"/>
              </a:rPr>
              <a:t>Alice Park</a:t>
            </a:r>
            <a:r>
              <a:rPr lang="en-US">
                <a:latin typeface="Times New Roman" charset="0"/>
              </a:rPr>
              <a:t> </a:t>
            </a:r>
            <a:r>
              <a:rPr lang="en-US">
                <a:latin typeface="Times New Roman" charset="0"/>
                <a:hlinkClick r:id="rId4"/>
              </a:rPr>
              <a:t>@aliceparkny</a:t>
            </a:r>
            <a:r>
              <a:rPr lang="en-US">
                <a:latin typeface="Times New Roman" charset="0"/>
              </a:rPr>
              <a:t> </a:t>
            </a:r>
          </a:p>
          <a:p>
            <a:r>
              <a:rPr lang="en-US">
                <a:latin typeface="Times New Roman" charset="0"/>
              </a:rPr>
              <a:t>May 16, 2014 </a:t>
            </a:r>
          </a:p>
          <a:p>
            <a:r>
              <a:rPr lang="en-US" b="1">
                <a:latin typeface="Times New Roman" charset="0"/>
              </a:rPr>
              <a:t>There</a:t>
            </a:r>
            <a:r>
              <a:rPr lang="fr-FR" b="1">
                <a:latin typeface="Times New Roman" charset="0"/>
              </a:rPr>
              <a:t>'</a:t>
            </a:r>
            <a:r>
              <a:rPr lang="en-US" b="1">
                <a:latin typeface="Times New Roman" charset="0"/>
              </a:rPr>
              <a:t>s a reason why those bank scams on the internet continue to flourish. Because we feel guilty if we don</a:t>
            </a:r>
            <a:r>
              <a:rPr lang="fr-FR" b="1">
                <a:latin typeface="Times New Roman" charset="0"/>
              </a:rPr>
              <a:t>'</a:t>
            </a:r>
            <a:r>
              <a:rPr lang="en-US" b="1">
                <a:latin typeface="Times New Roman" charset="0"/>
              </a:rPr>
              <a:t>t trust people</a:t>
            </a:r>
          </a:p>
          <a:p>
            <a:endParaRPr lang="en-US" b="1">
              <a:latin typeface="Times New Roman" charset="0"/>
            </a:endParaRPr>
          </a:p>
          <a:p>
            <a:r>
              <a:rPr lang="en-US">
                <a:latin typeface="Times New Roman" charset="0"/>
              </a:rPr>
              <a:t>Relationships, businesses, governments—almost every interaction people have is built on trust. eBay can</a:t>
            </a:r>
            <a:r>
              <a:rPr lang="fr-FR">
                <a:latin typeface="Times New Roman" charset="0"/>
              </a:rPr>
              <a:t>'</a:t>
            </a:r>
            <a:r>
              <a:rPr lang="en-US">
                <a:latin typeface="Times New Roman" charset="0"/>
              </a:rPr>
              <a:t>t survive without it. But why do we put so much faith in others? What makes us so sure that the person who puts a mint condition baby carriage up for sale a) Actually owns the carriage, b) Isn</a:t>
            </a:r>
            <a:r>
              <a:rPr lang="fr-FR">
                <a:latin typeface="Times New Roman" charset="0"/>
              </a:rPr>
              <a:t>'</a:t>
            </a:r>
            <a:r>
              <a:rPr lang="en-US">
                <a:latin typeface="Times New Roman" charset="0"/>
              </a:rPr>
              <a:t>t lying when he says it</a:t>
            </a:r>
            <a:r>
              <a:rPr lang="fr-FR">
                <a:latin typeface="Times New Roman" charset="0"/>
              </a:rPr>
              <a:t>'</a:t>
            </a:r>
            <a:r>
              <a:rPr lang="en-US">
                <a:latin typeface="Times New Roman" charset="0"/>
              </a:rPr>
              <a:t>s in mint condition, and c) will send the said carriage when you pay him?</a:t>
            </a:r>
          </a:p>
          <a:p>
            <a:endParaRPr lang="en-US">
              <a:latin typeface="Times New Roman" charset="0"/>
            </a:endParaRPr>
          </a:p>
          <a:p>
            <a:r>
              <a:rPr lang="en-US">
                <a:latin typeface="Times New Roman" charset="0"/>
              </a:rPr>
              <a:t>David Dunning, a psychology professor at Cornell University and his colleagues, say that all rational behavior theories predict that people shouldn</a:t>
            </a:r>
            <a:r>
              <a:rPr lang="fr-FR">
                <a:latin typeface="Times New Roman" charset="0"/>
              </a:rPr>
              <a:t>'</a:t>
            </a:r>
            <a:r>
              <a:rPr lang="en-US">
                <a:latin typeface="Times New Roman" charset="0"/>
              </a:rPr>
              <a:t>t trust complete strangers. We have no way of knowing that the other person will do what he promises in any transaction, because we know nothing about that person. Any rational model of behavior predicts that the other person will renege on any promise as soon as it</a:t>
            </a:r>
            <a:r>
              <a:rPr lang="fr-FR">
                <a:latin typeface="Times New Roman" charset="0"/>
              </a:rPr>
              <a:t>'</a:t>
            </a:r>
            <a:r>
              <a:rPr lang="en-US">
                <a:latin typeface="Times New Roman" charset="0"/>
              </a:rPr>
              <a:t>s in his best interest to do so. Survival of the fittest and all.</a:t>
            </a:r>
          </a:p>
          <a:p>
            <a:endParaRPr lang="en-US">
              <a:latin typeface="Times New Roman" charset="0"/>
            </a:endParaRPr>
          </a:p>
          <a:p>
            <a:r>
              <a:rPr lang="en-US">
                <a:latin typeface="Times New Roman" charset="0"/>
              </a:rPr>
              <a:t>But in a series of trust experiments with 645 undergraduates, the scientists found that 62% would give away a small sum of money even if their two options were that the other person would keep it all, or, if the person decided to return it, that both would get back a larger amount. If the students were actually calculating the odds of getting their money back or increasing it, only 20% would have taken the gamble.</a:t>
            </a:r>
          </a:p>
          <a:p>
            <a:endParaRPr lang="en-US">
              <a:latin typeface="Times New Roman" charset="0"/>
            </a:endParaRPr>
          </a:p>
          <a:p>
            <a:r>
              <a:rPr lang="en-US">
                <a:latin typeface="Times New Roman" charset="0"/>
              </a:rPr>
              <a:t>What does that tell us about ourselves? That we</a:t>
            </a:r>
            <a:r>
              <a:rPr lang="fr-FR">
                <a:latin typeface="Times New Roman" charset="0"/>
              </a:rPr>
              <a:t>'</a:t>
            </a:r>
            <a:r>
              <a:rPr lang="en-US">
                <a:latin typeface="Times New Roman" charset="0"/>
              </a:rPr>
              <a:t>re more of a society than we thought. Most of the participants talked about politeness and rudeness as motivating them to trust their fellow study subject, even if it meant potentially getting exploited by them. "Their behavior was a comment on the other person</a:t>
            </a:r>
            <a:r>
              <a:rPr lang="fr-FR">
                <a:latin typeface="Times New Roman" charset="0"/>
              </a:rPr>
              <a:t>'</a:t>
            </a:r>
            <a:r>
              <a:rPr lang="en-US">
                <a:latin typeface="Times New Roman" charset="0"/>
              </a:rPr>
              <a:t>s character," says Dunning. By not giving up the money, in other words, the volunteers were concerned that they would be implying that the other subject was untrustworthy and a crook, because by keeping the money, they had decided it wasn</a:t>
            </a:r>
            <a:r>
              <a:rPr lang="fr-FR">
                <a:latin typeface="Times New Roman" charset="0"/>
              </a:rPr>
              <a:t>'</a:t>
            </a:r>
            <a:r>
              <a:rPr lang="en-US">
                <a:latin typeface="Times New Roman" charset="0"/>
              </a:rPr>
              <a:t>t going to be returned. "People feel a social duty to respect the other person," says Dunning.</a:t>
            </a:r>
          </a:p>
          <a:p>
            <a:endParaRPr lang="en-US">
              <a:latin typeface="Times New Roman" charset="0"/>
            </a:endParaRPr>
          </a:p>
          <a:p>
            <a:r>
              <a:rPr lang="en-US">
                <a:latin typeface="Times New Roman" charset="0"/>
              </a:rPr>
              <a:t>How does he know that the first person wasn</a:t>
            </a:r>
            <a:r>
              <a:rPr lang="fr-FR">
                <a:latin typeface="Times New Roman" charset="0"/>
              </a:rPr>
              <a:t>'</a:t>
            </a:r>
            <a:r>
              <a:rPr lang="en-US">
                <a:latin typeface="Times New Roman" charset="0"/>
              </a:rPr>
              <a:t>t simply acting out of greed over potentially quadrupling their payoff? Through other variations of this game, in which participants chose between trusting a stranger to return the money or a coin flip that would decide, people did not take such gambles on getting their money back if they were told the coin flip would determine whether they got their money back. "That tells us that people are responding to issues in the other person</a:t>
            </a:r>
            <a:r>
              <a:rPr lang="fr-FR">
                <a:latin typeface="Times New Roman" charset="0"/>
              </a:rPr>
              <a:t>'</a:t>
            </a:r>
            <a:r>
              <a:rPr lang="en-US">
                <a:latin typeface="Times New Roman" charset="0"/>
              </a:rPr>
              <a:t>s character," says Dunning. "The signal they are sending is that </a:t>
            </a:r>
            <a:r>
              <a:rPr lang="fr-FR">
                <a:latin typeface="Times New Roman" charset="0"/>
              </a:rPr>
              <a:t>'</a:t>
            </a:r>
            <a:r>
              <a:rPr lang="en-US">
                <a:latin typeface="Times New Roman" charset="0"/>
              </a:rPr>
              <a:t>I respect your character.</a:t>
            </a:r>
            <a:r>
              <a:rPr lang="fr-FR">
                <a:latin typeface="Times New Roman" charset="0"/>
              </a:rPr>
              <a:t>'</a:t>
            </a:r>
            <a:r>
              <a:rPr lang="en-US">
                <a:latin typeface="Times New Roman" charset="0"/>
              </a:rPr>
              <a:t> As soon as you take out that issue, people gamble at the rate that would be consistent with greed."</a:t>
            </a:r>
          </a:p>
          <a:p>
            <a:endParaRPr lang="en-US">
              <a:latin typeface="Times New Roman" charset="0"/>
            </a:endParaRPr>
          </a:p>
          <a:p>
            <a:r>
              <a:rPr lang="en-US">
                <a:latin typeface="Times New Roman" charset="0"/>
              </a:rPr>
              <a:t>You can interpret that as either being a sign of solidarity, an inexplicable sense of belonging to and being a member of a community in which everyone treats everyone with respect, or you can view it in a slightly more cynical way – that people trust others because they think they have to, and are guilted into acting in the more magnanimous way. Different people may justify their behavior in different ways, says Dunning. That</a:t>
            </a:r>
            <a:r>
              <a:rPr lang="fr-FR">
                <a:latin typeface="Times New Roman" charset="0"/>
              </a:rPr>
              <a:t>'</a:t>
            </a:r>
            <a:r>
              <a:rPr lang="en-US">
                <a:latin typeface="Times New Roman" charset="0"/>
              </a:rPr>
              <a:t>s because although most people will act in the more generous, way that shows respect and trust for their fellow man, that doesn</a:t>
            </a:r>
            <a:r>
              <a:rPr lang="fr-FR">
                <a:latin typeface="Times New Roman" charset="0"/>
              </a:rPr>
              <a:t>'</a:t>
            </a:r>
            <a:r>
              <a:rPr lang="en-US">
                <a:latin typeface="Times New Roman" charset="0"/>
              </a:rPr>
              <a:t>t mean that they believe internally that everyone is trustworthy. "The situation causes internal conflict," he says. "We get 30% to 40% of people saying something like the odds are that I am going to get screwed, or not get the money back, but they still give up the $5 to the other person."</a:t>
            </a:r>
          </a:p>
          <a:p>
            <a:endParaRPr lang="en-US">
              <a:latin typeface="Times New Roman" charset="0"/>
            </a:endParaRPr>
          </a:p>
          <a:p>
            <a:r>
              <a:rPr lang="en-US">
                <a:latin typeface="Times New Roman" charset="0"/>
              </a:rPr>
              <a:t>That strength of community norms, or an obligation to act in ways that may be counter to their internal beliefs, is something that Dunning hopes to explore further. Does it come from an even deeper faith in the goodness of the world and an optimism that people are good and nice to each other? Perhaps. For now, it</a:t>
            </a:r>
            <a:r>
              <a:rPr lang="fr-FR">
                <a:latin typeface="Times New Roman" charset="0"/>
              </a:rPr>
              <a:t>'</a:t>
            </a:r>
            <a:r>
              <a:rPr lang="en-US">
                <a:latin typeface="Times New Roman" charset="0"/>
              </a:rPr>
              <a:t>s enough to know that even strangers tend to trust one another – even if it</a:t>
            </a:r>
            <a:r>
              <a:rPr lang="fr-FR">
                <a:latin typeface="Times New Roman" charset="0"/>
              </a:rPr>
              <a:t>'</a:t>
            </a:r>
            <a:r>
              <a:rPr lang="en-US">
                <a:latin typeface="Times New Roman" charset="0"/>
              </a:rPr>
              <a:t>s driven by a sense of obligation.</a:t>
            </a:r>
          </a:p>
          <a:p>
            <a:endParaRPr lang="en-US">
              <a:latin typeface="Times New Roman" charset="0"/>
            </a:endParaRPr>
          </a:p>
          <a:p>
            <a:endParaRPr lang="en-US">
              <a:latin typeface="Times New Roman" charset="0"/>
            </a:endParaRPr>
          </a:p>
          <a:p>
            <a:r>
              <a:rPr lang="en-US" b="1">
                <a:latin typeface="Times New Roman" charset="0"/>
              </a:rPr>
              <a:t>MORE:</a:t>
            </a:r>
            <a:r>
              <a:rPr lang="en-US">
                <a:latin typeface="Times New Roman" charset="0"/>
              </a:rPr>
              <a:t> </a:t>
            </a:r>
            <a:r>
              <a:rPr lang="en-US">
                <a:latin typeface="Times New Roman" charset="0"/>
                <a:hlinkClick r:id="rId5" tooltip="Faith in Humanity: 10 Studies to Restore Your Hope for the Future"/>
              </a:rPr>
              <a:t>Faith in Humanity: 10 Studies to Restore Your Hope for the Future</a:t>
            </a:r>
            <a:endParaRPr lang="en-US">
              <a:latin typeface="Times New Roman" charset="0"/>
            </a:endParaRPr>
          </a:p>
          <a:p>
            <a:endParaRPr lang="en-US">
              <a:latin typeface="Times New Roman" charset="0"/>
            </a:endParaRPr>
          </a:p>
          <a:p>
            <a:endParaRPr lang="en-US">
              <a:latin typeface="Times New Roman" charset="0"/>
            </a:endParaRPr>
          </a:p>
        </p:txBody>
      </p:sp>
      <p:sp>
        <p:nvSpPr>
          <p:cNvPr id="7987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85F39081-37A6-1949-9E33-6008BDC5AFC5}" type="slidenum">
              <a:rPr lang="en-US" sz="1200">
                <a:solidFill>
                  <a:srgbClr val="000000"/>
                </a:solidFill>
                <a:latin typeface="Calibri" charset="0"/>
              </a:rPr>
              <a:pPr/>
              <a:t>152</a:t>
            </a:fld>
            <a:endParaRPr lang="en-US" sz="1200">
              <a:solidFill>
                <a:srgbClr val="000000"/>
              </a:solidFill>
              <a:latin typeface="Calibri"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D282734E-5C5F-F545-958B-4DFD147F9BA2}"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800770" name="Rectangle 1026"/>
          <p:cNvSpPr>
            <a:spLocks noGrp="1" noRot="1" noChangeAspect="1" noChangeArrowheads="1"/>
          </p:cNvSpPr>
          <p:nvPr>
            <p:ph type="sldImg"/>
          </p:nvPr>
        </p:nvSpPr>
        <p:spPr>
          <a:solidFill>
            <a:srgbClr val="FFFFFF"/>
          </a:solidFill>
          <a:ln/>
        </p:spPr>
      </p:sp>
      <p:sp>
        <p:nvSpPr>
          <p:cNvPr id="80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C81F3954-866E-7B4F-957E-9C2E4258F692}"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802818" name="Rectangle 1026"/>
          <p:cNvSpPr>
            <a:spLocks noGrp="1" noRot="1" noChangeAspect="1" noChangeArrowheads="1"/>
          </p:cNvSpPr>
          <p:nvPr>
            <p:ph type="sldImg"/>
          </p:nvPr>
        </p:nvSpPr>
        <p:spPr>
          <a:solidFill>
            <a:srgbClr val="FFFFFF"/>
          </a:solidFill>
          <a:ln/>
        </p:spPr>
      </p:sp>
      <p:sp>
        <p:nvSpPr>
          <p:cNvPr id="80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42CCA07E-2905-6B45-80E3-B246974409EE}" type="slidenum">
              <a:rPr lang="en-US" sz="1200">
                <a:latin typeface="Arial" charset="0"/>
              </a:rPr>
              <a:pPr/>
              <a:t>19</a:t>
            </a:fld>
            <a:endParaRPr lang="en-US" sz="1200">
              <a:latin typeface="Arial" charset="0"/>
            </a:endParaRPr>
          </a:p>
        </p:txBody>
      </p:sp>
      <p:sp>
        <p:nvSpPr>
          <p:cNvPr id="54579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5457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09C99DD9-47EE-1A4D-85A2-EA63B098A757}"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AAD5BAE0-41D0-D34E-8DC2-1435E93D7258}"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80691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defTabSz="457200" eaLnBrk="1" fontAlgn="auto" hangingPunct="1">
              <a:spcBef>
                <a:spcPts val="0"/>
              </a:spcBef>
              <a:spcAft>
                <a:spcPts val="0"/>
              </a:spcAft>
              <a:defRPr/>
            </a:pPr>
            <a:r>
              <a:rPr lang="en-US" dirty="0">
                <a:latin typeface="+mn-lt"/>
                <a:ea typeface="+mn-ea"/>
                <a:cs typeface="+mn-cs"/>
              </a:rPr>
              <a:t>"The serpent then challenged God</a:t>
            </a:r>
            <a:r>
              <a:rPr lang="fr-FR" dirty="0">
                <a:latin typeface="+mn-lt"/>
                <a:ea typeface="+mn-ea"/>
                <a:cs typeface="+mn-cs"/>
              </a:rPr>
              <a:t>'</a:t>
            </a:r>
            <a:r>
              <a:rPr lang="en-US" dirty="0">
                <a:latin typeface="+mn-lt"/>
                <a:ea typeface="+mn-ea"/>
                <a:cs typeface="+mn-cs"/>
              </a:rPr>
              <a:t>s judgment by claiming </a:t>
            </a:r>
            <a:r>
              <a:rPr lang="fr-FR" dirty="0">
                <a:latin typeface="+mn-lt"/>
                <a:ea typeface="+mn-ea"/>
                <a:cs typeface="+mn-cs"/>
              </a:rPr>
              <a:t>'</a:t>
            </a:r>
            <a:r>
              <a:rPr lang="en-US" i="1" dirty="0">
                <a:latin typeface="+mn-lt"/>
                <a:ea typeface="+mn-ea"/>
                <a:cs typeface="+mn-cs"/>
              </a:rPr>
              <a:t>you will not surely die</a:t>
            </a:r>
            <a:r>
              <a:rPr lang="fr-FR" i="1" dirty="0">
                <a:latin typeface="+mn-lt"/>
                <a:ea typeface="+mn-ea"/>
                <a:cs typeface="+mn-cs"/>
              </a:rPr>
              <a:t>'</a:t>
            </a:r>
            <a:r>
              <a:rPr lang="en-US" dirty="0">
                <a:latin typeface="+mn-lt"/>
                <a:ea typeface="+mn-ea"/>
                <a:cs typeface="+mn-cs"/>
              </a:rPr>
              <a:t> and promised instead sophistication (that their </a:t>
            </a:r>
            <a:r>
              <a:rPr lang="en-US" i="1" dirty="0">
                <a:latin typeface="+mn-lt"/>
                <a:ea typeface="+mn-ea"/>
                <a:cs typeface="+mn-cs"/>
              </a:rPr>
              <a:t>eyes will be opened</a:t>
            </a:r>
            <a:r>
              <a:rPr lang="en-US" dirty="0">
                <a:latin typeface="+mn-lt"/>
                <a:ea typeface="+mn-ea"/>
                <a:cs typeface="+mn-cs"/>
              </a:rPr>
              <a:t>) and spiritual advancement (that they will be </a:t>
            </a:r>
            <a:r>
              <a:rPr lang="en-US" i="1" dirty="0">
                <a:latin typeface="+mn-lt"/>
                <a:ea typeface="+mn-ea"/>
                <a:cs typeface="+mn-cs"/>
              </a:rPr>
              <a:t>like God</a:t>
            </a:r>
            <a:r>
              <a:rPr lang="en-US" dirty="0">
                <a:latin typeface="+mn-lt"/>
                <a:ea typeface="+mn-ea"/>
                <a:cs typeface="+mn-cs"/>
              </a:rPr>
              <a:t>)" (Gordon Wenham, "Genesis," </a:t>
            </a:r>
            <a:r>
              <a:rPr lang="en-US" i="1" dirty="0">
                <a:latin typeface="+mn-lt"/>
                <a:ea typeface="+mn-ea"/>
                <a:cs typeface="+mn-cs"/>
              </a:rPr>
              <a:t>New Bible Commentary</a:t>
            </a:r>
            <a:r>
              <a:rPr lang="en-US" dirty="0">
                <a:latin typeface="+mn-lt"/>
                <a:ea typeface="+mn-ea"/>
                <a:cs typeface="+mn-cs"/>
              </a:rPr>
              <a:t>)</a:t>
            </a:r>
            <a:r>
              <a:rPr lang="en-SG" dirty="0"/>
              <a:t> </a:t>
            </a:r>
            <a:endParaRPr lang="en-US" dirty="0"/>
          </a:p>
          <a:p>
            <a:pPr>
              <a:defRPr/>
            </a:pPr>
            <a:endParaRPr lang="en-US" dirty="0"/>
          </a:p>
          <a:p>
            <a:pPr>
              <a:defRPr/>
            </a:pPr>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1648D56A-A258-614D-98E0-EDAAFEEDF83F}"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80896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Today we also doubt God</a:t>
            </a:r>
            <a:r>
              <a:rPr lang="fr-FR" dirty="0">
                <a:latin typeface="+mn-lt"/>
                <a:ea typeface="+mn-ea"/>
                <a:cs typeface="+mn-cs"/>
              </a:rPr>
              <a:t>'</a:t>
            </a:r>
            <a:r>
              <a:rPr lang="en-US" dirty="0">
                <a:latin typeface="+mn-lt"/>
                <a:ea typeface="+mn-ea"/>
                <a:cs typeface="+mn-cs"/>
              </a:rPr>
              <a:t>s goodness by saying God holds us back.  One atheist billboard states, "Dear Christians, I share my toys.  Why won</a:t>
            </a:r>
            <a:r>
              <a:rPr lang="fr-FR" dirty="0">
                <a:latin typeface="+mn-lt"/>
                <a:ea typeface="+mn-ea"/>
                <a:cs typeface="+mn-cs"/>
              </a:rPr>
              <a:t>'</a:t>
            </a:r>
            <a:r>
              <a:rPr lang="en-US" dirty="0">
                <a:latin typeface="+mn-lt"/>
                <a:ea typeface="+mn-ea"/>
                <a:cs typeface="+mn-cs"/>
              </a:rPr>
              <a:t>t you share the season?  Happy holidays for all!"  Do you see the assumption here?  Christians want God</a:t>
            </a:r>
            <a:r>
              <a:rPr lang="fr-FR" dirty="0">
                <a:latin typeface="+mn-lt"/>
                <a:ea typeface="+mn-ea"/>
                <a:cs typeface="+mn-cs"/>
              </a:rPr>
              <a:t>'</a:t>
            </a:r>
            <a:r>
              <a:rPr lang="en-US" dirty="0">
                <a:latin typeface="+mn-lt"/>
                <a:ea typeface="+mn-ea"/>
                <a:cs typeface="+mn-cs"/>
              </a:rPr>
              <a:t>s goodness only for them—so we don</a:t>
            </a:r>
            <a:r>
              <a:rPr lang="fr-FR" dirty="0">
                <a:latin typeface="+mn-lt"/>
                <a:ea typeface="+mn-ea"/>
                <a:cs typeface="+mn-cs"/>
              </a:rPr>
              <a:t>'</a:t>
            </a:r>
            <a:r>
              <a:rPr lang="en-US" dirty="0">
                <a:latin typeface="+mn-lt"/>
                <a:ea typeface="+mn-ea"/>
                <a:cs typeface="+mn-cs"/>
              </a:rPr>
              <a:t>t believe God is good to share with all</a:t>
            </a:r>
            <a:r>
              <a:rPr lang="en-SG" dirty="0">
                <a:latin typeface="+mn-lt"/>
                <a:ea typeface="+mn-ea"/>
                <a:cs typeface="+mn-cs"/>
              </a:rPr>
              <a:t>!</a:t>
            </a:r>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00E5D597-FEE4-AF49-BD64-30942ED17178}"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81101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Another writes, "Dear Santa, All I want for Christmas is to skip church!  I</a:t>
            </a:r>
            <a:r>
              <a:rPr lang="fr-FR" dirty="0">
                <a:latin typeface="+mn-lt"/>
                <a:ea typeface="+mn-ea"/>
                <a:cs typeface="+mn-cs"/>
              </a:rPr>
              <a:t>'</a:t>
            </a:r>
            <a:r>
              <a:rPr lang="en-US" dirty="0">
                <a:latin typeface="+mn-lt"/>
                <a:ea typeface="+mn-ea"/>
                <a:cs typeface="+mn-cs"/>
              </a:rPr>
              <a:t>m too old for fairy tales."  Some see the biblical story of the Fall as a fairy tale so that we don</a:t>
            </a:r>
            <a:r>
              <a:rPr lang="fr-FR" dirty="0">
                <a:latin typeface="+mn-lt"/>
                <a:ea typeface="+mn-ea"/>
                <a:cs typeface="+mn-cs"/>
              </a:rPr>
              <a:t>'</a:t>
            </a:r>
            <a:r>
              <a:rPr lang="en-US" dirty="0">
                <a:latin typeface="+mn-lt"/>
                <a:ea typeface="+mn-ea"/>
                <a:cs typeface="+mn-cs"/>
              </a:rPr>
              <a:t>t want to be exposed to why God says death exists in our world.  Ironic </a:t>
            </a:r>
            <a:r>
              <a:rPr lang="en-US" dirty="0" err="1">
                <a:latin typeface="+mn-lt"/>
                <a:ea typeface="+mn-ea"/>
                <a:cs typeface="+mn-cs"/>
              </a:rPr>
              <a:t>isn</a:t>
            </a:r>
            <a:r>
              <a:rPr lang="fr-FR" dirty="0">
                <a:latin typeface="+mn-lt"/>
                <a:ea typeface="+mn-ea"/>
                <a:cs typeface="+mn-cs"/>
              </a:rPr>
              <a:t>'</a:t>
            </a:r>
            <a:r>
              <a:rPr lang="en-US" dirty="0">
                <a:latin typeface="+mn-lt"/>
                <a:ea typeface="+mn-ea"/>
                <a:cs typeface="+mn-cs"/>
              </a:rPr>
              <a:t>t?  She writes to the fairy tale Santa and says she </a:t>
            </a:r>
            <a:r>
              <a:rPr lang="en-US" dirty="0" err="1">
                <a:latin typeface="+mn-lt"/>
                <a:ea typeface="+mn-ea"/>
                <a:cs typeface="+mn-cs"/>
              </a:rPr>
              <a:t>doesn</a:t>
            </a:r>
            <a:r>
              <a:rPr lang="fr-FR" dirty="0">
                <a:latin typeface="+mn-lt"/>
                <a:ea typeface="+mn-ea"/>
                <a:cs typeface="+mn-cs"/>
              </a:rPr>
              <a:t>'</a:t>
            </a:r>
            <a:r>
              <a:rPr lang="en-US" dirty="0">
                <a:latin typeface="+mn-lt"/>
                <a:ea typeface="+mn-ea"/>
                <a:cs typeface="+mn-cs"/>
              </a:rPr>
              <a:t>t want to believe in God</a:t>
            </a:r>
            <a:r>
              <a:rPr lang="en-SG" dirty="0">
                <a:latin typeface="+mn-lt"/>
                <a:ea typeface="+mn-ea"/>
                <a:cs typeface="+mn-cs"/>
              </a:rPr>
              <a:t>!</a:t>
            </a:r>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CCB1BA80-7555-B344-BD9E-97BD0F521282}" type="slidenum">
              <a:rPr lang="en-GB" sz="1200">
                <a:solidFill>
                  <a:srgbClr val="FFFFFF"/>
                </a:solidFill>
                <a:latin typeface="Comic Sans MS" charset="0"/>
              </a:rPr>
              <a:pPr/>
              <a:t>159</a:t>
            </a:fld>
            <a:endParaRPr lang="en-GB" sz="1200">
              <a:solidFill>
                <a:srgbClr val="FFFFFF"/>
              </a:solidFill>
              <a:latin typeface="Comic Sans MS" charset="0"/>
            </a:endParaRPr>
          </a:p>
        </p:txBody>
      </p:sp>
      <p:sp>
        <p:nvSpPr>
          <p:cNvPr id="813058" name="Rectangle 1026"/>
          <p:cNvSpPr>
            <a:spLocks noGrp="1" noRot="1" noChangeAspect="1" noChangeArrowheads="1"/>
          </p:cNvSpPr>
          <p:nvPr>
            <p:ph type="sldImg"/>
          </p:nvPr>
        </p:nvSpPr>
        <p:spPr>
          <a:solidFill>
            <a:srgbClr val="FFFFFF"/>
          </a:solidFill>
          <a:ln/>
        </p:spPr>
      </p:sp>
      <p:sp>
        <p:nvSpPr>
          <p:cNvPr id="8130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67597EC9-130E-AA44-AB70-9A7E953AA0EA}"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815106" name="Rectangle 1026"/>
          <p:cNvSpPr>
            <a:spLocks noGrp="1" noRot="1" noChangeAspect="1" noChangeArrowheads="1"/>
          </p:cNvSpPr>
          <p:nvPr>
            <p:ph type="sldImg"/>
          </p:nvPr>
        </p:nvSpPr>
        <p:spPr>
          <a:solidFill>
            <a:srgbClr val="FFFFFF"/>
          </a:solidFill>
          <a:ln/>
        </p:spPr>
      </p:sp>
      <p:sp>
        <p:nvSpPr>
          <p:cNvPr id="81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76F8248A-3BB5-D247-9A1E-F61E29D3AA71}"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817154" name="Rectangle 1026"/>
          <p:cNvSpPr>
            <a:spLocks noGrp="1" noRot="1" noChangeAspect="1" noChangeArrowheads="1"/>
          </p:cNvSpPr>
          <p:nvPr>
            <p:ph type="sldImg"/>
          </p:nvPr>
        </p:nvSpPr>
        <p:spPr>
          <a:solidFill>
            <a:srgbClr val="FFFFFF"/>
          </a:solidFill>
          <a:ln/>
        </p:spPr>
      </p:sp>
      <p:sp>
        <p:nvSpPr>
          <p:cNvPr id="817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02374DE2-562D-C94A-AEE8-95AF89CD4F99}" type="slidenum">
              <a:rPr lang="en-GB" sz="1200">
                <a:solidFill>
                  <a:srgbClr val="FFFFFF"/>
                </a:solidFill>
                <a:latin typeface="Comic Sans MS" charset="0"/>
              </a:rPr>
              <a:pPr/>
              <a:t>162</a:t>
            </a:fld>
            <a:endParaRPr lang="en-GB" sz="1200">
              <a:solidFill>
                <a:srgbClr val="FFFFFF"/>
              </a:solidFill>
              <a:latin typeface="Comic Sans MS" charset="0"/>
            </a:endParaRPr>
          </a:p>
        </p:txBody>
      </p:sp>
      <p:sp>
        <p:nvSpPr>
          <p:cNvPr id="819202" name="Rectangle 1026"/>
          <p:cNvSpPr>
            <a:spLocks noGrp="1" noRot="1" noChangeAspect="1" noChangeArrowheads="1"/>
          </p:cNvSpPr>
          <p:nvPr>
            <p:ph type="sldImg"/>
          </p:nvPr>
        </p:nvSpPr>
        <p:spPr>
          <a:solidFill>
            <a:srgbClr val="FFFFFF"/>
          </a:solidFill>
          <a:ln/>
        </p:spPr>
      </p:sp>
      <p:sp>
        <p:nvSpPr>
          <p:cNvPr id="81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CBEC08DA-9D95-A14B-B8E0-EAFD1E3B2099}" type="slidenum">
              <a:rPr lang="en-GB" sz="1200">
                <a:solidFill>
                  <a:srgbClr val="FFFFFF"/>
                </a:solidFill>
                <a:latin typeface="Comic Sans MS" charset="0"/>
              </a:rPr>
              <a:pPr/>
              <a:t>163</a:t>
            </a:fld>
            <a:endParaRPr lang="en-GB" sz="1200">
              <a:solidFill>
                <a:srgbClr val="FFFFFF"/>
              </a:solidFill>
              <a:latin typeface="Comic Sans MS" charset="0"/>
            </a:endParaRPr>
          </a:p>
        </p:txBody>
      </p:sp>
      <p:sp>
        <p:nvSpPr>
          <p:cNvPr id="821250" name="Rectangle 1026"/>
          <p:cNvSpPr>
            <a:spLocks noGrp="1" noRot="1" noChangeAspect="1" noChangeArrowheads="1"/>
          </p:cNvSpPr>
          <p:nvPr>
            <p:ph type="sldImg"/>
          </p:nvPr>
        </p:nvSpPr>
        <p:spPr>
          <a:solidFill>
            <a:srgbClr val="FFFFFF"/>
          </a:solidFill>
          <a:ln/>
        </p:spPr>
      </p:sp>
      <p:sp>
        <p:nvSpPr>
          <p:cNvPr id="821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F425592B-C4E1-1A4A-BB89-7BAEEDBE3C9B}" type="slidenum">
              <a:rPr lang="en-GB" sz="1200">
                <a:solidFill>
                  <a:srgbClr val="FFFFFF"/>
                </a:solidFill>
                <a:latin typeface="Comic Sans MS" charset="0"/>
              </a:rPr>
              <a:pPr/>
              <a:t>164</a:t>
            </a:fld>
            <a:endParaRPr lang="en-GB" sz="1200">
              <a:solidFill>
                <a:srgbClr val="FFFFFF"/>
              </a:solidFill>
              <a:latin typeface="Comic Sans MS" charset="0"/>
            </a:endParaRPr>
          </a:p>
        </p:txBody>
      </p:sp>
      <p:sp>
        <p:nvSpPr>
          <p:cNvPr id="82329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Eve</a:t>
            </a:r>
            <a:r>
              <a:rPr lang="fr-FR" dirty="0">
                <a:latin typeface="+mn-lt"/>
                <a:ea typeface="+mn-ea"/>
                <a:cs typeface="+mn-cs"/>
              </a:rPr>
              <a:t>'</a:t>
            </a:r>
            <a:r>
              <a:rPr lang="en-US" dirty="0">
                <a:latin typeface="+mn-lt"/>
                <a:ea typeface="+mn-ea"/>
                <a:cs typeface="+mn-cs"/>
              </a:rPr>
              <a:t>s bodily cravings, greed and pride motivated her and Adam to sin by eating the fruit (3:6).</a:t>
            </a:r>
            <a:r>
              <a:rPr lang="en-SG" dirty="0"/>
              <a:t>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DA2A6D98-E8CA-A14D-AD9D-C136CDA61158}" type="slidenum">
              <a:rPr lang="en-US" sz="1200">
                <a:latin typeface="Arial" charset="0"/>
              </a:rPr>
              <a:pPr/>
              <a:t>20</a:t>
            </a:fld>
            <a:endParaRPr lang="en-US" sz="1200">
              <a:latin typeface="Arial" charset="0"/>
            </a:endParaRPr>
          </a:p>
        </p:txBody>
      </p:sp>
      <p:sp>
        <p:nvSpPr>
          <p:cNvPr id="54784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5478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3D422728-54A4-8A42-840F-25BA40B6E9EE}" type="slidenum">
              <a:rPr lang="en-US" sz="1200">
                <a:solidFill>
                  <a:srgbClr val="000000"/>
                </a:solidFill>
                <a:latin typeface="Arial" charset="0"/>
              </a:rPr>
              <a:pPr/>
              <a:t>165</a:t>
            </a:fld>
            <a:endParaRPr lang="en-US" sz="1200">
              <a:solidFill>
                <a:srgbClr val="000000"/>
              </a:solidFill>
              <a:latin typeface="Arial" charset="0"/>
            </a:endParaRPr>
          </a:p>
        </p:txBody>
      </p:sp>
      <p:sp>
        <p:nvSpPr>
          <p:cNvPr id="82534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8253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F56D32D3-DC58-644B-9017-CF1F0889A1FE}" type="slidenum">
              <a:rPr lang="en-GB" sz="1200">
                <a:solidFill>
                  <a:srgbClr val="FFFFFF"/>
                </a:solidFill>
                <a:latin typeface="Comic Sans MS" charset="0"/>
              </a:rPr>
              <a:pPr/>
              <a:t>166</a:t>
            </a:fld>
            <a:endParaRPr lang="en-GB" sz="1200">
              <a:solidFill>
                <a:srgbClr val="FFFFFF"/>
              </a:solidFill>
              <a:latin typeface="Comic Sans MS" charset="0"/>
            </a:endParaRPr>
          </a:p>
        </p:txBody>
      </p:sp>
      <p:sp>
        <p:nvSpPr>
          <p:cNvPr id="82739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lvl="3" defTabSz="457200" eaLnBrk="1" fontAlgn="auto" hangingPunct="1">
              <a:spcBef>
                <a:spcPts val="0"/>
              </a:spcBef>
              <a:spcAft>
                <a:spcPts val="0"/>
              </a:spcAft>
              <a:defRPr/>
            </a:pPr>
            <a:r>
              <a:rPr lang="en-US" dirty="0">
                <a:latin typeface="+mn-lt"/>
                <a:ea typeface="+mn-ea"/>
              </a:rPr>
              <a:t>Sadly, Adam was right there with her—but instead of leading and protecting her, Adam left Eve alone to face the enemy—and he also ate with her.  Some leader!</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19339391-DE3A-3E43-9CC7-8F8CE022FD61}" type="slidenum">
              <a:rPr lang="en-US" sz="1200">
                <a:solidFill>
                  <a:srgbClr val="000000"/>
                </a:solidFill>
                <a:latin typeface="Arial" charset="0"/>
              </a:rPr>
              <a:pPr/>
              <a:t>168</a:t>
            </a:fld>
            <a:endParaRPr lang="en-US" sz="1200">
              <a:solidFill>
                <a:srgbClr val="000000"/>
              </a:solidFill>
              <a:latin typeface="Arial" charset="0"/>
            </a:endParaRPr>
          </a:p>
        </p:txBody>
      </p:sp>
      <p:sp>
        <p:nvSpPr>
          <p:cNvPr id="830466" name="Rectangle 2"/>
          <p:cNvSpPr>
            <a:spLocks noGrp="1" noRot="1" noChangeAspect="1" noChangeArrowheads="1" noTextEdit="1"/>
          </p:cNvSpPr>
          <p:nvPr>
            <p:ph type="sldImg"/>
          </p:nvPr>
        </p:nvSpPr>
        <p:spPr>
          <a:solidFill>
            <a:srgbClr val="FFFFFF"/>
          </a:solidFill>
          <a:ln/>
        </p:spPr>
      </p:sp>
      <p:sp>
        <p:nvSpPr>
          <p:cNvPr id="83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CED19B8A-C79B-704C-8678-2A9DA8765C81}" type="slidenum">
              <a:rPr lang="en-GB" sz="1200">
                <a:solidFill>
                  <a:srgbClr val="FFFFFF"/>
                </a:solidFill>
                <a:latin typeface="Comic Sans MS" charset="0"/>
              </a:rPr>
              <a:pPr/>
              <a:t>169</a:t>
            </a:fld>
            <a:endParaRPr lang="en-GB" sz="1200">
              <a:solidFill>
                <a:srgbClr val="FFFFFF"/>
              </a:solidFill>
              <a:latin typeface="Comic Sans MS" charset="0"/>
            </a:endParaRPr>
          </a:p>
        </p:txBody>
      </p:sp>
      <p:sp>
        <p:nvSpPr>
          <p:cNvPr id="83251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What, then, were the results of this first sin of man?  One might call it "The Blame Game"!</a:t>
            </a:r>
            <a:r>
              <a:rPr lang="en-SG" dirty="0"/>
              <a:t> </a:t>
            </a:r>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0E61F61F-05A4-FF47-9C76-8D0045FAE124}" type="slidenum">
              <a:rPr lang="en-GB" sz="1200">
                <a:solidFill>
                  <a:srgbClr val="FFFFFF"/>
                </a:solidFill>
                <a:latin typeface="Comic Sans MS" charset="0"/>
              </a:rPr>
              <a:pPr/>
              <a:t>170</a:t>
            </a:fld>
            <a:endParaRPr lang="en-GB" sz="1200">
              <a:solidFill>
                <a:srgbClr val="FFFFFF"/>
              </a:solidFill>
              <a:latin typeface="Comic Sans MS" charset="0"/>
            </a:endParaRPr>
          </a:p>
        </p:txBody>
      </p:sp>
      <p:sp>
        <p:nvSpPr>
          <p:cNvPr id="834562" name="Rectangle 1026"/>
          <p:cNvSpPr>
            <a:spLocks noGrp="1" noRot="1" noChangeAspect="1" noChangeArrowheads="1"/>
          </p:cNvSpPr>
          <p:nvPr>
            <p:ph type="sldImg"/>
          </p:nvPr>
        </p:nvSpPr>
        <p:spPr>
          <a:solidFill>
            <a:srgbClr val="FFFFFF"/>
          </a:solidFill>
          <a:ln/>
        </p:spPr>
      </p:sp>
      <p:sp>
        <p:nvSpPr>
          <p:cNvPr id="834563" name="Rectangle 1027"/>
          <p:cNvSpPr>
            <a:spLocks noGrp="1" noChangeArrowheads="1"/>
          </p:cNvSpPr>
          <p:nvPr>
            <p:ph type="body" idx="1"/>
          </p:nvPr>
        </p:nvSpPr>
        <p:spPr>
          <a:solidFill>
            <a:srgbClr val="FFFFFF"/>
          </a:solidFill>
          <a:ln>
            <a:solidFill>
              <a:srgbClr val="000000"/>
            </a:solidFill>
          </a:ln>
        </p:spPr>
        <p:txBody>
          <a:bodyPr/>
          <a:lstStyle/>
          <a:p>
            <a:r>
              <a:rPr lang="en-US">
                <a:latin typeface="Calibri" charset="0"/>
              </a:rPr>
              <a:t>God asked Adam what he had done.</a:t>
            </a:r>
          </a:p>
          <a:p>
            <a:r>
              <a:rPr lang="en-US">
                <a:latin typeface="Calibri" charset="0"/>
              </a:rPr>
              <a:t>Adam blamed Eve (and God): "The woman YOU gave me…" (3:12)</a:t>
            </a:r>
          </a:p>
          <a:p>
            <a:pPr eaLnBrk="1" hangingPunct="1">
              <a:spcBef>
                <a:spcPct val="0"/>
              </a:spcBef>
            </a:pPr>
            <a:r>
              <a:rPr lang="en-US">
                <a:latin typeface="Calibri" charset="0"/>
              </a:rPr>
              <a:t>God then asked Eve what she had done.</a:t>
            </a:r>
          </a:p>
          <a:p>
            <a:r>
              <a:rPr lang="en-US">
                <a:latin typeface="Calibri" charset="0"/>
              </a:rPr>
              <a:t>Eve blamed Satan: "The serpent deceived me…" (3:13)</a:t>
            </a:r>
          </a:p>
          <a:p>
            <a:r>
              <a:rPr lang="en-US">
                <a:latin typeface="Calibri" charset="0"/>
              </a:rPr>
              <a:t>The only one who didn</a:t>
            </a:r>
            <a:r>
              <a:rPr lang="fr-FR">
                <a:latin typeface="Calibri" charset="0"/>
              </a:rPr>
              <a:t>'</a:t>
            </a:r>
            <a:r>
              <a:rPr lang="en-US">
                <a:latin typeface="Calibri" charset="0"/>
              </a:rPr>
              <a:t>t blame someone else was the serpent!</a:t>
            </a:r>
            <a:endParaRPr lang="en-US">
              <a:latin typeface="Times New Roman"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E714A15C-EFCD-084F-94C6-A96297E23FEB}" type="slidenum">
              <a:rPr lang="en-US" sz="1200">
                <a:solidFill>
                  <a:srgbClr val="000000"/>
                </a:solidFill>
                <a:latin typeface="Arial" charset="0"/>
              </a:rPr>
              <a:pPr/>
              <a:t>171</a:t>
            </a:fld>
            <a:endParaRPr lang="en-US" sz="1200">
              <a:solidFill>
                <a:srgbClr val="000000"/>
              </a:solidFill>
              <a:latin typeface="Arial" charset="0"/>
            </a:endParaRPr>
          </a:p>
        </p:txBody>
      </p:sp>
      <p:sp>
        <p:nvSpPr>
          <p:cNvPr id="836610" name="Rectangle 2"/>
          <p:cNvSpPr>
            <a:spLocks noGrp="1" noRot="1" noChangeAspect="1" noChangeArrowheads="1" noTextEdit="1"/>
          </p:cNvSpPr>
          <p:nvPr>
            <p:ph type="sldImg"/>
          </p:nvPr>
        </p:nvSpPr>
        <p:spPr>
          <a:ln/>
        </p:spPr>
      </p:sp>
      <p:sp>
        <p:nvSpPr>
          <p:cNvPr id="836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3D97DE33-966B-314C-B6E9-04B0BCDE2390}" type="slidenum">
              <a:rPr lang="en-GB" sz="1200">
                <a:solidFill>
                  <a:srgbClr val="FFFFFF"/>
                </a:solidFill>
                <a:latin typeface="Comic Sans MS" charset="0"/>
              </a:rPr>
              <a:pPr/>
              <a:t>172</a:t>
            </a:fld>
            <a:endParaRPr lang="en-GB" sz="1200">
              <a:solidFill>
                <a:srgbClr val="FFFFFF"/>
              </a:solidFill>
              <a:latin typeface="Comic Sans MS" charset="0"/>
            </a:endParaRPr>
          </a:p>
        </p:txBody>
      </p:sp>
      <p:sp>
        <p:nvSpPr>
          <p:cNvPr id="83865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Adam and Eve felt deep shame (3:7-13)</a:t>
            </a:r>
            <a:r>
              <a:rPr lang="en-SG" dirty="0">
                <a:latin typeface="+mn-lt"/>
                <a:ea typeface="+mn-ea"/>
                <a:cs typeface="+mn-cs"/>
              </a:rPr>
              <a:t>.</a:t>
            </a:r>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66B98D2B-C510-1E48-B71C-87022660728F}" type="slidenum">
              <a:rPr lang="en-US" sz="1200">
                <a:latin typeface="Arial" charset="0"/>
              </a:rPr>
              <a:pPr/>
              <a:t>173</a:t>
            </a:fld>
            <a:endParaRPr lang="en-US" sz="1200">
              <a:latin typeface="Arial" charset="0"/>
            </a:endParaRPr>
          </a:p>
        </p:txBody>
      </p:sp>
      <p:sp>
        <p:nvSpPr>
          <p:cNvPr id="840706" name="Rectangle 2"/>
          <p:cNvSpPr>
            <a:spLocks noGrp="1" noRot="1" noChangeAspect="1" noChangeArrowheads="1" noTextEdit="1"/>
          </p:cNvSpPr>
          <p:nvPr>
            <p:ph type="sldImg"/>
          </p:nvPr>
        </p:nvSpPr>
        <p:spPr>
          <a:solidFill>
            <a:srgbClr val="FFFFFF"/>
          </a:solidFill>
          <a:ln/>
        </p:spPr>
      </p:sp>
      <p:sp>
        <p:nvSpPr>
          <p:cNvPr id="840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737A4BD0-07FA-BA47-BA34-C9867A5D544A}"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842754" name="Rectangle 1026"/>
          <p:cNvSpPr>
            <a:spLocks noGrp="1" noRot="1" noChangeAspect="1" noChangeArrowheads="1"/>
          </p:cNvSpPr>
          <p:nvPr>
            <p:ph type="sldImg"/>
          </p:nvPr>
        </p:nvSpPr>
        <p:spPr>
          <a:solidFill>
            <a:srgbClr val="FFFFFF"/>
          </a:solidFill>
          <a:ln/>
        </p:spPr>
      </p:sp>
      <p:sp>
        <p:nvSpPr>
          <p:cNvPr id="8427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6963EA27-730D-F44A-8DD2-29204D5E9BCD}"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844802" name="Rectangle 1026"/>
          <p:cNvSpPr>
            <a:spLocks noGrp="1" noRot="1" noChangeAspect="1" noChangeArrowheads="1"/>
          </p:cNvSpPr>
          <p:nvPr>
            <p:ph type="sldImg"/>
          </p:nvPr>
        </p:nvSpPr>
        <p:spPr>
          <a:solidFill>
            <a:srgbClr val="FFFFFF"/>
          </a:solidFill>
          <a:ln/>
        </p:spPr>
      </p:sp>
      <p:sp>
        <p:nvSpPr>
          <p:cNvPr id="844803" name="Rectangle 1027"/>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rPr>
              <a:t>Adam</a:t>
            </a:r>
            <a:r>
              <a:rPr lang="fr-FR">
                <a:latin typeface="Times New Roman" charset="0"/>
              </a:rPr>
              <a:t>'</a:t>
            </a:r>
            <a:r>
              <a:rPr lang="en-US">
                <a:latin typeface="Times New Roman" charset="0"/>
              </a:rPr>
              <a:t>s physical death did not come for another 930 years (Gen. 5:5), but his spiritual separation (death) came immediately upon sinning against God.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85CA87E8-ADB7-2B46-AD23-F06246BD2DA5}" type="slidenum">
              <a:rPr lang="en-US" sz="1200">
                <a:latin typeface="Arial" charset="0"/>
              </a:rPr>
              <a:pPr/>
              <a:t>21</a:t>
            </a:fld>
            <a:endParaRPr lang="en-US" sz="1200">
              <a:latin typeface="Arial" charset="0"/>
            </a:endParaRPr>
          </a:p>
        </p:txBody>
      </p:sp>
      <p:sp>
        <p:nvSpPr>
          <p:cNvPr id="54989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549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DF8801A3-6879-C848-8C99-D939DB27A240}" type="slidenum">
              <a:rPr lang="en-GB" sz="1200">
                <a:solidFill>
                  <a:srgbClr val="FFFFFF"/>
                </a:solidFill>
                <a:latin typeface="Comic Sans MS" charset="0"/>
              </a:rPr>
              <a:pPr/>
              <a:t>176</a:t>
            </a:fld>
            <a:endParaRPr lang="en-GB" sz="1200">
              <a:solidFill>
                <a:srgbClr val="FFFFFF"/>
              </a:solidFill>
              <a:latin typeface="Comic Sans MS" charset="0"/>
            </a:endParaRPr>
          </a:p>
        </p:txBody>
      </p:sp>
      <p:sp>
        <p:nvSpPr>
          <p:cNvPr id="846850" name="Rectangle 1026"/>
          <p:cNvSpPr>
            <a:spLocks noGrp="1" noRot="1" noChangeAspect="1" noChangeArrowheads="1"/>
          </p:cNvSpPr>
          <p:nvPr>
            <p:ph type="sldImg"/>
          </p:nvPr>
        </p:nvSpPr>
        <p:spPr>
          <a:solidFill>
            <a:srgbClr val="FFFFFF"/>
          </a:solidFill>
          <a:ln/>
        </p:spPr>
      </p:sp>
      <p:sp>
        <p:nvSpPr>
          <p:cNvPr id="846851" name="Rectangle 1027"/>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rPr>
              <a:t>Adam</a:t>
            </a:r>
            <a:r>
              <a:rPr lang="fr-FR">
                <a:latin typeface="Times New Roman" charset="0"/>
              </a:rPr>
              <a:t>'</a:t>
            </a:r>
            <a:r>
              <a:rPr lang="en-US">
                <a:latin typeface="Times New Roman" charset="0"/>
              </a:rPr>
              <a:t>s physical death did not come for another 930 years (Gen. 5:5), but his spiritual separation (death) came immediately upon sinning against God.</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D65DB2B2-C3A7-CB47-96AB-BF1C98869A3D}" type="slidenum">
              <a:rPr lang="zh-CN" altLang="en-US" sz="1200">
                <a:solidFill>
                  <a:srgbClr val="000000"/>
                </a:solidFill>
                <a:latin typeface="Arial" charset="0"/>
              </a:rPr>
              <a:pPr/>
              <a:t>177</a:t>
            </a:fld>
            <a:endParaRPr lang="en-US" altLang="zh-CN" sz="1200">
              <a:solidFill>
                <a:srgbClr val="000000"/>
              </a:solidFill>
              <a:latin typeface="Arial" charset="0"/>
            </a:endParaRPr>
          </a:p>
        </p:txBody>
      </p:sp>
      <p:sp>
        <p:nvSpPr>
          <p:cNvPr id="848898" name="Rectangle 2"/>
          <p:cNvSpPr>
            <a:spLocks noGrp="1" noRot="1" noChangeAspect="1" noChangeArrowheads="1"/>
          </p:cNvSpPr>
          <p:nvPr>
            <p:ph type="sldImg"/>
          </p:nvPr>
        </p:nvSpPr>
        <p:spPr>
          <a:solidFill>
            <a:srgbClr val="FFFFFF"/>
          </a:solidFill>
          <a:ln/>
        </p:spPr>
      </p:sp>
      <p:sp>
        <p:nvSpPr>
          <p:cNvPr id="84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To sum up, sin resulted in guilt, separation from God, and death</a:t>
            </a:r>
            <a:r>
              <a:rPr lang="en-SG" dirty="0">
                <a:latin typeface="+mn-lt"/>
                <a:ea typeface="+mn-ea"/>
                <a:cs typeface="+mn-cs"/>
              </a:rPr>
              <a:t>.</a:t>
            </a:r>
            <a:endParaRPr lang="en-US" dirty="0"/>
          </a:p>
        </p:txBody>
      </p:sp>
      <p:sp>
        <p:nvSpPr>
          <p:cNvPr id="8509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13F924A4-5A3D-3243-A756-79550A87281C}" type="slidenum">
              <a:rPr lang="en-US" sz="1200">
                <a:solidFill>
                  <a:srgbClr val="000000"/>
                </a:solidFill>
                <a:latin typeface="Calibri" charset="0"/>
              </a:rPr>
              <a:pPr/>
              <a:t>178</a:t>
            </a:fld>
            <a:endParaRPr lang="en-US" sz="1200">
              <a:solidFill>
                <a:srgbClr val="000000"/>
              </a:solidFill>
              <a:latin typeface="Calibri"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D6497F2E-67DA-A24A-9109-C620DDA0C075}" type="slidenum">
              <a:rPr lang="zh-CN" altLang="en-US" sz="1200">
                <a:solidFill>
                  <a:srgbClr val="000000"/>
                </a:solidFill>
                <a:latin typeface="Arial" charset="0"/>
              </a:rPr>
              <a:pPr/>
              <a:t>180</a:t>
            </a:fld>
            <a:endParaRPr lang="en-US" altLang="zh-CN" sz="1200">
              <a:solidFill>
                <a:srgbClr val="000000"/>
              </a:solidFill>
              <a:latin typeface="Arial" charset="0"/>
            </a:endParaRPr>
          </a:p>
        </p:txBody>
      </p:sp>
      <p:sp>
        <p:nvSpPr>
          <p:cNvPr id="854018"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dirty="0">
                <a:latin typeface="+mn-lt"/>
                <a:ea typeface="+mn-ea"/>
                <a:cs typeface="+mn-cs"/>
              </a:rPr>
              <a:t>So did death exist before sin?  What do you think?  God said that his creation up to this time was "very good."  What does it mean that creation was "very good" if death existed then</a:t>
            </a:r>
            <a:r>
              <a:rPr lang="en-SG" dirty="0">
                <a:latin typeface="+mn-lt"/>
                <a:ea typeface="+mn-ea"/>
                <a:cs typeface="+mn-cs"/>
              </a:rPr>
              <a:t>?</a:t>
            </a:r>
            <a:endParaRPr lang="zh-CN" altLang="en-US" dirty="0">
              <a:latin typeface="Times New Roman"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C52F81F7-E944-E94E-AE1A-A3BF2E195B01}" type="slidenum">
              <a:rPr lang="zh-CN" altLang="en-US" sz="1200">
                <a:solidFill>
                  <a:srgbClr val="000000"/>
                </a:solidFill>
                <a:latin typeface="Arial" charset="0"/>
              </a:rPr>
              <a:pPr/>
              <a:t>182</a:t>
            </a:fld>
            <a:endParaRPr lang="en-US" altLang="zh-CN" sz="1200">
              <a:solidFill>
                <a:srgbClr val="000000"/>
              </a:solidFill>
              <a:latin typeface="Arial" charset="0"/>
            </a:endParaRPr>
          </a:p>
        </p:txBody>
      </p:sp>
      <p:sp>
        <p:nvSpPr>
          <p:cNvPr id="857090" name="Rectangle 2"/>
          <p:cNvSpPr>
            <a:spLocks noGrp="1" noRot="1" noChangeAspect="1" noChangeArrowheads="1" noTextEdit="1"/>
          </p:cNvSpPr>
          <p:nvPr>
            <p:ph type="sldImg"/>
          </p:nvPr>
        </p:nvSpPr>
        <p:spPr>
          <a:ln/>
        </p:spPr>
      </p:sp>
      <p:sp>
        <p:nvSpPr>
          <p:cNvPr id="5740547" name="Rectangle 3"/>
          <p:cNvSpPr>
            <a:spLocks noGrp="1" noChangeArrowheads="1"/>
          </p:cNvSpPr>
          <p:nvPr>
            <p:ph type="body" idx="1"/>
          </p:nvPr>
        </p:nvSpPr>
        <p:spPr/>
        <p:txBody>
          <a:bodyPr/>
          <a:lstStyle/>
          <a:p>
            <a:pPr eaLnBrk="1" hangingPunct="1">
              <a:defRPr/>
            </a:pPr>
            <a:r>
              <a:rPr lang="en-US" dirty="0">
                <a:cs typeface="+mn-cs"/>
              </a:rPr>
              <a:t>The Bible says </a:t>
            </a:r>
            <a:r>
              <a:rPr lang="en-US" dirty="0">
                <a:latin typeface="+mn-lt"/>
                <a:ea typeface="+mn-ea"/>
                <a:cs typeface="+mn-cs"/>
              </a:rPr>
              <a:t>that it all started good, but the fossil record shows horrible things that came out of the Flood</a:t>
            </a:r>
            <a:r>
              <a:rPr lang="en-SG" dirty="0">
                <a:latin typeface="+mn-lt"/>
                <a:ea typeface="+mn-ea"/>
                <a:cs typeface="+mn-cs"/>
              </a:rPr>
              <a:t>.</a:t>
            </a:r>
            <a:endParaRPr lang="en-US" dirty="0">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8B3EB681-2195-1540-83B4-3A751C52C56C}" type="slidenum">
              <a:rPr lang="zh-CN" altLang="en-US" sz="1200">
                <a:solidFill>
                  <a:srgbClr val="000000"/>
                </a:solidFill>
                <a:latin typeface="Arial" charset="0"/>
              </a:rPr>
              <a:pPr/>
              <a:t>183</a:t>
            </a:fld>
            <a:endParaRPr lang="en-US" altLang="zh-CN" sz="1200">
              <a:solidFill>
                <a:srgbClr val="000000"/>
              </a:solidFill>
              <a:latin typeface="Arial" charset="0"/>
            </a:endParaRPr>
          </a:p>
        </p:txBody>
      </p:sp>
      <p:sp>
        <p:nvSpPr>
          <p:cNvPr id="859138"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It all started with Adam</a:t>
            </a:r>
            <a:r>
              <a:rPr lang="en-SG" dirty="0">
                <a:latin typeface="+mn-lt"/>
                <a:ea typeface="+mn-ea"/>
                <a:cs typeface="+mn-cs"/>
              </a:rPr>
              <a:t>.</a:t>
            </a:r>
            <a:endParaRPr lang="zh-CN" altLang="en-US" dirty="0">
              <a:latin typeface="Times New Roman"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080726C7-6FFD-944E-AA83-AECA25ED56BE}" type="slidenum">
              <a:rPr lang="zh-CN" altLang="en-US" sz="1200">
                <a:solidFill>
                  <a:srgbClr val="000000"/>
                </a:solidFill>
                <a:latin typeface="Arial" charset="0"/>
              </a:rPr>
              <a:pPr/>
              <a:t>184</a:t>
            </a:fld>
            <a:endParaRPr lang="en-US" altLang="zh-CN" sz="1200">
              <a:solidFill>
                <a:srgbClr val="000000"/>
              </a:solidFill>
              <a:latin typeface="Arial" charset="0"/>
            </a:endParaRPr>
          </a:p>
        </p:txBody>
      </p:sp>
      <p:sp>
        <p:nvSpPr>
          <p:cNvPr id="861186"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The NLT renders this…</a:t>
            </a:r>
            <a:endParaRPr lang="zh-CN" altLang="en-US" dirty="0">
              <a:latin typeface="Times New Roman"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So why do we die?  Because since the beginning we have trusted ourselves instead of God</a:t>
            </a:r>
            <a:r>
              <a:rPr lang="en-SG" dirty="0">
                <a:latin typeface="+mn-lt"/>
                <a:ea typeface="+mn-ea"/>
                <a:cs typeface="+mn-cs"/>
              </a:rPr>
              <a:t>.</a:t>
            </a:r>
            <a:endParaRPr lang="en-US" dirty="0"/>
          </a:p>
        </p:txBody>
      </p:sp>
      <p:sp>
        <p:nvSpPr>
          <p:cNvPr id="8632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714BCE9-8A8B-4E44-A94A-111F82706D7B}" type="slidenum">
              <a:rPr lang="en-US" sz="1200">
                <a:solidFill>
                  <a:srgbClr val="000000"/>
                </a:solidFill>
                <a:latin typeface="Calibri" charset="0"/>
              </a:rPr>
              <a:pPr/>
              <a:t>185</a:t>
            </a:fld>
            <a:endParaRPr lang="en-US" sz="1200">
              <a:solidFill>
                <a:srgbClr val="000000"/>
              </a:solidFill>
              <a:latin typeface="Calibri"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1CBD0E8F-A3B8-384A-8549-3D9A8593CB1F}"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86528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One billboard is quite blatant about our rejection of God</a:t>
            </a:r>
            <a:r>
              <a:rPr lang="en-SG" dirty="0"/>
              <a:t> …</a:t>
            </a:r>
            <a:endParaRPr lang="en-US" dirty="0"/>
          </a:p>
          <a:p>
            <a:pPr>
              <a:defRPr/>
            </a:pPr>
            <a:endParaRPr lang="en-US" dirty="0"/>
          </a:p>
          <a:p>
            <a:pPr>
              <a:defRPr/>
            </a:pPr>
            <a:r>
              <a:rPr lang="en-US" dirty="0"/>
              <a:t>____________</a:t>
            </a:r>
          </a:p>
          <a:p>
            <a:pPr>
              <a:defRPr/>
            </a:pPr>
            <a:endParaRPr lang="en-US" dirty="0"/>
          </a:p>
          <a:p>
            <a:pPr>
              <a:defRPr/>
            </a:pPr>
            <a:r>
              <a:rPr lang="en-US" dirty="0"/>
              <a:t>The Center for Inquiry is an organization of humanists, skeptics, freethinkers, and atheists all working together at the public policy and grassroots levels to advance science and secularism.</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4B878503-6EC3-EA40-84D8-F0E9BD892CDB}" type="slidenum">
              <a:rPr lang="en-GB" sz="1200">
                <a:solidFill>
                  <a:srgbClr val="FFFFFF"/>
                </a:solidFill>
                <a:latin typeface="Comic Sans MS" charset="0"/>
              </a:rPr>
              <a:pPr/>
              <a:t>187</a:t>
            </a:fld>
            <a:endParaRPr lang="en-GB" sz="1200">
              <a:solidFill>
                <a:srgbClr val="FFFFFF"/>
              </a:solidFill>
              <a:latin typeface="Comic Sans MS" charset="0"/>
            </a:endParaRPr>
          </a:p>
        </p:txBody>
      </p:sp>
      <p:sp>
        <p:nvSpPr>
          <p:cNvPr id="86733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Another claims, "You KNOW it</a:t>
            </a:r>
            <a:r>
              <a:rPr lang="fr-FR" dirty="0">
                <a:latin typeface="+mn-lt"/>
                <a:ea typeface="+mn-ea"/>
                <a:cs typeface="+mn-cs"/>
              </a:rPr>
              <a:t>'</a:t>
            </a:r>
            <a:r>
              <a:rPr lang="en-US" dirty="0">
                <a:latin typeface="+mn-lt"/>
                <a:ea typeface="+mn-ea"/>
                <a:cs typeface="+mn-cs"/>
              </a:rPr>
              <a:t>s a Myth.  This Season, Celebrate REASON!"</a:t>
            </a:r>
            <a:r>
              <a:rPr lang="en-SG" dirty="0"/>
              <a:t> </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6A2A378-FFE9-C444-ABCC-D3EA81FF9175}" type="slidenum">
              <a:rPr lang="en-US" sz="1200">
                <a:latin typeface="Arial" charset="0"/>
              </a:rPr>
              <a:pPr/>
              <a:t>22</a:t>
            </a:fld>
            <a:endParaRPr lang="en-US" sz="1200">
              <a:latin typeface="Arial" charset="0"/>
            </a:endParaRPr>
          </a:p>
        </p:txBody>
      </p:sp>
      <p:sp>
        <p:nvSpPr>
          <p:cNvPr id="551938"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551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So we have a huge problem—we did in Genesis 3 and we still do today—we trust in ourselves in prideful sin.  Does God have a solution?  Yes!</a:t>
            </a:r>
            <a:r>
              <a:rPr lang="en-SG" dirty="0"/>
              <a:t> </a:t>
            </a:r>
            <a:endParaRPr lang="en-US" dirty="0"/>
          </a:p>
        </p:txBody>
      </p:sp>
      <p:sp>
        <p:nvSpPr>
          <p:cNvPr id="8693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35577EDA-A2DB-024C-B895-B43581DDB118}" type="slidenum">
              <a:rPr lang="en-US" sz="1200">
                <a:solidFill>
                  <a:srgbClr val="000000"/>
                </a:solidFill>
                <a:latin typeface="Calibri" charset="0"/>
              </a:rPr>
              <a:pPr/>
              <a:t>188</a:t>
            </a:fld>
            <a:endParaRPr lang="en-US" sz="1200">
              <a:solidFill>
                <a:srgbClr val="000000"/>
              </a:solidFill>
              <a:latin typeface="Calibri"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Even Genesis 3 says that God provides Christ as our Savior from the cost of our independence</a:t>
            </a:r>
            <a:r>
              <a:rPr lang="en-SG" dirty="0"/>
              <a:t> </a:t>
            </a:r>
            <a:endParaRPr lang="en-US" dirty="0"/>
          </a:p>
        </p:txBody>
      </p:sp>
      <p:sp>
        <p:nvSpPr>
          <p:cNvPr id="8714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ECA3F6AA-8050-424B-9111-35EAD979388D}" type="slidenum">
              <a:rPr lang="en-US" sz="1200">
                <a:solidFill>
                  <a:srgbClr val="000000"/>
                </a:solidFill>
                <a:latin typeface="Calibri" charset="0"/>
              </a:rPr>
              <a:pPr/>
              <a:t>189</a:t>
            </a:fld>
            <a:endParaRPr lang="en-US" sz="1200">
              <a:solidFill>
                <a:srgbClr val="000000"/>
              </a:solidFill>
              <a:latin typeface="Calibri"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E25CDF58-A259-FA42-AAE5-F7B1D5B54248}" type="slidenum">
              <a:rPr lang="en-GB" sz="1200">
                <a:solidFill>
                  <a:srgbClr val="FFFFFF"/>
                </a:solidFill>
                <a:latin typeface="Comic Sans MS" charset="0"/>
              </a:rPr>
              <a:pPr/>
              <a:t>190</a:t>
            </a:fld>
            <a:endParaRPr lang="en-GB" sz="1200">
              <a:solidFill>
                <a:srgbClr val="FFFFFF"/>
              </a:solidFill>
              <a:latin typeface="Comic Sans MS" charset="0"/>
            </a:endParaRPr>
          </a:p>
        </p:txBody>
      </p:sp>
      <p:sp>
        <p:nvSpPr>
          <p:cNvPr id="87347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God went looking for Adam—not Adam looking for God (3:8-11).</a:t>
            </a:r>
            <a:r>
              <a:rPr lang="en-SG" dirty="0"/>
              <a:t> </a:t>
            </a:r>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86D7ACC5-3063-054F-8111-18711AB68B6E}" type="slidenum">
              <a:rPr lang="en-GB" sz="1200">
                <a:solidFill>
                  <a:srgbClr val="FFFFFF"/>
                </a:solidFill>
                <a:latin typeface="Comic Sans MS" charset="0"/>
              </a:rPr>
              <a:pPr/>
              <a:t>191</a:t>
            </a:fld>
            <a:endParaRPr lang="en-GB" sz="1200">
              <a:solidFill>
                <a:srgbClr val="FFFFFF"/>
              </a:solidFill>
              <a:latin typeface="Comic Sans MS" charset="0"/>
            </a:endParaRPr>
          </a:p>
        </p:txBody>
      </p:sp>
      <p:sp>
        <p:nvSpPr>
          <p:cNvPr id="87552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God went looking for Adam—not Adam looking for God (3:8-11)</a:t>
            </a:r>
            <a:r>
              <a:rPr lang="en-SG" dirty="0">
                <a:latin typeface="+mn-lt"/>
                <a:ea typeface="+mn-ea"/>
                <a:cs typeface="+mn-cs"/>
              </a:rPr>
              <a:t>!</a:t>
            </a:r>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6ADA825-DDC4-904A-89A2-E020BD67BB20}" type="slidenum">
              <a:rPr lang="en-GB" sz="1200">
                <a:solidFill>
                  <a:srgbClr val="FFFFFF"/>
                </a:solidFill>
                <a:latin typeface="Comic Sans MS" charset="0"/>
              </a:rPr>
              <a:pPr/>
              <a:t>192</a:t>
            </a:fld>
            <a:endParaRPr lang="en-GB" sz="1200">
              <a:solidFill>
                <a:srgbClr val="FFFFFF"/>
              </a:solidFill>
              <a:latin typeface="Comic Sans MS" charset="0"/>
            </a:endParaRPr>
          </a:p>
        </p:txBody>
      </p:sp>
      <p:sp>
        <p:nvSpPr>
          <p:cNvPr id="877570" name="Rectangle 1026"/>
          <p:cNvSpPr>
            <a:spLocks noGrp="1" noRot="1" noChangeAspect="1" noChangeArrowheads="1"/>
          </p:cNvSpPr>
          <p:nvPr>
            <p:ph type="sldImg"/>
          </p:nvPr>
        </p:nvSpPr>
        <p:spPr>
          <a:solidFill>
            <a:srgbClr val="FFFFFF"/>
          </a:solidFill>
          <a:ln/>
        </p:spPr>
      </p:sp>
      <p:sp>
        <p:nvSpPr>
          <p:cNvPr id="8775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3BA89FD7-4139-6D49-9C53-E2EC0D146366}" type="slidenum">
              <a:rPr lang="zh-CN" altLang="en-US" sz="1200">
                <a:solidFill>
                  <a:srgbClr val="000000"/>
                </a:solidFill>
                <a:latin typeface="Arial" charset="0"/>
              </a:rPr>
              <a:pPr/>
              <a:t>193</a:t>
            </a:fld>
            <a:endParaRPr lang="en-US" altLang="zh-CN" sz="1200">
              <a:solidFill>
                <a:srgbClr val="000000"/>
              </a:solidFill>
              <a:latin typeface="Arial" charset="0"/>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fontAlgn="auto">
              <a:spcBef>
                <a:spcPts val="0"/>
              </a:spcBef>
              <a:spcAft>
                <a:spcPts val="0"/>
              </a:spcAft>
              <a:defRPr/>
            </a:pPr>
            <a:fld id="{0C25FD0E-FCDA-5A40-B134-E6528676E7FD}" type="slidenum">
              <a:rPr lang="en-US" sz="1200" smtClean="0">
                <a:solidFill>
                  <a:prstClr val="black"/>
                </a:solidFill>
              </a:rPr>
              <a:pPr algn="r" defTabSz="457200" fontAlgn="auto">
                <a:spcBef>
                  <a:spcPts val="0"/>
                </a:spcBef>
                <a:spcAft>
                  <a:spcPts val="0"/>
                </a:spcAft>
                <a:defRPr/>
              </a:pPr>
              <a:t>193</a:t>
            </a:fld>
            <a:endParaRPr lang="en-US" sz="1200">
              <a:solidFill>
                <a:prstClr val="black"/>
              </a:solidFill>
            </a:endParaRPr>
          </a:p>
        </p:txBody>
      </p:sp>
      <p:sp>
        <p:nvSpPr>
          <p:cNvPr id="879619" name="Rectangle 2"/>
          <p:cNvSpPr>
            <a:spLocks noGrp="1" noRot="1" noChangeAspect="1" noChangeArrowheads="1" noTextEdit="1"/>
          </p:cNvSpPr>
          <p:nvPr>
            <p:ph type="sldImg"/>
          </p:nvPr>
        </p:nvSpPr>
        <p:spPr>
          <a:ln/>
        </p:spPr>
      </p:sp>
      <p:sp>
        <p:nvSpPr>
          <p:cNvPr id="8796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2D68E838-B1B3-A043-8234-DC446468BC6B}" type="slidenum">
              <a:rPr lang="zh-CN" altLang="en-US" sz="1200">
                <a:solidFill>
                  <a:srgbClr val="000000"/>
                </a:solidFill>
                <a:latin typeface="Arial" charset="0"/>
              </a:rPr>
              <a:pPr/>
              <a:t>194</a:t>
            </a:fld>
            <a:endParaRPr lang="en-US" altLang="zh-CN" sz="1200">
              <a:solidFill>
                <a:srgbClr val="000000"/>
              </a:solidFill>
              <a:latin typeface="Arial" charset="0"/>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fontAlgn="auto">
              <a:spcBef>
                <a:spcPts val="0"/>
              </a:spcBef>
              <a:spcAft>
                <a:spcPts val="0"/>
              </a:spcAft>
              <a:defRPr/>
            </a:pPr>
            <a:fld id="{98A12AC9-85CD-B14B-A197-D0C7FF074CD7}" type="slidenum">
              <a:rPr lang="en-US" sz="1200" smtClean="0">
                <a:solidFill>
                  <a:prstClr val="black"/>
                </a:solidFill>
                <a:cs typeface="+mn-cs"/>
              </a:rPr>
              <a:pPr algn="r" defTabSz="457200" fontAlgn="auto">
                <a:spcBef>
                  <a:spcPts val="0"/>
                </a:spcBef>
                <a:spcAft>
                  <a:spcPts val="0"/>
                </a:spcAft>
                <a:defRPr/>
              </a:pPr>
              <a:t>194</a:t>
            </a:fld>
            <a:endParaRPr lang="en-US" sz="1200">
              <a:solidFill>
                <a:prstClr val="black"/>
              </a:solidFill>
              <a:cs typeface="+mn-cs"/>
            </a:endParaRPr>
          </a:p>
        </p:txBody>
      </p:sp>
      <p:sp>
        <p:nvSpPr>
          <p:cNvPr id="88166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This is what God said to Satan…</a:t>
            </a:r>
          </a:p>
          <a:p>
            <a:pPr>
              <a:defRPr/>
            </a:pPr>
            <a:r>
              <a:rPr lang="en-US" dirty="0">
                <a:latin typeface="+mn-lt"/>
                <a:ea typeface="+mn-ea"/>
                <a:cs typeface="+mn-cs"/>
              </a:rPr>
              <a:t>God promised a Savior to defeat Satan (3:14-15)</a:t>
            </a:r>
            <a:r>
              <a:rPr lang="en-SG" dirty="0">
                <a:latin typeface="+mn-lt"/>
                <a:ea typeface="+mn-ea"/>
                <a:cs typeface="+mn-cs"/>
              </a:rPr>
              <a:t>.</a:t>
            </a:r>
          </a:p>
          <a:p>
            <a:pPr>
              <a:defRPr/>
            </a:pPr>
            <a:r>
              <a:rPr lang="en-SG" altLang="zh-CN" dirty="0">
                <a:latin typeface="+mn-lt"/>
                <a:ea typeface="+mn-ea"/>
                <a:cs typeface="+mn-cs"/>
              </a:rPr>
              <a:t>	</a:t>
            </a:r>
            <a:r>
              <a:rPr lang="en-US" altLang="zh-CN" dirty="0">
                <a:latin typeface="Times New Roman" charset="0"/>
              </a:rPr>
              <a:t>We have hated snakes since this day!</a:t>
            </a:r>
          </a:p>
          <a:p>
            <a:pPr>
              <a:defRPr/>
            </a:pPr>
            <a:r>
              <a:rPr lang="en-US" altLang="zh-CN" dirty="0">
                <a:latin typeface="Times New Roman" charset="0"/>
              </a:rPr>
              <a:t>	More seriously, God promised that one of Eve</a:t>
            </a:r>
            <a:r>
              <a:rPr lang="fr-FR" altLang="zh-CN" dirty="0">
                <a:latin typeface="Times New Roman" charset="0"/>
              </a:rPr>
              <a:t>'</a:t>
            </a:r>
            <a:r>
              <a:rPr lang="en-US" altLang="zh-CN" dirty="0">
                <a:latin typeface="Times New Roman" charset="0"/>
              </a:rPr>
              <a:t>s descendants would strike the mortal blow to Satan.  Jesus did this at the cross!</a:t>
            </a:r>
          </a:p>
          <a:p>
            <a:pPr>
              <a:defRPr/>
            </a:pPr>
            <a:endParaRPr lang="zh-CN" altLang="en-US" dirty="0">
              <a:latin typeface="Times New Roman"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ED7DFAE9-3496-AC48-956B-5849F141A093}" type="slidenum">
              <a:rPr lang="en-GB" sz="1200">
                <a:solidFill>
                  <a:srgbClr val="FFFFFF"/>
                </a:solidFill>
                <a:latin typeface="Comic Sans MS" charset="0"/>
              </a:rPr>
              <a:pPr/>
              <a:t>195</a:t>
            </a:fld>
            <a:endParaRPr lang="en-GB" sz="1200">
              <a:solidFill>
                <a:srgbClr val="FFFFFF"/>
              </a:solidFill>
              <a:latin typeface="Comic Sans MS" charset="0"/>
            </a:endParaRPr>
          </a:p>
        </p:txBody>
      </p:sp>
      <p:sp>
        <p:nvSpPr>
          <p:cNvPr id="88371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marL="0" lvl="3" defTabSz="457200" eaLnBrk="1" fontAlgn="auto" hangingPunct="1">
              <a:spcBef>
                <a:spcPts val="0"/>
              </a:spcBef>
              <a:spcAft>
                <a:spcPts val="0"/>
              </a:spcAft>
              <a:defRPr/>
            </a:pPr>
            <a:endParaRPr lang="en-US" dirty="0">
              <a:latin typeface="+mn-lt"/>
              <a:ea typeface="+mn-ea"/>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FC1FF61-3CFA-8F45-8224-3AEA544C637B}" type="slidenum">
              <a:rPr lang="en-GB" sz="1200">
                <a:solidFill>
                  <a:srgbClr val="FFFFFF"/>
                </a:solidFill>
                <a:latin typeface="Comic Sans MS" charset="0"/>
              </a:rPr>
              <a:pPr/>
              <a:t>196</a:t>
            </a:fld>
            <a:endParaRPr lang="en-GB" sz="1200">
              <a:solidFill>
                <a:srgbClr val="FFFFFF"/>
              </a:solidFill>
              <a:latin typeface="Comic Sans MS" charset="0"/>
            </a:endParaRPr>
          </a:p>
        </p:txBody>
      </p:sp>
      <p:sp>
        <p:nvSpPr>
          <p:cNvPr id="88576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God gave Adam hope for the future by naming Eve (3:20)</a:t>
            </a:r>
            <a:r>
              <a:rPr lang="en-SG" dirty="0">
                <a:latin typeface="+mn-lt"/>
                <a:ea typeface="+mn-ea"/>
                <a:cs typeface="+mn-cs"/>
              </a:rPr>
              <a:t>.</a:t>
            </a:r>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4953E256-AE37-2243-9422-59C18F551209}" type="slidenum">
              <a:rPr lang="zh-CN" altLang="en-US" sz="1200">
                <a:solidFill>
                  <a:srgbClr val="000000"/>
                </a:solidFill>
                <a:latin typeface="Arial" charset="0"/>
              </a:rPr>
              <a:pPr/>
              <a:t>197</a:t>
            </a:fld>
            <a:endParaRPr lang="en-US" altLang="zh-CN" sz="1200">
              <a:solidFill>
                <a:srgbClr val="000000"/>
              </a:solidFill>
              <a:latin typeface="Arial" charset="0"/>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fontAlgn="auto">
              <a:spcBef>
                <a:spcPts val="0"/>
              </a:spcBef>
              <a:spcAft>
                <a:spcPts val="0"/>
              </a:spcAft>
              <a:defRPr/>
            </a:pPr>
            <a:fld id="{28DFF26C-C901-314C-9D3B-96A11F806C70}" type="slidenum">
              <a:rPr lang="en-US" sz="1200" smtClean="0">
                <a:solidFill>
                  <a:prstClr val="black"/>
                </a:solidFill>
                <a:cs typeface="+mn-cs"/>
              </a:rPr>
              <a:pPr algn="r" defTabSz="457200" fontAlgn="auto">
                <a:spcBef>
                  <a:spcPts val="0"/>
                </a:spcBef>
                <a:spcAft>
                  <a:spcPts val="0"/>
                </a:spcAft>
                <a:defRPr/>
              </a:pPr>
              <a:t>197</a:t>
            </a:fld>
            <a:endParaRPr lang="en-US" sz="1200">
              <a:solidFill>
                <a:prstClr val="black"/>
              </a:solidFill>
              <a:cs typeface="+mn-cs"/>
            </a:endParaRPr>
          </a:p>
        </p:txBody>
      </p:sp>
      <p:sp>
        <p:nvSpPr>
          <p:cNvPr id="887811"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God killed animals to clothe Adam and Eve with reminders of redemption (3:21</a:t>
            </a:r>
            <a:r>
              <a:rPr lang="en-SG" dirty="0">
                <a:latin typeface="+mn-lt"/>
                <a:ea typeface="+mn-ea"/>
                <a:cs typeface="+mn-cs"/>
              </a:rPr>
              <a:t>).</a:t>
            </a:r>
          </a:p>
          <a:p>
            <a:pPr>
              <a:defRPr/>
            </a:pPr>
            <a:r>
              <a:rPr lang="en-US" dirty="0">
                <a:latin typeface="+mn-lt"/>
                <a:ea typeface="+mn-ea"/>
                <a:cs typeface="+mn-cs"/>
              </a:rPr>
              <a:t>Here we see the first experience of death in the Bible—for without the shedding of blood, there is no forgiveness</a:t>
            </a:r>
            <a:r>
              <a:rPr lang="en-SG" dirty="0">
                <a:latin typeface="+mn-lt"/>
                <a:ea typeface="+mn-ea"/>
                <a:cs typeface="+mn-cs"/>
              </a:rPr>
              <a:t>.</a:t>
            </a:r>
            <a:endParaRPr lang="zh-CN" altLang="en-US" dirty="0">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7168EF8F-FE11-2A46-8CF6-530E920BC615}" type="slidenum">
              <a:rPr lang="zh-CN" altLang="en-US" sz="1200">
                <a:solidFill>
                  <a:srgbClr val="000000"/>
                </a:solidFill>
                <a:latin typeface="Arial" charset="0"/>
              </a:rPr>
              <a:pPr/>
              <a:t>23</a:t>
            </a:fld>
            <a:endParaRPr lang="en-US" altLang="zh-CN" sz="1200">
              <a:solidFill>
                <a:srgbClr val="000000"/>
              </a:solidFill>
              <a:latin typeface="Arial" charset="0"/>
            </a:endParaRPr>
          </a:p>
        </p:txBody>
      </p:sp>
      <p:sp>
        <p:nvSpPr>
          <p:cNvPr id="553986" name="Rectangle 2"/>
          <p:cNvSpPr>
            <a:spLocks noGrp="1" noRot="1" noChangeAspect="1" noChangeArrowheads="1"/>
          </p:cNvSpPr>
          <p:nvPr>
            <p:ph type="sldImg"/>
          </p:nvPr>
        </p:nvSpPr>
        <p:spPr>
          <a:xfrm>
            <a:off x="1130300" y="674688"/>
            <a:ext cx="4597400" cy="3448050"/>
          </a:xfrm>
          <a:solidFill>
            <a:srgbClr val="FFFFFF"/>
          </a:solidFill>
          <a:ln/>
        </p:spPr>
      </p:sp>
      <p:sp>
        <p:nvSpPr>
          <p:cNvPr id="5539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B9AAB235-93FD-FB48-A065-F523CF95B4BB}" type="slidenum">
              <a:rPr lang="en-US" sz="1200">
                <a:solidFill>
                  <a:srgbClr val="000000"/>
                </a:solidFill>
                <a:latin typeface="Arial" charset="0"/>
              </a:rPr>
              <a:pPr/>
              <a:t>198</a:t>
            </a:fld>
            <a:endParaRPr lang="en-US" sz="1200">
              <a:solidFill>
                <a:srgbClr val="000000"/>
              </a:solidFill>
              <a:latin typeface="Arial" charset="0"/>
            </a:endParaRPr>
          </a:p>
        </p:txBody>
      </p:sp>
      <p:sp>
        <p:nvSpPr>
          <p:cNvPr id="889858" name="Rectangle 2"/>
          <p:cNvSpPr>
            <a:spLocks noGrp="1" noRot="1" noChangeAspect="1" noChangeArrowheads="1" noTextEdit="1"/>
          </p:cNvSpPr>
          <p:nvPr>
            <p:ph type="sldImg"/>
          </p:nvPr>
        </p:nvSpPr>
        <p:spPr>
          <a:ln/>
        </p:spPr>
      </p:sp>
      <p:sp>
        <p:nvSpPr>
          <p:cNvPr id="88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0FE3E5B7-5488-DE4E-A705-E0894E885DE6}" type="slidenum">
              <a:rPr lang="en-US" sz="1200">
                <a:latin typeface="Arial" charset="0"/>
              </a:rPr>
              <a:pPr/>
              <a:t>199</a:t>
            </a:fld>
            <a:endParaRPr lang="en-US" sz="1200">
              <a:latin typeface="Arial" charset="0"/>
            </a:endParaRPr>
          </a:p>
        </p:txBody>
      </p:sp>
      <p:sp>
        <p:nvSpPr>
          <p:cNvPr id="891906" name="Rectangle 2"/>
          <p:cNvSpPr>
            <a:spLocks noGrp="1" noRot="1" noChangeAspect="1" noChangeArrowheads="1" noTextEdit="1"/>
          </p:cNvSpPr>
          <p:nvPr>
            <p:ph type="sldImg"/>
          </p:nvPr>
        </p:nvSpPr>
        <p:spPr>
          <a:ln/>
        </p:spPr>
      </p:sp>
      <p:sp>
        <p:nvSpPr>
          <p:cNvPr id="891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D6EE8AE1-77FC-F943-9131-AF08C008FF14}" type="slidenum">
              <a:rPr lang="en-GB" sz="1200">
                <a:solidFill>
                  <a:srgbClr val="FFFFFF"/>
                </a:solidFill>
                <a:latin typeface="Comic Sans MS" charset="0"/>
              </a:rPr>
              <a:pPr/>
              <a:t>200</a:t>
            </a:fld>
            <a:endParaRPr lang="en-GB" sz="1200">
              <a:solidFill>
                <a:srgbClr val="FFFFFF"/>
              </a:solidFill>
              <a:latin typeface="Comic Sans MS" charset="0"/>
            </a:endParaRPr>
          </a:p>
        </p:txBody>
      </p:sp>
      <p:sp>
        <p:nvSpPr>
          <p:cNvPr id="89395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They </a:t>
            </a:r>
            <a:r>
              <a:rPr lang="en-US" dirty="0" err="1">
                <a:latin typeface="+mn-lt"/>
                <a:ea typeface="+mn-ea"/>
                <a:cs typeface="+mn-cs"/>
              </a:rPr>
              <a:t>hadn</a:t>
            </a:r>
            <a:r>
              <a:rPr lang="fr-FR" dirty="0">
                <a:latin typeface="+mn-lt"/>
                <a:ea typeface="+mn-ea"/>
                <a:cs typeface="+mn-cs"/>
              </a:rPr>
              <a:t>'</a:t>
            </a:r>
            <a:r>
              <a:rPr lang="en-US" dirty="0">
                <a:latin typeface="+mn-lt"/>
                <a:ea typeface="+mn-ea"/>
                <a:cs typeface="+mn-cs"/>
              </a:rPr>
              <a:t>t eaten from the tree of life that would have made them live forever</a:t>
            </a:r>
            <a:r>
              <a:rPr lang="en-SG" dirty="0">
                <a:latin typeface="+mn-lt"/>
                <a:ea typeface="+mn-ea"/>
                <a:cs typeface="+mn-cs"/>
              </a:rPr>
              <a:t>.</a:t>
            </a:r>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73E7BC8-69F5-5C40-A234-7475A598E695}" type="slidenum">
              <a:rPr lang="zh-CN" altLang="en-US" sz="1200">
                <a:solidFill>
                  <a:srgbClr val="000000"/>
                </a:solidFill>
                <a:latin typeface="Arial" charset="0"/>
              </a:rPr>
              <a:pPr/>
              <a:t>201</a:t>
            </a:fld>
            <a:endParaRPr lang="en-US" altLang="zh-CN" sz="1200">
              <a:solidFill>
                <a:srgbClr val="000000"/>
              </a:solidFill>
              <a:latin typeface="Arial" charset="0"/>
            </a:endParaRPr>
          </a:p>
        </p:txBody>
      </p:sp>
      <p:sp>
        <p:nvSpPr>
          <p:cNvPr id="896002" name="Rectangle 2"/>
          <p:cNvSpPr>
            <a:spLocks noGrp="1" noRot="1" noChangeAspect="1" noChangeArrowheads="1" noTextEdit="1"/>
          </p:cNvSpPr>
          <p:nvPr>
            <p:ph type="sldImg"/>
          </p:nvPr>
        </p:nvSpPr>
        <p:spPr>
          <a:ln/>
        </p:spPr>
      </p:sp>
      <p:sp>
        <p:nvSpPr>
          <p:cNvPr id="896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49B547DF-3E4B-B14D-BE0B-B7EFAD72904C}" type="slidenum">
              <a:rPr lang="en-GB" sz="1200">
                <a:solidFill>
                  <a:srgbClr val="FFFFFF"/>
                </a:solidFill>
                <a:latin typeface="Comic Sans MS" charset="0"/>
              </a:rPr>
              <a:pPr/>
              <a:t>202</a:t>
            </a:fld>
            <a:endParaRPr lang="en-GB" sz="1200">
              <a:solidFill>
                <a:srgbClr val="FFFFFF"/>
              </a:solidFill>
              <a:latin typeface="Comic Sans MS" charset="0"/>
            </a:endParaRPr>
          </a:p>
        </p:txBody>
      </p:sp>
      <p:sp>
        <p:nvSpPr>
          <p:cNvPr id="89805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So God prevented them from ever being able to eat from that second tree</a:t>
            </a:r>
            <a:r>
              <a:rPr lang="en-SG" dirty="0">
                <a:latin typeface="+mn-lt"/>
                <a:ea typeface="+mn-ea"/>
                <a:cs typeface="+mn-cs"/>
              </a:rPr>
              <a:t>.</a:t>
            </a:r>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A36DD09B-B46E-094C-B17D-985676926B81}" type="slidenum">
              <a:rPr lang="en-GB" sz="1200">
                <a:solidFill>
                  <a:srgbClr val="FFFFFF"/>
                </a:solidFill>
                <a:latin typeface="Comic Sans MS" charset="0"/>
              </a:rPr>
              <a:pPr/>
              <a:t>203</a:t>
            </a:fld>
            <a:endParaRPr lang="en-GB" sz="1200">
              <a:solidFill>
                <a:srgbClr val="FFFFFF"/>
              </a:solidFill>
              <a:latin typeface="Comic Sans MS" charset="0"/>
            </a:endParaRPr>
          </a:p>
        </p:txBody>
      </p:sp>
      <p:sp>
        <p:nvSpPr>
          <p:cNvPr id="90009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Until the Flood destroyed Eden, God assured that they would not forever live in sin by returning to the tree of life</a:t>
            </a:r>
            <a:r>
              <a:rPr lang="en-SG" dirty="0">
                <a:latin typeface="+mn-lt"/>
                <a:ea typeface="+mn-ea"/>
                <a:cs typeface="+mn-cs"/>
              </a:rPr>
              <a:t>.</a:t>
            </a:r>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78E71B9B-B958-9A4B-82D5-00CAF7B1811E}" type="slidenum">
              <a:rPr lang="en-US" sz="1200">
                <a:latin typeface="Arial" charset="0"/>
              </a:rPr>
              <a:pPr/>
              <a:t>204</a:t>
            </a:fld>
            <a:endParaRPr lang="en-US" sz="1200">
              <a:latin typeface="Arial" charset="0"/>
            </a:endParaRPr>
          </a:p>
        </p:txBody>
      </p:sp>
      <p:sp>
        <p:nvSpPr>
          <p:cNvPr id="902146" name="Rectangle 2"/>
          <p:cNvSpPr>
            <a:spLocks noGrp="1" noRot="1" noChangeAspect="1" noChangeArrowheads="1" noTextEdit="1"/>
          </p:cNvSpPr>
          <p:nvPr>
            <p:ph type="sldImg"/>
          </p:nvPr>
        </p:nvSpPr>
        <p:spPr>
          <a:ln/>
        </p:spPr>
      </p:sp>
      <p:sp>
        <p:nvSpPr>
          <p:cNvPr id="902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So why did God give us a Savior?  He sent Christ because…</a:t>
            </a:r>
            <a:r>
              <a:rPr lang="en-SG" dirty="0"/>
              <a:t> </a:t>
            </a:r>
            <a:endParaRPr lang="en-US" dirty="0"/>
          </a:p>
        </p:txBody>
      </p:sp>
      <p:sp>
        <p:nvSpPr>
          <p:cNvPr id="9041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7AFBD776-EF21-1F4F-9B04-AD1642C03DB3}" type="slidenum">
              <a:rPr lang="en-US" sz="1200">
                <a:solidFill>
                  <a:srgbClr val="000000"/>
                </a:solidFill>
                <a:latin typeface="Calibri" charset="0"/>
              </a:rPr>
              <a:pPr/>
              <a:t>205</a:t>
            </a:fld>
            <a:endParaRPr lang="en-US" sz="1200">
              <a:solidFill>
                <a:srgbClr val="000000"/>
              </a:solidFill>
              <a:latin typeface="Calibri"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Even Genesis 3 says that God provides Christ as our Savior from the cost of our independence</a:t>
            </a:r>
            <a:r>
              <a:rPr lang="en-SG" dirty="0"/>
              <a:t> </a:t>
            </a:r>
            <a:endParaRPr lang="en-US" dirty="0"/>
          </a:p>
        </p:txBody>
      </p:sp>
      <p:sp>
        <p:nvSpPr>
          <p:cNvPr id="9062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F90B10C-4306-C744-91CA-42774C199B49}" type="slidenum">
              <a:rPr lang="en-US" sz="1200">
                <a:solidFill>
                  <a:srgbClr val="000000"/>
                </a:solidFill>
                <a:latin typeface="Calibri" charset="0"/>
              </a:rPr>
              <a:pPr/>
              <a:t>206</a:t>
            </a:fld>
            <a:endParaRPr lang="en-US" sz="1200">
              <a:solidFill>
                <a:srgbClr val="000000"/>
              </a:solidFill>
              <a:latin typeface="Calibri"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8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This is the point of the magi giving Christ the gift of myrrh—pointing to his death for all</a:t>
            </a:r>
            <a:r>
              <a:rPr lang="en-SG" dirty="0">
                <a:latin typeface="+mn-lt"/>
                <a:ea typeface="+mn-ea"/>
                <a:cs typeface="+mn-cs"/>
              </a:rPr>
              <a:t>.</a:t>
            </a:r>
            <a:endParaRPr lang="en-US" dirty="0"/>
          </a:p>
        </p:txBody>
      </p:sp>
      <p:sp>
        <p:nvSpPr>
          <p:cNvPr id="9082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3BFE28DA-F4BA-C240-B2AE-2472CF29D8CB}" type="slidenum">
              <a:rPr lang="en-US" sz="1200">
                <a:solidFill>
                  <a:srgbClr val="000000"/>
                </a:solidFill>
                <a:latin typeface="Calibri" charset="0"/>
              </a:rPr>
              <a:pPr/>
              <a:t>207</a:t>
            </a:fld>
            <a:endParaRPr lang="en-US" sz="1200">
              <a:solidFill>
                <a:srgbClr val="000000"/>
              </a:solidFill>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CE6EE864-4A72-C542-BA9F-15A4225EF456}" type="slidenum">
              <a:rPr lang="zh-CN" altLang="en-US" sz="1200">
                <a:solidFill>
                  <a:srgbClr val="000000"/>
                </a:solidFill>
                <a:latin typeface="Arial" charset="0"/>
              </a:rPr>
              <a:pPr/>
              <a:t>24</a:t>
            </a:fld>
            <a:endParaRPr lang="en-US" altLang="zh-CN" sz="1200">
              <a:solidFill>
                <a:srgbClr val="000000"/>
              </a:solidFill>
              <a:latin typeface="Arial" charset="0"/>
            </a:endParaRPr>
          </a:p>
        </p:txBody>
      </p:sp>
      <p:sp>
        <p:nvSpPr>
          <p:cNvPr id="556034" name="Rectangle 2"/>
          <p:cNvSpPr>
            <a:spLocks noGrp="1" noRot="1" noChangeAspect="1" noChangeArrowheads="1"/>
          </p:cNvSpPr>
          <p:nvPr>
            <p:ph type="sldImg"/>
          </p:nvPr>
        </p:nvSpPr>
        <p:spPr>
          <a:solidFill>
            <a:srgbClr val="FFFFFF"/>
          </a:solidFill>
          <a:ln/>
        </p:spPr>
      </p:sp>
      <p:sp>
        <p:nvSpPr>
          <p:cNvPr id="556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BF50519-E7D9-0C4E-A1FB-D0B98ABDB97C}" type="slidenum">
              <a:rPr lang="zh-CN" altLang="en-US" sz="1200">
                <a:solidFill>
                  <a:srgbClr val="000000"/>
                </a:solidFill>
                <a:latin typeface="Arial" charset="0"/>
              </a:rPr>
              <a:pPr/>
              <a:t>208</a:t>
            </a:fld>
            <a:endParaRPr lang="en-US" altLang="zh-CN" sz="1200">
              <a:solidFill>
                <a:srgbClr val="000000"/>
              </a:solidFill>
              <a:latin typeface="Arial" charset="0"/>
            </a:endParaRPr>
          </a:p>
        </p:txBody>
      </p:sp>
      <p:sp>
        <p:nvSpPr>
          <p:cNvPr id="910338"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dirty="0">
                <a:latin typeface="+mn-lt"/>
                <a:ea typeface="+mn-ea"/>
                <a:cs typeface="+mn-cs"/>
              </a:rPr>
              <a:t>I told you when I started that we would see both what went wrong and how our problem is met with God</a:t>
            </a:r>
            <a:r>
              <a:rPr lang="fr-FR" dirty="0">
                <a:latin typeface="+mn-lt"/>
                <a:ea typeface="+mn-ea"/>
                <a:cs typeface="+mn-cs"/>
              </a:rPr>
              <a:t>'</a:t>
            </a:r>
            <a:r>
              <a:rPr lang="en-US" dirty="0">
                <a:latin typeface="+mn-lt"/>
                <a:ea typeface="+mn-ea"/>
                <a:cs typeface="+mn-cs"/>
              </a:rPr>
              <a:t>s solution</a:t>
            </a:r>
            <a:r>
              <a:rPr lang="en-SG" dirty="0">
                <a:latin typeface="+mn-lt"/>
                <a:ea typeface="+mn-ea"/>
                <a:cs typeface="+mn-cs"/>
              </a:rPr>
              <a:t>.</a:t>
            </a:r>
            <a:endParaRPr lang="zh-CN" altLang="en-US" dirty="0">
              <a:latin typeface="Times New Roman"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So why do we die?  Because since the beginning we have trusted ourselves instead of God</a:t>
            </a:r>
            <a:r>
              <a:rPr lang="en-SG" dirty="0">
                <a:latin typeface="+mn-lt"/>
                <a:ea typeface="+mn-ea"/>
                <a:cs typeface="+mn-cs"/>
              </a:rPr>
              <a:t>.</a:t>
            </a:r>
            <a:endParaRPr lang="en-US" dirty="0"/>
          </a:p>
        </p:txBody>
      </p:sp>
      <p:sp>
        <p:nvSpPr>
          <p:cNvPr id="9123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8160B76D-90E2-4F46-A5DC-5AE5E93978D4}" type="slidenum">
              <a:rPr lang="en-US" sz="1200">
                <a:solidFill>
                  <a:srgbClr val="000000"/>
                </a:solidFill>
                <a:latin typeface="Calibri" charset="0"/>
              </a:rPr>
              <a:pPr/>
              <a:t>209</a:t>
            </a:fld>
            <a:endParaRPr lang="en-US" sz="1200">
              <a:solidFill>
                <a:srgbClr val="000000"/>
              </a:solidFill>
              <a:latin typeface="Calibri"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3" name="Slide Image Placeholder 1"/>
          <p:cNvSpPr>
            <a:spLocks noGrp="1" noRot="1" noChangeAspect="1"/>
          </p:cNvSpPr>
          <p:nvPr>
            <p:ph type="sldImg"/>
          </p:nvPr>
        </p:nvSpPr>
        <p:spPr>
          <a:ln/>
        </p:spPr>
      </p:sp>
      <p:sp>
        <p:nvSpPr>
          <p:cNvPr id="9144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
        <p:nvSpPr>
          <p:cNvPr id="9144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10672948-5598-3C4A-8FDF-C75B9A6D66D6}" type="slidenum">
              <a:rPr lang="en-US" sz="1200">
                <a:solidFill>
                  <a:srgbClr val="000000"/>
                </a:solidFill>
                <a:latin typeface="Calibri" charset="0"/>
              </a:rPr>
              <a:pPr/>
              <a:t>210</a:t>
            </a:fld>
            <a:endParaRPr lang="en-US" sz="1200">
              <a:solidFill>
                <a:srgbClr val="000000"/>
              </a:solidFill>
              <a:latin typeface="Calibri"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B23D0132-312B-EF41-AE5C-4E06CE951409}" type="slidenum">
              <a:rPr lang="en-GB" sz="1200">
                <a:solidFill>
                  <a:srgbClr val="FFFFFF"/>
                </a:solidFill>
                <a:latin typeface="Comic Sans MS" charset="0"/>
              </a:rPr>
              <a:pPr/>
              <a:t>211</a:t>
            </a:fld>
            <a:endParaRPr lang="en-GB" sz="1200">
              <a:solidFill>
                <a:srgbClr val="FFFFFF"/>
              </a:solidFill>
              <a:latin typeface="Comic Sans MS" charset="0"/>
            </a:endParaRPr>
          </a:p>
        </p:txBody>
      </p:sp>
      <p:sp>
        <p:nvSpPr>
          <p:cNvPr id="91648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Atheists say, "Keep the MERRY!" and "Dump the MYTH!"  But God</a:t>
            </a:r>
            <a:r>
              <a:rPr lang="fr-FR" dirty="0">
                <a:latin typeface="+mn-lt"/>
                <a:ea typeface="+mn-ea"/>
                <a:cs typeface="+mn-cs"/>
              </a:rPr>
              <a:t>'</a:t>
            </a:r>
            <a:r>
              <a:rPr lang="en-US" dirty="0">
                <a:latin typeface="+mn-lt"/>
                <a:ea typeface="+mn-ea"/>
                <a:cs typeface="+mn-cs"/>
              </a:rPr>
              <a:t>s love is no myth</a:t>
            </a:r>
            <a:r>
              <a:rPr lang="en-SG" dirty="0">
                <a:latin typeface="+mn-lt"/>
                <a:ea typeface="+mn-ea"/>
                <a:cs typeface="+mn-cs"/>
              </a:rPr>
              <a:t>!</a:t>
            </a:r>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C4A24B86-A3D9-BC4C-B472-765A81BD2D68}" type="slidenum">
              <a:rPr lang="en-GB" sz="1200">
                <a:solidFill>
                  <a:srgbClr val="FFFFFF"/>
                </a:solidFill>
                <a:latin typeface="Comic Sans MS" charset="0"/>
              </a:rPr>
              <a:pPr/>
              <a:t>212</a:t>
            </a:fld>
            <a:endParaRPr lang="en-GB" sz="1200">
              <a:solidFill>
                <a:srgbClr val="FFFFFF"/>
              </a:solidFill>
              <a:latin typeface="Comic Sans MS" charset="0"/>
            </a:endParaRPr>
          </a:p>
        </p:txBody>
      </p:sp>
      <p:sp>
        <p:nvSpPr>
          <p:cNvPr id="91853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The more significant question was posed by one church sign: "What is God </a:t>
            </a:r>
            <a:r>
              <a:rPr lang="en-US" dirty="0" err="1">
                <a:latin typeface="+mn-lt"/>
                <a:ea typeface="+mn-ea"/>
                <a:cs typeface="+mn-cs"/>
              </a:rPr>
              <a:t>doesn</a:t>
            </a:r>
            <a:r>
              <a:rPr lang="fr-FR" dirty="0">
                <a:latin typeface="+mn-lt"/>
                <a:ea typeface="+mn-ea"/>
                <a:cs typeface="+mn-cs"/>
              </a:rPr>
              <a:t>'</a:t>
            </a:r>
            <a:r>
              <a:rPr lang="en-US" dirty="0">
                <a:latin typeface="+mn-lt"/>
                <a:ea typeface="+mn-ea"/>
                <a:cs typeface="+mn-cs"/>
              </a:rPr>
              <a:t>t believe in atheists?"</a:t>
            </a:r>
            <a:r>
              <a:rPr lang="en-SG" dirty="0"/>
              <a:t> </a:t>
            </a:r>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One poet wrote… </a:t>
            </a:r>
            <a:endParaRPr lang="en-US" dirty="0"/>
          </a:p>
        </p:txBody>
      </p:sp>
      <p:sp>
        <p:nvSpPr>
          <p:cNvPr id="9205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4D1E6C52-E995-454E-A911-DBA70CB5F838}" type="slidenum">
              <a:rPr lang="en-US" sz="1200">
                <a:solidFill>
                  <a:srgbClr val="000000"/>
                </a:solidFill>
                <a:latin typeface="Calibri" charset="0"/>
              </a:rPr>
              <a:pPr/>
              <a:t>213</a:t>
            </a:fld>
            <a:endParaRPr lang="en-US" sz="1200">
              <a:solidFill>
                <a:srgbClr val="000000"/>
              </a:solidFill>
              <a:latin typeface="Calibri"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More than that, we need a risen Savior to change our lives</a:t>
            </a:r>
            <a:r>
              <a:rPr lang="en-SG" dirty="0">
                <a:latin typeface="+mn-lt"/>
                <a:ea typeface="+mn-ea"/>
                <a:cs typeface="+mn-cs"/>
              </a:rPr>
              <a:t>.</a:t>
            </a:r>
            <a:endParaRPr lang="en-US" dirty="0"/>
          </a:p>
        </p:txBody>
      </p:sp>
      <p:sp>
        <p:nvSpPr>
          <p:cNvPr id="9226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CFA4B7BC-6C31-7645-8881-A58D6973EB72}" type="slidenum">
              <a:rPr lang="en-US" sz="1200">
                <a:solidFill>
                  <a:srgbClr val="000000"/>
                </a:solidFill>
                <a:latin typeface="Calibri" charset="0"/>
              </a:rPr>
              <a:pPr/>
              <a:t>214</a:t>
            </a:fld>
            <a:endParaRPr lang="en-US" sz="1200">
              <a:solidFill>
                <a:srgbClr val="000000"/>
              </a:solidFill>
              <a:latin typeface="Calibri"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823719CC-7D3C-364D-BA27-676CFA130773}"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924674" name="Rectangle 1026"/>
          <p:cNvSpPr>
            <a:spLocks noGrp="1" noRot="1" noChangeAspect="1" noChangeArrowheads="1"/>
          </p:cNvSpPr>
          <p:nvPr>
            <p:ph type="sldImg"/>
          </p:nvPr>
        </p:nvSpPr>
        <p:spPr>
          <a:solidFill>
            <a:srgbClr val="FFFFFF"/>
          </a:solidFill>
          <a:ln/>
        </p:spPr>
      </p:sp>
      <p:sp>
        <p:nvSpPr>
          <p:cNvPr id="924675" name="Rectangle 1027"/>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rPr>
              <a:t>Whatever you trust has to be reliable!</a:t>
            </a:r>
          </a:p>
          <a:p>
            <a:r>
              <a:rPr lang="en-US">
                <a:latin typeface="Times New Roman" charset="0"/>
              </a:rPr>
              <a:t>Trust Christ to save you from your sin.</a:t>
            </a:r>
          </a:p>
          <a:p>
            <a:endParaRPr lang="en-US">
              <a:latin typeface="Times New Roman"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171324B6-FDDF-1C4A-836C-81FE79EAEFB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13378" name="Rectangle 2"/>
          <p:cNvSpPr>
            <a:spLocks noGrp="1" noRot="1" noChangeAspect="1" noChangeArrowheads="1"/>
          </p:cNvSpPr>
          <p:nvPr>
            <p:ph type="sldImg"/>
          </p:nvPr>
        </p:nvSpPr>
        <p:spPr>
          <a:xfrm>
            <a:off x="1150938" y="692150"/>
            <a:ext cx="4556125" cy="3416300"/>
          </a:xfrm>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atin typeface="Arial" charset="0"/>
                <a:ea typeface="ＭＳ Ｐゴシック" charset="0"/>
                <a:cs typeface="ＭＳ Ｐゴシック" charset="0"/>
              </a:rPr>
              <a:t>OT Survey </a:t>
            </a:r>
            <a:r>
              <a:rPr lang="en-US" baseline="0">
                <a:latin typeface="Arial" charset="0"/>
                <a:ea typeface="ＭＳ Ｐゴシック" charset="0"/>
                <a:cs typeface="ＭＳ Ｐゴシック" charset="0"/>
              </a:rPr>
              <a:t>VN</a:t>
            </a:r>
            <a:endParaRPr lang="en-US" baseline="0"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72467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F10D6D04-1295-8E4F-A073-8AF1B55FE4AA}" type="slidenum">
              <a:rPr lang="en-US" sz="1200">
                <a:latin typeface="Arial" charset="0"/>
              </a:rPr>
              <a:pPr/>
              <a:t>25</a:t>
            </a:fld>
            <a:endParaRPr lang="en-US" sz="1200">
              <a:latin typeface="Arial" charset="0"/>
            </a:endParaRPr>
          </a:p>
        </p:txBody>
      </p:sp>
      <p:sp>
        <p:nvSpPr>
          <p:cNvPr id="55808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5580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Slide Image Placeholder 1"/>
          <p:cNvSpPr>
            <a:spLocks noGrp="1" noRot="1" noChangeAspect="1"/>
          </p:cNvSpPr>
          <p:nvPr>
            <p:ph type="sldImg"/>
          </p:nvPr>
        </p:nvSpPr>
        <p:spPr>
          <a:ln/>
        </p:spPr>
      </p:sp>
      <p:sp>
        <p:nvSpPr>
          <p:cNvPr id="5171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a:latin typeface="Times New Roman" charset="0"/>
              </a:rPr>
              <a:t>I took these pictures from the Chabot Space &amp; Science Center in Oakland, California in July 2009.  What creativity!  What ignorance!</a:t>
            </a:r>
          </a:p>
        </p:txBody>
      </p:sp>
      <p:sp>
        <p:nvSpPr>
          <p:cNvPr id="5171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03146306-2DA3-554E-ACD1-78D777584997}" type="slidenum">
              <a:rPr lang="zh-CN" altLang="en-US" sz="1200">
                <a:solidFill>
                  <a:srgbClr val="000000"/>
                </a:solidFill>
                <a:latin typeface="Arial" charset="0"/>
              </a:rPr>
              <a:pPr/>
              <a:t>2</a:t>
            </a:fld>
            <a:endParaRPr lang="en-US" altLang="zh-CN" sz="1200">
              <a:solidFill>
                <a:srgbClr val="000000"/>
              </a:solidFill>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85E9606-FD3E-8144-8E90-B637941678A0}" type="slidenum">
              <a:rPr lang="en-US" sz="1200">
                <a:latin typeface="Arial" charset="0"/>
              </a:rPr>
              <a:pPr/>
              <a:t>26</a:t>
            </a:fld>
            <a:endParaRPr lang="en-US" sz="1200">
              <a:latin typeface="Arial" charset="0"/>
            </a:endParaRPr>
          </a:p>
        </p:txBody>
      </p:sp>
      <p:sp>
        <p:nvSpPr>
          <p:cNvPr id="560130"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5601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F55CD777-6BC3-C940-99E3-CEC9513FA022}" type="slidenum">
              <a:rPr lang="en-US" sz="1200">
                <a:latin typeface="Arial" charset="0"/>
              </a:rPr>
              <a:pPr/>
              <a:t>28</a:t>
            </a:fld>
            <a:endParaRPr lang="en-US" sz="1200">
              <a:latin typeface="Arial" charset="0"/>
            </a:endParaRPr>
          </a:p>
        </p:txBody>
      </p:sp>
      <p:sp>
        <p:nvSpPr>
          <p:cNvPr id="56320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5632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2C60F6F7-71D3-C144-BFC7-36F1EBE55188}" type="slidenum">
              <a:rPr lang="en-US" sz="1200">
                <a:latin typeface="Arial" charset="0"/>
              </a:rPr>
              <a:pPr/>
              <a:t>29</a:t>
            </a:fld>
            <a:endParaRPr lang="en-US" sz="1200">
              <a:latin typeface="Arial" charset="0"/>
            </a:endParaRPr>
          </a:p>
        </p:txBody>
      </p:sp>
      <p:sp>
        <p:nvSpPr>
          <p:cNvPr id="565250"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565251"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E194A641-3E9D-D242-AD91-6C25E3CBE15C}" type="slidenum">
              <a:rPr lang="en-US" sz="1200">
                <a:latin typeface="Arial" charset="0"/>
              </a:rPr>
              <a:pPr/>
              <a:t>30</a:t>
            </a:fld>
            <a:endParaRPr lang="en-US" sz="1200">
              <a:latin typeface="Arial" charset="0"/>
            </a:endParaRPr>
          </a:p>
        </p:txBody>
      </p:sp>
      <p:sp>
        <p:nvSpPr>
          <p:cNvPr id="567298"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56729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7511E1CC-6B49-A44C-BC8C-811626E7E23C}" type="slidenum">
              <a:rPr lang="en-US" sz="1200">
                <a:latin typeface="Arial" charset="0"/>
              </a:rPr>
              <a:pPr/>
              <a:t>31</a:t>
            </a:fld>
            <a:endParaRPr lang="en-US" sz="1200">
              <a:latin typeface="Arial" charset="0"/>
            </a:endParaRPr>
          </a:p>
        </p:txBody>
      </p:sp>
      <p:sp>
        <p:nvSpPr>
          <p:cNvPr id="569346"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56934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312265E3-4B21-D046-8D9D-5842FFC4E718}" type="slidenum">
              <a:rPr lang="en-US" sz="1200">
                <a:latin typeface="Arial" charset="0"/>
              </a:rPr>
              <a:pPr/>
              <a:t>32</a:t>
            </a:fld>
            <a:endParaRPr lang="en-US" sz="1200">
              <a:latin typeface="Arial" charset="0"/>
            </a:endParaRPr>
          </a:p>
        </p:txBody>
      </p:sp>
      <p:sp>
        <p:nvSpPr>
          <p:cNvPr id="571394"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57139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09FFB6F-80E7-7045-ACC8-CA0FDC36FB5A}" type="slidenum">
              <a:rPr lang="en-US" sz="1200">
                <a:latin typeface="Arial" charset="0"/>
              </a:rPr>
              <a:pPr/>
              <a:t>33</a:t>
            </a:fld>
            <a:endParaRPr lang="en-US" sz="1200">
              <a:latin typeface="Arial" charset="0"/>
            </a:endParaRPr>
          </a:p>
        </p:txBody>
      </p:sp>
      <p:sp>
        <p:nvSpPr>
          <p:cNvPr id="573442"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57344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AA5101D-6045-BE49-A03B-E55509669819}" type="slidenum">
              <a:rPr lang="en-US" sz="1200">
                <a:latin typeface="Arial" charset="0"/>
              </a:rPr>
              <a:pPr/>
              <a:t>34</a:t>
            </a:fld>
            <a:endParaRPr lang="en-US" sz="1200">
              <a:latin typeface="Arial" charset="0"/>
            </a:endParaRPr>
          </a:p>
        </p:txBody>
      </p:sp>
      <p:sp>
        <p:nvSpPr>
          <p:cNvPr id="575490"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575491"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8C58E530-BDAC-F14C-B2D0-86F10E5403F3}" type="slidenum">
              <a:rPr lang="en-US" sz="1200">
                <a:latin typeface="Arial" charset="0"/>
              </a:rPr>
              <a:pPr/>
              <a:t>35</a:t>
            </a:fld>
            <a:endParaRPr lang="en-US" sz="1200">
              <a:latin typeface="Arial" charset="0"/>
            </a:endParaRPr>
          </a:p>
        </p:txBody>
      </p:sp>
      <p:sp>
        <p:nvSpPr>
          <p:cNvPr id="577538"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57753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7F2A109E-1736-D243-AF81-C97E8C76AE7D}" type="slidenum">
              <a:rPr lang="en-US" sz="1200">
                <a:latin typeface="Arial" charset="0"/>
              </a:rPr>
              <a:pPr/>
              <a:t>36</a:t>
            </a:fld>
            <a:endParaRPr lang="en-US" sz="1200">
              <a:latin typeface="Arial" charset="0"/>
            </a:endParaRPr>
          </a:p>
        </p:txBody>
      </p:sp>
      <p:sp>
        <p:nvSpPr>
          <p:cNvPr id="579586"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57958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Grp="1" noRot="1" noChangeAspect="1" noChangeArrowheads="1" noTextEdit="1"/>
          </p:cNvSpPr>
          <p:nvPr>
            <p:ph type="sldImg"/>
          </p:nvPr>
        </p:nvSpPr>
        <p:spPr>
          <a:ln/>
        </p:spPr>
      </p:sp>
      <p:sp>
        <p:nvSpPr>
          <p:cNvPr id="52429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F8E60EAD-ADA5-5945-A186-9E4DF0264DA6}" type="slidenum">
              <a:rPr lang="en-US" sz="1200">
                <a:latin typeface="Arial" charset="0"/>
              </a:rPr>
              <a:pPr/>
              <a:t>37</a:t>
            </a:fld>
            <a:endParaRPr lang="en-US" sz="1200">
              <a:latin typeface="Arial" charset="0"/>
            </a:endParaRPr>
          </a:p>
        </p:txBody>
      </p:sp>
      <p:sp>
        <p:nvSpPr>
          <p:cNvPr id="581634"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58163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C4CFB115-565A-8344-B26C-138B692E2BBC}" type="slidenum">
              <a:rPr lang="en-US" sz="1200">
                <a:latin typeface="Arial" charset="0"/>
              </a:rPr>
              <a:pPr/>
              <a:t>38</a:t>
            </a:fld>
            <a:endParaRPr lang="en-US" sz="1200">
              <a:latin typeface="Arial" charset="0"/>
            </a:endParaRPr>
          </a:p>
        </p:txBody>
      </p:sp>
      <p:sp>
        <p:nvSpPr>
          <p:cNvPr id="583682"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58368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D0107322-25E0-D147-9B13-FFE6460D0817}" type="slidenum">
              <a:rPr lang="en-US" sz="1200">
                <a:latin typeface="Arial" charset="0"/>
              </a:rPr>
              <a:pPr/>
              <a:t>41</a:t>
            </a:fld>
            <a:endParaRPr lang="en-US" sz="1200">
              <a:latin typeface="Arial" charset="0"/>
            </a:endParaRPr>
          </a:p>
        </p:txBody>
      </p:sp>
      <p:sp>
        <p:nvSpPr>
          <p:cNvPr id="587778"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58777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34608C40-2D30-6840-84A8-141AFCB5EDD1}" type="slidenum">
              <a:rPr lang="en-US" sz="1200">
                <a:latin typeface="Arial" charset="0"/>
              </a:rPr>
              <a:pPr/>
              <a:t>42</a:t>
            </a:fld>
            <a:endParaRPr lang="en-US" sz="1200">
              <a:latin typeface="Arial" charset="0"/>
            </a:endParaRPr>
          </a:p>
        </p:txBody>
      </p:sp>
      <p:sp>
        <p:nvSpPr>
          <p:cNvPr id="589826"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58982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3257ABD9-187D-864C-8F42-1924417284C9}" type="slidenum">
              <a:rPr lang="en-US" sz="1200">
                <a:latin typeface="Arial" charset="0"/>
              </a:rPr>
              <a:pPr/>
              <a:t>43</a:t>
            </a:fld>
            <a:endParaRPr lang="en-US" sz="1200">
              <a:latin typeface="Arial" charset="0"/>
            </a:endParaRPr>
          </a:p>
        </p:txBody>
      </p:sp>
      <p:sp>
        <p:nvSpPr>
          <p:cNvPr id="591874"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59187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7D1EE55D-55BE-0346-9689-4EB6D9B125D1}" type="slidenum">
              <a:rPr lang="en-US" sz="1200">
                <a:latin typeface="Arial" charset="0"/>
              </a:rPr>
              <a:pPr/>
              <a:t>44</a:t>
            </a:fld>
            <a:endParaRPr lang="en-US" sz="1200">
              <a:latin typeface="Arial" charset="0"/>
            </a:endParaRPr>
          </a:p>
        </p:txBody>
      </p:sp>
      <p:sp>
        <p:nvSpPr>
          <p:cNvPr id="593922"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59392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6DC45C6D-04AE-704A-ABA4-6487F283CD0D}" type="slidenum">
              <a:rPr lang="en-US" sz="1200">
                <a:latin typeface="Arial" charset="0"/>
              </a:rPr>
              <a:pPr/>
              <a:t>45</a:t>
            </a:fld>
            <a:endParaRPr lang="en-US" sz="1200">
              <a:latin typeface="Arial" charset="0"/>
            </a:endParaRPr>
          </a:p>
        </p:txBody>
      </p:sp>
      <p:sp>
        <p:nvSpPr>
          <p:cNvPr id="595970"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595971"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2355EE0-FAC2-6842-B747-D649747A798E}" type="slidenum">
              <a:rPr lang="en-US" sz="1200">
                <a:latin typeface="Arial" charset="0"/>
              </a:rPr>
              <a:pPr/>
              <a:t>46</a:t>
            </a:fld>
            <a:endParaRPr lang="en-US" sz="1200">
              <a:latin typeface="Arial" charset="0"/>
            </a:endParaRPr>
          </a:p>
        </p:txBody>
      </p:sp>
      <p:sp>
        <p:nvSpPr>
          <p:cNvPr id="598018"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59801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0DD7A391-9BF1-024D-997D-268D3F922786}" type="slidenum">
              <a:rPr lang="en-US" sz="1200">
                <a:latin typeface="Arial" charset="0"/>
              </a:rPr>
              <a:pPr/>
              <a:t>47</a:t>
            </a:fld>
            <a:endParaRPr lang="en-US" sz="1200">
              <a:latin typeface="Arial" charset="0"/>
            </a:endParaRPr>
          </a:p>
        </p:txBody>
      </p:sp>
      <p:sp>
        <p:nvSpPr>
          <p:cNvPr id="600066"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60006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672AD2F-05F0-2745-BE39-3D94732601C1}" type="slidenum">
              <a:rPr lang="en-US" sz="1200">
                <a:latin typeface="Arial" charset="0"/>
              </a:rPr>
              <a:pPr/>
              <a:t>48</a:t>
            </a:fld>
            <a:endParaRPr lang="en-US" sz="1200">
              <a:latin typeface="Arial" charset="0"/>
            </a:endParaRPr>
          </a:p>
        </p:txBody>
      </p:sp>
      <p:sp>
        <p:nvSpPr>
          <p:cNvPr id="602114"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60211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2"/>
          <p:cNvSpPr>
            <a:spLocks noGrp="1" noRot="1" noChangeAspect="1" noChangeArrowheads="1" noTextEdit="1"/>
          </p:cNvSpPr>
          <p:nvPr>
            <p:ph type="sldImg"/>
          </p:nvPr>
        </p:nvSpPr>
        <p:spPr>
          <a:ln/>
        </p:spPr>
      </p:sp>
      <p:sp>
        <p:nvSpPr>
          <p:cNvPr id="52633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6417988E-2CE3-D649-B9F8-335F6739A6D5}" type="slidenum">
              <a:rPr lang="en-US" sz="1200">
                <a:latin typeface="Arial" charset="0"/>
              </a:rPr>
              <a:pPr/>
              <a:t>49</a:t>
            </a:fld>
            <a:endParaRPr lang="en-US" sz="1200">
              <a:latin typeface="Arial" charset="0"/>
            </a:endParaRPr>
          </a:p>
        </p:txBody>
      </p:sp>
      <p:sp>
        <p:nvSpPr>
          <p:cNvPr id="604162"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60416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D49AF441-EC69-6346-BCD5-1C08674D119F}" type="slidenum">
              <a:rPr lang="en-US" sz="1200">
                <a:latin typeface="Arial" charset="0"/>
              </a:rPr>
              <a:pPr/>
              <a:t>50</a:t>
            </a:fld>
            <a:endParaRPr lang="en-US" sz="1200">
              <a:latin typeface="Arial" charset="0"/>
            </a:endParaRPr>
          </a:p>
        </p:txBody>
      </p:sp>
      <p:sp>
        <p:nvSpPr>
          <p:cNvPr id="606210"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606211"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6C47D669-C2D4-E84A-85C9-FFAF2CD25AFB}" type="slidenum">
              <a:rPr lang="en-US" sz="1200">
                <a:latin typeface="Arial" charset="0"/>
              </a:rPr>
              <a:pPr/>
              <a:t>51</a:t>
            </a:fld>
            <a:endParaRPr lang="en-US" sz="1200">
              <a:latin typeface="Arial" charset="0"/>
            </a:endParaRPr>
          </a:p>
        </p:txBody>
      </p:sp>
      <p:sp>
        <p:nvSpPr>
          <p:cNvPr id="608258"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6082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C8A37C4D-2982-AB46-B291-6796640E49B7}" type="slidenum">
              <a:rPr lang="en-US" sz="1200">
                <a:latin typeface="Arial" charset="0"/>
              </a:rPr>
              <a:pPr/>
              <a:t>52</a:t>
            </a:fld>
            <a:endParaRPr lang="en-US" sz="1200">
              <a:latin typeface="Arial" charset="0"/>
            </a:endParaRPr>
          </a:p>
        </p:txBody>
      </p:sp>
      <p:sp>
        <p:nvSpPr>
          <p:cNvPr id="610306"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61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31CE3423-ADD2-7D4F-B59F-7EEF7790E41C}" type="slidenum">
              <a:rPr lang="en-US" sz="1200">
                <a:latin typeface="Arial" charset="0"/>
              </a:rPr>
              <a:pPr/>
              <a:t>53</a:t>
            </a:fld>
            <a:endParaRPr lang="en-US" sz="1200">
              <a:latin typeface="Arial" charset="0"/>
            </a:endParaRPr>
          </a:p>
        </p:txBody>
      </p:sp>
      <p:sp>
        <p:nvSpPr>
          <p:cNvPr id="612354"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61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7E3BB24E-9676-BB47-B7B8-7C9DE92E4143}" type="slidenum">
              <a:rPr lang="en-US" sz="1200">
                <a:latin typeface="Arial" charset="0"/>
              </a:rPr>
              <a:pPr/>
              <a:t>54</a:t>
            </a:fld>
            <a:endParaRPr lang="en-US" sz="1200">
              <a:latin typeface="Arial" charset="0"/>
            </a:endParaRPr>
          </a:p>
        </p:txBody>
      </p:sp>
      <p:sp>
        <p:nvSpPr>
          <p:cNvPr id="614402"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61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0C6EC4A-FF06-6E47-A5D1-D91025F5D3FD}" type="slidenum">
              <a:rPr lang="en-US" sz="1200">
                <a:latin typeface="Arial" charset="0"/>
              </a:rPr>
              <a:pPr/>
              <a:t>55</a:t>
            </a:fld>
            <a:endParaRPr lang="en-US" sz="1200">
              <a:latin typeface="Arial" charset="0"/>
            </a:endParaRPr>
          </a:p>
        </p:txBody>
      </p:sp>
      <p:sp>
        <p:nvSpPr>
          <p:cNvPr id="616450"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616451"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2BE997EA-F2D6-BF44-BB27-774E825CE469}" type="slidenum">
              <a:rPr lang="en-US" sz="1200">
                <a:latin typeface="Arial" charset="0"/>
              </a:rPr>
              <a:pPr/>
              <a:t>56</a:t>
            </a:fld>
            <a:endParaRPr lang="en-US" sz="1200">
              <a:latin typeface="Arial" charset="0"/>
            </a:endParaRPr>
          </a:p>
        </p:txBody>
      </p:sp>
      <p:sp>
        <p:nvSpPr>
          <p:cNvPr id="618498"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61849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17212D6-E8AA-FB4A-AACA-892DB5BD27F7}" type="slidenum">
              <a:rPr lang="en-US" sz="1200">
                <a:latin typeface="Arial" charset="0"/>
              </a:rPr>
              <a:pPr/>
              <a:t>57</a:t>
            </a:fld>
            <a:endParaRPr lang="en-US" sz="1200">
              <a:latin typeface="Arial" charset="0"/>
            </a:endParaRPr>
          </a:p>
        </p:txBody>
      </p:sp>
      <p:sp>
        <p:nvSpPr>
          <p:cNvPr id="620546"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62054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7BFD77C4-ED78-E14C-A9AD-76B1F2744DC3}" type="slidenum">
              <a:rPr lang="en-US" sz="1200">
                <a:latin typeface="Arial" charset="0"/>
              </a:rPr>
              <a:pPr/>
              <a:t>58</a:t>
            </a:fld>
            <a:endParaRPr lang="en-US" sz="1200">
              <a:latin typeface="Arial" charset="0"/>
            </a:endParaRPr>
          </a:p>
        </p:txBody>
      </p:sp>
      <p:sp>
        <p:nvSpPr>
          <p:cNvPr id="622594"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62259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05C242DE-5761-E64A-943E-275A34C3CAD4}" type="slidenum">
              <a:rPr lang="en-US" sz="1200">
                <a:latin typeface="Arial" charset="0"/>
              </a:rPr>
              <a:pPr/>
              <a:t>10</a:t>
            </a:fld>
            <a:endParaRPr lang="en-US" sz="1200">
              <a:latin typeface="Arial" charset="0"/>
            </a:endParaRPr>
          </a:p>
        </p:txBody>
      </p:sp>
      <p:sp>
        <p:nvSpPr>
          <p:cNvPr id="52838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5283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CE8B9D1-8E26-1F43-95DE-F81A7B541343}" type="slidenum">
              <a:rPr lang="en-US" sz="1200">
                <a:latin typeface="Arial" charset="0"/>
              </a:rPr>
              <a:pPr/>
              <a:t>59</a:t>
            </a:fld>
            <a:endParaRPr lang="en-US" sz="1200">
              <a:latin typeface="Arial" charset="0"/>
            </a:endParaRPr>
          </a:p>
        </p:txBody>
      </p:sp>
      <p:sp>
        <p:nvSpPr>
          <p:cNvPr id="624642"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62464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EAC851CB-A396-3845-8F07-18C24D604C8E}" type="slidenum">
              <a:rPr lang="en-US" sz="1200">
                <a:latin typeface="Arial" charset="0"/>
              </a:rPr>
              <a:pPr/>
              <a:t>60</a:t>
            </a:fld>
            <a:endParaRPr lang="en-US" sz="1200">
              <a:latin typeface="Arial" charset="0"/>
            </a:endParaRPr>
          </a:p>
        </p:txBody>
      </p:sp>
      <p:sp>
        <p:nvSpPr>
          <p:cNvPr id="626690"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626691"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E4AF92B9-0131-DE40-A2AD-F0E552E61D53}" type="slidenum">
              <a:rPr lang="en-US" sz="1200">
                <a:latin typeface="Arial" charset="0"/>
              </a:rPr>
              <a:pPr/>
              <a:t>61</a:t>
            </a:fld>
            <a:endParaRPr lang="en-US" sz="1200">
              <a:latin typeface="Arial" charset="0"/>
            </a:endParaRPr>
          </a:p>
        </p:txBody>
      </p:sp>
      <p:sp>
        <p:nvSpPr>
          <p:cNvPr id="628738"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62873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AF772A5B-0ABB-BC48-A611-FF6A8E1FFC11}" type="slidenum">
              <a:rPr lang="en-US" sz="1200">
                <a:latin typeface="Arial" charset="0"/>
              </a:rPr>
              <a:pPr/>
              <a:t>62</a:t>
            </a:fld>
            <a:endParaRPr lang="en-US" sz="1200">
              <a:latin typeface="Arial" charset="0"/>
            </a:endParaRPr>
          </a:p>
        </p:txBody>
      </p:sp>
      <p:sp>
        <p:nvSpPr>
          <p:cNvPr id="630786"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63078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62642B57-641A-904D-8E38-3A2636307F6F}" type="slidenum">
              <a:rPr lang="en-US" sz="1200">
                <a:latin typeface="Arial" charset="0"/>
              </a:rPr>
              <a:pPr/>
              <a:t>63</a:t>
            </a:fld>
            <a:endParaRPr lang="en-US" sz="1200">
              <a:latin typeface="Arial" charset="0"/>
            </a:endParaRPr>
          </a:p>
        </p:txBody>
      </p:sp>
      <p:sp>
        <p:nvSpPr>
          <p:cNvPr id="632834"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63283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4047EDBA-DE95-1049-B875-CDEFDEF4B480}" type="slidenum">
              <a:rPr lang="en-US" sz="1200">
                <a:latin typeface="Arial" charset="0"/>
              </a:rPr>
              <a:pPr/>
              <a:t>64</a:t>
            </a:fld>
            <a:endParaRPr lang="en-US" sz="1200">
              <a:latin typeface="Arial" charset="0"/>
            </a:endParaRPr>
          </a:p>
        </p:txBody>
      </p:sp>
      <p:sp>
        <p:nvSpPr>
          <p:cNvPr id="634882"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63488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8034E4DF-5561-6248-A29A-69F43CCEEC37}" type="slidenum">
              <a:rPr lang="en-US" sz="1200">
                <a:latin typeface="Arial" charset="0"/>
              </a:rPr>
              <a:pPr/>
              <a:t>65</a:t>
            </a:fld>
            <a:endParaRPr lang="en-US" sz="1200">
              <a:latin typeface="Arial" charset="0"/>
            </a:endParaRPr>
          </a:p>
        </p:txBody>
      </p:sp>
      <p:sp>
        <p:nvSpPr>
          <p:cNvPr id="636930"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636931"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85FC47CD-F033-564D-9BC9-FFC192E2B25B}" type="slidenum">
              <a:rPr lang="en-US" sz="1200">
                <a:latin typeface="Arial" charset="0"/>
              </a:rPr>
              <a:pPr/>
              <a:t>66</a:t>
            </a:fld>
            <a:endParaRPr lang="en-US" sz="1200">
              <a:latin typeface="Arial" charset="0"/>
            </a:endParaRPr>
          </a:p>
        </p:txBody>
      </p:sp>
      <p:sp>
        <p:nvSpPr>
          <p:cNvPr id="638978"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638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23029AEE-BD3D-AF49-8564-D6DCF952CA9D}" type="slidenum">
              <a:rPr lang="en-US" sz="1200">
                <a:latin typeface="Arial" charset="0"/>
              </a:rPr>
              <a:pPr/>
              <a:t>67</a:t>
            </a:fld>
            <a:endParaRPr lang="en-US" sz="1200">
              <a:latin typeface="Arial" charset="0"/>
            </a:endParaRPr>
          </a:p>
        </p:txBody>
      </p:sp>
      <p:sp>
        <p:nvSpPr>
          <p:cNvPr id="641026" name="Rectangle 2"/>
          <p:cNvSpPr>
            <a:spLocks noGrp="1" noRot="1" noChangeAspect="1" noChangeArrowheads="1" noTextEdit="1"/>
          </p:cNvSpPr>
          <p:nvPr>
            <p:ph type="sldImg"/>
          </p:nvPr>
        </p:nvSpPr>
        <p:spPr>
          <a:solidFill>
            <a:srgbClr val="FFFFFF"/>
          </a:solidFill>
          <a:ln/>
        </p:spPr>
      </p:sp>
      <p:sp>
        <p:nvSpPr>
          <p:cNvPr id="641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Slide Image Placeholder 1"/>
          <p:cNvSpPr>
            <a:spLocks noGrp="1" noRot="1" noChangeAspect="1"/>
          </p:cNvSpPr>
          <p:nvPr>
            <p:ph type="sldImg"/>
          </p:nvPr>
        </p:nvSpPr>
        <p:spPr>
          <a:ln/>
        </p:spPr>
      </p:sp>
      <p:sp>
        <p:nvSpPr>
          <p:cNvPr id="6430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rPr>
              <a:t>Cited by David Andrew Dean, "Covenant, Conditionality, and Consequence: New Terminology and a Case Study in the Abrahamic Covenant," </a:t>
            </a:r>
            <a:r>
              <a:rPr lang="en-US" i="1">
                <a:latin typeface="Times New Roman" charset="0"/>
              </a:rPr>
              <a:t>JETS</a:t>
            </a:r>
            <a:r>
              <a:rPr lang="en-US">
                <a:latin typeface="Times New Roman" charset="0"/>
              </a:rPr>
              <a:t> 57 (June 2014): 281.</a:t>
            </a:r>
          </a:p>
          <a:p>
            <a:r>
              <a:rPr lang="en-US">
                <a:latin typeface="Times New Roman" charset="0"/>
              </a:rPr>
              <a:t>Dean is professor of Systematic Theology and Bible Exposition at Yan Fook Bible Institute, 16/F1, Yan Fook Centre, 789 Cheung Sha Wan Road, Kowloon, Hong Kong.</a:t>
            </a:r>
          </a:p>
        </p:txBody>
      </p:sp>
      <p:sp>
        <p:nvSpPr>
          <p:cNvPr id="6430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6B98877-82EA-A34E-AAF9-B3AF7393DEA1}" type="slidenum">
              <a:rPr lang="en-US" sz="1200">
                <a:solidFill>
                  <a:srgbClr val="000000"/>
                </a:solidFill>
                <a:latin typeface="Calibri" charset="0"/>
              </a:rPr>
              <a:pPr/>
              <a:t>68</a:t>
            </a:fld>
            <a:endParaRPr lang="en-US" sz="1200">
              <a:solidFill>
                <a:srgbClr val="000000"/>
              </a:solidFill>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003273DF-DC75-8643-928C-242D42E77A6A}" type="slidenum">
              <a:rPr lang="en-US" sz="1200">
                <a:latin typeface="Arial" charset="0"/>
              </a:rPr>
              <a:pPr/>
              <a:t>11</a:t>
            </a:fld>
            <a:endParaRPr lang="en-US" sz="1200">
              <a:latin typeface="Arial" charset="0"/>
            </a:endParaRPr>
          </a:p>
        </p:txBody>
      </p:sp>
      <p:sp>
        <p:nvSpPr>
          <p:cNvPr id="53043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530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47A854F7-26FC-8A4F-95B0-CEC08C5EAC46}" type="slidenum">
              <a:rPr lang="en-US" sz="1200">
                <a:latin typeface="Arial" charset="0"/>
              </a:rPr>
              <a:pPr/>
              <a:t>69</a:t>
            </a:fld>
            <a:endParaRPr lang="en-US" sz="1200">
              <a:latin typeface="Arial" charset="0"/>
            </a:endParaRPr>
          </a:p>
        </p:txBody>
      </p:sp>
      <p:sp>
        <p:nvSpPr>
          <p:cNvPr id="645122"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645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B4D9D2AC-31CA-7E44-8826-5CBF7ECD8A14}" type="slidenum">
              <a:rPr lang="en-US" sz="1200">
                <a:latin typeface="Arial" charset="0"/>
              </a:rPr>
              <a:pPr/>
              <a:t>70</a:t>
            </a:fld>
            <a:endParaRPr lang="en-US" sz="1200">
              <a:latin typeface="Arial" charset="0"/>
            </a:endParaRPr>
          </a:p>
        </p:txBody>
      </p:sp>
      <p:sp>
        <p:nvSpPr>
          <p:cNvPr id="64717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647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2646B0EF-4308-7C4D-8406-3C575CFFB630}" type="slidenum">
              <a:rPr lang="en-US" sz="1200">
                <a:latin typeface="Arial" charset="0"/>
              </a:rPr>
              <a:pPr/>
              <a:t>71</a:t>
            </a:fld>
            <a:endParaRPr lang="en-US" sz="1200">
              <a:latin typeface="Arial" charset="0"/>
            </a:endParaRPr>
          </a:p>
        </p:txBody>
      </p:sp>
      <p:sp>
        <p:nvSpPr>
          <p:cNvPr id="649218"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6492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8AFA98F8-6096-C04D-8948-C374CBC96A71}" type="slidenum">
              <a:rPr lang="en-US" sz="1200">
                <a:solidFill>
                  <a:srgbClr val="000000"/>
                </a:solidFill>
                <a:latin typeface="Arial" charset="0"/>
              </a:rPr>
              <a:pPr/>
              <a:t>72</a:t>
            </a:fld>
            <a:endParaRPr lang="en-US" sz="1200">
              <a:solidFill>
                <a:srgbClr val="000000"/>
              </a:solidFill>
              <a:latin typeface="Arial" charset="0"/>
            </a:endParaRPr>
          </a:p>
        </p:txBody>
      </p:sp>
      <p:sp>
        <p:nvSpPr>
          <p:cNvPr id="651266"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65126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61440839-9AEE-0547-9B86-169C105F93FF}" type="slidenum">
              <a:rPr lang="en-US" sz="1200">
                <a:solidFill>
                  <a:srgbClr val="000000"/>
                </a:solidFill>
                <a:latin typeface="Arial" charset="0"/>
              </a:rPr>
              <a:pPr/>
              <a:t>73</a:t>
            </a:fld>
            <a:endParaRPr lang="en-US" sz="1200">
              <a:solidFill>
                <a:srgbClr val="000000"/>
              </a:solidFill>
              <a:latin typeface="Arial" charset="0"/>
            </a:endParaRPr>
          </a:p>
        </p:txBody>
      </p:sp>
      <p:sp>
        <p:nvSpPr>
          <p:cNvPr id="653314" name="Rectangle 2"/>
          <p:cNvSpPr>
            <a:spLocks noGrp="1" noRot="1" noChangeAspect="1" noChangeArrowheads="1" noTextEdit="1"/>
          </p:cNvSpPr>
          <p:nvPr>
            <p:ph type="sldImg"/>
          </p:nvPr>
        </p:nvSpPr>
        <p:spPr>
          <a:xfrm>
            <a:off x="1131888" y="703263"/>
            <a:ext cx="4586287" cy="3440112"/>
          </a:xfrm>
          <a:solidFill>
            <a:srgbClr val="FFFFFF"/>
          </a:solidFill>
          <a:ln/>
        </p:spPr>
      </p:sp>
      <p:sp>
        <p:nvSpPr>
          <p:cNvPr id="65331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245A629A-770F-0043-AD9D-DCE18FCC2706}" type="slidenum">
              <a:rPr lang="en-US" sz="1200">
                <a:latin typeface="Arial" charset="0"/>
              </a:rPr>
              <a:pPr/>
              <a:t>74</a:t>
            </a:fld>
            <a:endParaRPr lang="en-US" sz="1200">
              <a:latin typeface="Arial" charset="0"/>
            </a:endParaRPr>
          </a:p>
        </p:txBody>
      </p:sp>
      <p:sp>
        <p:nvSpPr>
          <p:cNvPr id="65536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6553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8288FC23-7D30-E64E-871D-4E7B33D4B493}" type="slidenum">
              <a:rPr lang="zh-CN" altLang="en-US" sz="1200">
                <a:solidFill>
                  <a:srgbClr val="000000"/>
                </a:solidFill>
                <a:latin typeface="Arial" charset="0"/>
              </a:rPr>
              <a:pPr/>
              <a:t>75</a:t>
            </a:fld>
            <a:endParaRPr lang="en-US" altLang="zh-CN" sz="1200">
              <a:solidFill>
                <a:srgbClr val="000000"/>
              </a:solidFill>
              <a:latin typeface="Arial" charset="0"/>
            </a:endParaRPr>
          </a:p>
        </p:txBody>
      </p:sp>
      <p:sp>
        <p:nvSpPr>
          <p:cNvPr id="657410" name="Rectangle 1026"/>
          <p:cNvSpPr>
            <a:spLocks noGrp="1" noRot="1" noChangeAspect="1" noChangeArrowheads="1" noTextEdit="1"/>
          </p:cNvSpPr>
          <p:nvPr>
            <p:ph type="sldImg"/>
          </p:nvPr>
        </p:nvSpPr>
        <p:spPr>
          <a:ln/>
        </p:spPr>
      </p:sp>
      <p:sp>
        <p:nvSpPr>
          <p:cNvPr id="65741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DD9E626E-B06F-C44A-A85B-EBDD9BB9DACD}" type="slidenum">
              <a:rPr lang="zh-CN" altLang="en-US" sz="1200">
                <a:solidFill>
                  <a:srgbClr val="000000"/>
                </a:solidFill>
                <a:latin typeface="Arial" charset="0"/>
              </a:rPr>
              <a:pPr/>
              <a:t>76</a:t>
            </a:fld>
            <a:endParaRPr lang="en-US" altLang="zh-CN" sz="1200">
              <a:solidFill>
                <a:srgbClr val="000000"/>
              </a:solidFill>
              <a:latin typeface="Arial" charset="0"/>
            </a:endParaRPr>
          </a:p>
        </p:txBody>
      </p:sp>
      <p:sp>
        <p:nvSpPr>
          <p:cNvPr id="659458" name="Rectangle 1026"/>
          <p:cNvSpPr>
            <a:spLocks noGrp="1" noRot="1" noChangeAspect="1" noChangeArrowheads="1" noTextEdit="1"/>
          </p:cNvSpPr>
          <p:nvPr>
            <p:ph type="sldImg"/>
          </p:nvPr>
        </p:nvSpPr>
        <p:spPr>
          <a:ln/>
        </p:spPr>
      </p:sp>
      <p:sp>
        <p:nvSpPr>
          <p:cNvPr id="65945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D4B39325-23C8-F24B-BE38-1A6D828099F9}" type="slidenum">
              <a:rPr lang="zh-CN" altLang="en-US" sz="1200">
                <a:solidFill>
                  <a:srgbClr val="000000"/>
                </a:solidFill>
                <a:latin typeface="Arial" charset="0"/>
              </a:rPr>
              <a:pPr/>
              <a:t>77</a:t>
            </a:fld>
            <a:endParaRPr lang="en-US" altLang="zh-CN" sz="1200">
              <a:solidFill>
                <a:srgbClr val="000000"/>
              </a:solidFill>
              <a:latin typeface="Arial" charset="0"/>
            </a:endParaRPr>
          </a:p>
        </p:txBody>
      </p:sp>
      <p:sp>
        <p:nvSpPr>
          <p:cNvPr id="661506" name="Rectangle 1026"/>
          <p:cNvSpPr>
            <a:spLocks noGrp="1" noRot="1" noChangeAspect="1" noChangeArrowheads="1" noTextEdit="1"/>
          </p:cNvSpPr>
          <p:nvPr>
            <p:ph type="sldImg"/>
          </p:nvPr>
        </p:nvSpPr>
        <p:spPr>
          <a:ln/>
        </p:spPr>
      </p:sp>
      <p:sp>
        <p:nvSpPr>
          <p:cNvPr id="66150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29D213D-E3EE-B74E-AB0B-DB282400478F}" type="slidenum">
              <a:rPr lang="zh-CN" altLang="en-US" sz="1200">
                <a:solidFill>
                  <a:srgbClr val="000000"/>
                </a:solidFill>
                <a:latin typeface="Arial" charset="0"/>
              </a:rPr>
              <a:pPr/>
              <a:t>78</a:t>
            </a:fld>
            <a:endParaRPr lang="en-US" altLang="zh-CN" sz="1200">
              <a:solidFill>
                <a:srgbClr val="000000"/>
              </a:solidFill>
              <a:latin typeface="Arial" charset="0"/>
            </a:endParaRPr>
          </a:p>
        </p:txBody>
      </p:sp>
      <p:sp>
        <p:nvSpPr>
          <p:cNvPr id="663554" name="Rectangle 1026"/>
          <p:cNvSpPr>
            <a:spLocks noGrp="1" noRot="1" noChangeAspect="1" noChangeArrowheads="1" noTextEdit="1"/>
          </p:cNvSpPr>
          <p:nvPr>
            <p:ph type="sldImg"/>
          </p:nvPr>
        </p:nvSpPr>
        <p:spPr>
          <a:ln/>
        </p:spPr>
      </p:sp>
      <p:sp>
        <p:nvSpPr>
          <p:cNvPr id="66355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7D14D49E-5800-0743-97B0-45A437D7C676}" type="slidenum">
              <a:rPr lang="en-US" sz="1200">
                <a:latin typeface="Arial" charset="0"/>
              </a:rPr>
              <a:pPr/>
              <a:t>12</a:t>
            </a:fld>
            <a:endParaRPr lang="en-US" sz="1200">
              <a:latin typeface="Arial" charset="0"/>
            </a:endParaRPr>
          </a:p>
        </p:txBody>
      </p:sp>
      <p:sp>
        <p:nvSpPr>
          <p:cNvPr id="53248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5324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6E30D677-D023-D144-8007-2507C39B52AE}" type="slidenum">
              <a:rPr lang="zh-CN" altLang="en-US" sz="1200">
                <a:solidFill>
                  <a:srgbClr val="000000"/>
                </a:solidFill>
                <a:latin typeface="Arial" charset="0"/>
              </a:rPr>
              <a:pPr/>
              <a:t>79</a:t>
            </a:fld>
            <a:endParaRPr lang="en-US" altLang="zh-CN" sz="1200">
              <a:solidFill>
                <a:srgbClr val="000000"/>
              </a:solidFill>
              <a:latin typeface="Arial" charset="0"/>
            </a:endParaRPr>
          </a:p>
        </p:txBody>
      </p:sp>
      <p:sp>
        <p:nvSpPr>
          <p:cNvPr id="665602" name="Rectangle 1026"/>
          <p:cNvSpPr>
            <a:spLocks noGrp="1" noRot="1" noChangeAspect="1" noChangeArrowheads="1" noTextEdit="1"/>
          </p:cNvSpPr>
          <p:nvPr>
            <p:ph type="sldImg"/>
          </p:nvPr>
        </p:nvSpPr>
        <p:spPr>
          <a:ln/>
        </p:spPr>
      </p:sp>
      <p:sp>
        <p:nvSpPr>
          <p:cNvPr id="66560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43358CF4-4FCC-5144-8047-D88252C0EEB9}" type="slidenum">
              <a:rPr lang="zh-CN" altLang="en-US" sz="1200">
                <a:solidFill>
                  <a:srgbClr val="000000"/>
                </a:solidFill>
                <a:latin typeface="Arial" charset="0"/>
              </a:rPr>
              <a:pPr/>
              <a:t>80</a:t>
            </a:fld>
            <a:endParaRPr lang="en-US" altLang="zh-CN" sz="1200">
              <a:solidFill>
                <a:srgbClr val="000000"/>
              </a:solidFill>
              <a:latin typeface="Arial" charset="0"/>
            </a:endParaRPr>
          </a:p>
        </p:txBody>
      </p:sp>
      <p:sp>
        <p:nvSpPr>
          <p:cNvPr id="667650" name="Rectangle 1026"/>
          <p:cNvSpPr>
            <a:spLocks noGrp="1" noRot="1" noChangeAspect="1" noChangeArrowheads="1" noTextEdit="1"/>
          </p:cNvSpPr>
          <p:nvPr>
            <p:ph type="sldImg"/>
          </p:nvPr>
        </p:nvSpPr>
        <p:spPr>
          <a:ln/>
        </p:spPr>
      </p:sp>
      <p:sp>
        <p:nvSpPr>
          <p:cNvPr id="66765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D454E558-E0B3-4B4B-B4DF-D678950BAEB1}" type="slidenum">
              <a:rPr lang="zh-CN" altLang="en-US" sz="1200">
                <a:solidFill>
                  <a:srgbClr val="000000"/>
                </a:solidFill>
                <a:latin typeface="Arial" charset="0"/>
              </a:rPr>
              <a:pPr/>
              <a:t>81</a:t>
            </a:fld>
            <a:endParaRPr lang="en-US" altLang="zh-CN" sz="1200">
              <a:solidFill>
                <a:srgbClr val="000000"/>
              </a:solidFill>
              <a:latin typeface="Arial" charset="0"/>
            </a:endParaRPr>
          </a:p>
        </p:txBody>
      </p:sp>
      <p:sp>
        <p:nvSpPr>
          <p:cNvPr id="669698" name="Rectangle 1026"/>
          <p:cNvSpPr>
            <a:spLocks noGrp="1" noRot="1" noChangeAspect="1" noChangeArrowheads="1" noTextEdit="1"/>
          </p:cNvSpPr>
          <p:nvPr>
            <p:ph type="sldImg"/>
          </p:nvPr>
        </p:nvSpPr>
        <p:spPr>
          <a:ln/>
        </p:spPr>
      </p:sp>
      <p:sp>
        <p:nvSpPr>
          <p:cNvPr id="66969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3658E6D6-943B-2A45-86BC-8B1014BADABB}" type="slidenum">
              <a:rPr lang="zh-CN" altLang="en-US" sz="1200">
                <a:solidFill>
                  <a:srgbClr val="000000"/>
                </a:solidFill>
                <a:latin typeface="Arial" charset="0"/>
              </a:rPr>
              <a:pPr/>
              <a:t>82</a:t>
            </a:fld>
            <a:endParaRPr lang="en-US" altLang="zh-CN" sz="1200">
              <a:solidFill>
                <a:srgbClr val="000000"/>
              </a:solidFill>
              <a:latin typeface="Arial" charset="0"/>
            </a:endParaRPr>
          </a:p>
        </p:txBody>
      </p:sp>
      <p:sp>
        <p:nvSpPr>
          <p:cNvPr id="671746" name="Rectangle 2"/>
          <p:cNvSpPr>
            <a:spLocks noGrp="1" noRot="1" noChangeAspect="1" noChangeArrowheads="1" noTextEdit="1"/>
          </p:cNvSpPr>
          <p:nvPr>
            <p:ph type="sldImg"/>
          </p:nvPr>
        </p:nvSpPr>
        <p:spPr>
          <a:ln/>
        </p:spPr>
      </p:sp>
      <p:sp>
        <p:nvSpPr>
          <p:cNvPr id="67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F9C7248-F43A-AD44-9DAE-6CE0910F275B}" type="slidenum">
              <a:rPr lang="zh-CN" altLang="en-US" sz="1200">
                <a:solidFill>
                  <a:srgbClr val="000000"/>
                </a:solidFill>
                <a:latin typeface="Arial" charset="0"/>
              </a:rPr>
              <a:pPr/>
              <a:t>83</a:t>
            </a:fld>
            <a:endParaRPr lang="en-US" altLang="zh-CN" sz="1200">
              <a:solidFill>
                <a:srgbClr val="000000"/>
              </a:solidFill>
              <a:latin typeface="Arial" charset="0"/>
            </a:endParaRPr>
          </a:p>
        </p:txBody>
      </p:sp>
      <p:sp>
        <p:nvSpPr>
          <p:cNvPr id="673794" name="Rectangle 1026"/>
          <p:cNvSpPr>
            <a:spLocks noGrp="1" noRot="1" noChangeAspect="1" noChangeArrowheads="1" noTextEdit="1"/>
          </p:cNvSpPr>
          <p:nvPr>
            <p:ph type="sldImg"/>
          </p:nvPr>
        </p:nvSpPr>
        <p:spPr>
          <a:ln/>
        </p:spPr>
      </p:sp>
      <p:sp>
        <p:nvSpPr>
          <p:cNvPr id="67379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00DF55A9-F353-C34A-97CD-94F01B363F9C}" type="slidenum">
              <a:rPr lang="zh-CN" altLang="en-US" sz="1200">
                <a:solidFill>
                  <a:srgbClr val="000000"/>
                </a:solidFill>
                <a:latin typeface="Arial" charset="0"/>
              </a:rPr>
              <a:pPr/>
              <a:t>84</a:t>
            </a:fld>
            <a:endParaRPr lang="en-US" altLang="zh-CN" sz="1200">
              <a:solidFill>
                <a:srgbClr val="000000"/>
              </a:solidFill>
              <a:latin typeface="Arial" charset="0"/>
            </a:endParaRPr>
          </a:p>
        </p:txBody>
      </p:sp>
      <p:sp>
        <p:nvSpPr>
          <p:cNvPr id="675842" name="Rectangle 1026"/>
          <p:cNvSpPr>
            <a:spLocks noGrp="1" noRot="1" noChangeAspect="1" noChangeArrowheads="1" noTextEdit="1"/>
          </p:cNvSpPr>
          <p:nvPr>
            <p:ph type="sldImg"/>
          </p:nvPr>
        </p:nvSpPr>
        <p:spPr>
          <a:ln/>
        </p:spPr>
      </p:sp>
      <p:sp>
        <p:nvSpPr>
          <p:cNvPr id="67584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8569369-B5BD-4D46-902C-3B90587C2E8A}" type="slidenum">
              <a:rPr lang="zh-CN" altLang="en-US" sz="1200">
                <a:solidFill>
                  <a:srgbClr val="000000"/>
                </a:solidFill>
                <a:latin typeface="Arial" charset="0"/>
              </a:rPr>
              <a:pPr/>
              <a:t>90</a:t>
            </a:fld>
            <a:endParaRPr lang="en-US" altLang="zh-CN" sz="1200">
              <a:solidFill>
                <a:srgbClr val="000000"/>
              </a:solidFill>
              <a:latin typeface="Arial" charset="0"/>
            </a:endParaRPr>
          </a:p>
        </p:txBody>
      </p:sp>
      <p:sp>
        <p:nvSpPr>
          <p:cNvPr id="683010" name="Rectangle 2"/>
          <p:cNvSpPr>
            <a:spLocks noGrp="1" noRot="1" noChangeAspect="1" noChangeArrowheads="1" noTextEdit="1"/>
          </p:cNvSpPr>
          <p:nvPr>
            <p:ph type="sldImg"/>
          </p:nvPr>
        </p:nvSpPr>
        <p:spPr>
          <a:ln/>
        </p:spPr>
      </p:sp>
      <p:sp>
        <p:nvSpPr>
          <p:cNvPr id="683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21D9BFC7-463B-C64C-B405-24F3629C43B1}" type="slidenum">
              <a:rPr lang="en-US" sz="1200">
                <a:solidFill>
                  <a:srgbClr val="000000"/>
                </a:solidFill>
                <a:latin typeface="Arial" charset="0"/>
              </a:rPr>
              <a:pPr/>
              <a:t>91</a:t>
            </a:fld>
            <a:endParaRPr lang="en-US" sz="1200">
              <a:solidFill>
                <a:srgbClr val="000000"/>
              </a:solidFill>
              <a:latin typeface="Arial" charset="0"/>
            </a:endParaRPr>
          </a:p>
        </p:txBody>
      </p:sp>
      <p:sp>
        <p:nvSpPr>
          <p:cNvPr id="685058" name="Rectangle 2"/>
          <p:cNvSpPr>
            <a:spLocks noGrp="1" noRot="1" noChangeAspect="1" noChangeArrowheads="1"/>
          </p:cNvSpPr>
          <p:nvPr>
            <p:ph type="sldImg"/>
          </p:nvPr>
        </p:nvSpPr>
        <p:spPr>
          <a:solidFill>
            <a:srgbClr val="FFFFFF"/>
          </a:solidFill>
          <a:ln/>
        </p:spPr>
      </p:sp>
      <p:sp>
        <p:nvSpPr>
          <p:cNvPr id="685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15BA6350-DE4F-E745-B344-8D09E6D3C464}" type="slidenum">
              <a:rPr lang="en-US" sz="1200">
                <a:solidFill>
                  <a:srgbClr val="000000"/>
                </a:solidFill>
                <a:latin typeface="Arial" charset="0"/>
              </a:rPr>
              <a:pPr/>
              <a:t>92</a:t>
            </a:fld>
            <a:endParaRPr lang="en-US" sz="1200">
              <a:solidFill>
                <a:srgbClr val="000000"/>
              </a:solidFill>
              <a:latin typeface="Arial" charset="0"/>
            </a:endParaRPr>
          </a:p>
        </p:txBody>
      </p:sp>
      <p:sp>
        <p:nvSpPr>
          <p:cNvPr id="687106" name="Rectangle 2"/>
          <p:cNvSpPr>
            <a:spLocks noGrp="1" noRot="1" noChangeAspect="1" noChangeArrowheads="1"/>
          </p:cNvSpPr>
          <p:nvPr>
            <p:ph type="sldImg"/>
          </p:nvPr>
        </p:nvSpPr>
        <p:spPr>
          <a:solidFill>
            <a:srgbClr val="FFFFFF"/>
          </a:solidFill>
          <a:ln/>
        </p:spPr>
      </p:sp>
      <p:sp>
        <p:nvSpPr>
          <p:cNvPr id="687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E10E3E44-F826-284A-A182-D03D0ABD3957}" type="slidenum">
              <a:rPr lang="en-US" sz="1200">
                <a:latin typeface="Arial" charset="0"/>
              </a:rPr>
              <a:pPr/>
              <a:t>93</a:t>
            </a:fld>
            <a:endParaRPr lang="en-US" sz="1200">
              <a:latin typeface="Arial" charset="0"/>
            </a:endParaRPr>
          </a:p>
        </p:txBody>
      </p:sp>
      <p:sp>
        <p:nvSpPr>
          <p:cNvPr id="689154" name="Rectangle 2"/>
          <p:cNvSpPr>
            <a:spLocks noGrp="1" noRot="1" noChangeAspect="1" noChangeArrowheads="1" noTextEdit="1"/>
          </p:cNvSpPr>
          <p:nvPr>
            <p:ph type="sldImg"/>
          </p:nvPr>
        </p:nvSpPr>
        <p:spPr>
          <a:ln/>
        </p:spPr>
      </p:sp>
      <p:sp>
        <p:nvSpPr>
          <p:cNvPr id="689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24117EE1-B3BF-FA42-9FE7-0EC0E31ED286}" type="slidenum">
              <a:rPr lang="en-US" sz="1200">
                <a:latin typeface="Arial" charset="0"/>
              </a:rPr>
              <a:pPr/>
              <a:t>13</a:t>
            </a:fld>
            <a:endParaRPr lang="en-US" sz="1200">
              <a:latin typeface="Arial" charset="0"/>
            </a:endParaRPr>
          </a:p>
        </p:txBody>
      </p:sp>
      <p:sp>
        <p:nvSpPr>
          <p:cNvPr id="534530"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5345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63A95200-24F4-714E-B811-92AF53132415}" type="slidenum">
              <a:rPr lang="en-US" sz="1200">
                <a:latin typeface="Arial" charset="0"/>
              </a:rPr>
              <a:pPr/>
              <a:t>94</a:t>
            </a:fld>
            <a:endParaRPr lang="en-US" sz="1200">
              <a:latin typeface="Arial" charset="0"/>
            </a:endParaRPr>
          </a:p>
        </p:txBody>
      </p:sp>
      <p:sp>
        <p:nvSpPr>
          <p:cNvPr id="691202" name="Rectangle 2"/>
          <p:cNvSpPr>
            <a:spLocks noGrp="1" noRot="1" noChangeAspect="1" noChangeArrowheads="1" noTextEdit="1"/>
          </p:cNvSpPr>
          <p:nvPr>
            <p:ph type="sldImg"/>
          </p:nvPr>
        </p:nvSpPr>
        <p:spPr>
          <a:solidFill>
            <a:srgbClr val="FFFFFF"/>
          </a:solidFill>
          <a:ln/>
        </p:spPr>
      </p:sp>
      <p:sp>
        <p:nvSpPr>
          <p:cNvPr id="691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AA895C4-81D6-9945-8B4B-7A22384CD082}" type="slidenum">
              <a:rPr lang="en-US" sz="1200">
                <a:latin typeface="Arial" charset="0"/>
              </a:rPr>
              <a:pPr/>
              <a:t>95</a:t>
            </a:fld>
            <a:endParaRPr lang="en-US" sz="1200">
              <a:latin typeface="Arial" charset="0"/>
            </a:endParaRPr>
          </a:p>
        </p:txBody>
      </p:sp>
      <p:sp>
        <p:nvSpPr>
          <p:cNvPr id="693250" name="Rectangle 2"/>
          <p:cNvSpPr>
            <a:spLocks noGrp="1" noRot="1" noChangeAspect="1" noChangeArrowheads="1" noTextEdit="1"/>
          </p:cNvSpPr>
          <p:nvPr>
            <p:ph type="sldImg"/>
          </p:nvPr>
        </p:nvSpPr>
        <p:spPr>
          <a:solidFill>
            <a:srgbClr val="FFFFFF"/>
          </a:solidFill>
          <a:ln/>
        </p:spPr>
      </p:sp>
      <p:sp>
        <p:nvSpPr>
          <p:cNvPr id="693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00E900D-0551-0F40-9CE2-E519CB6169DB}" type="slidenum">
              <a:rPr lang="en-US" sz="1200">
                <a:latin typeface="Arial" charset="0"/>
              </a:rPr>
              <a:pPr/>
              <a:t>96</a:t>
            </a:fld>
            <a:endParaRPr lang="en-US" sz="1200">
              <a:latin typeface="Arial" charset="0"/>
            </a:endParaRPr>
          </a:p>
        </p:txBody>
      </p:sp>
      <p:sp>
        <p:nvSpPr>
          <p:cNvPr id="695298" name="Rectangle 2"/>
          <p:cNvSpPr>
            <a:spLocks noGrp="1" noRot="1" noChangeAspect="1" noChangeArrowheads="1" noTextEdit="1"/>
          </p:cNvSpPr>
          <p:nvPr>
            <p:ph type="sldImg"/>
          </p:nvPr>
        </p:nvSpPr>
        <p:spPr>
          <a:ln/>
        </p:spPr>
      </p:sp>
      <p:sp>
        <p:nvSpPr>
          <p:cNvPr id="695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7098D816-E035-5742-A29E-0B046895CA1F}" type="slidenum">
              <a:rPr lang="en-US" sz="1200">
                <a:latin typeface="Arial" charset="0"/>
              </a:rPr>
              <a:pPr/>
              <a:t>97</a:t>
            </a:fld>
            <a:endParaRPr lang="en-US" sz="1200">
              <a:latin typeface="Arial" charset="0"/>
            </a:endParaRPr>
          </a:p>
        </p:txBody>
      </p:sp>
      <p:sp>
        <p:nvSpPr>
          <p:cNvPr id="697346" name="Rectangle 2"/>
          <p:cNvSpPr>
            <a:spLocks noGrp="1" noRot="1" noChangeAspect="1" noChangeArrowheads="1" noTextEdit="1"/>
          </p:cNvSpPr>
          <p:nvPr>
            <p:ph type="sldImg"/>
          </p:nvPr>
        </p:nvSpPr>
        <p:spPr>
          <a:ln/>
        </p:spPr>
      </p:sp>
      <p:sp>
        <p:nvSpPr>
          <p:cNvPr id="697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38180352-81A4-284D-9F18-288A17399B8A}" type="slidenum">
              <a:rPr lang="en-US" sz="1200">
                <a:solidFill>
                  <a:srgbClr val="000000"/>
                </a:solidFill>
                <a:latin typeface="Arial" charset="0"/>
              </a:rPr>
              <a:pPr/>
              <a:t>98</a:t>
            </a:fld>
            <a:endParaRPr lang="en-US" sz="1200">
              <a:solidFill>
                <a:srgbClr val="000000"/>
              </a:solidFill>
              <a:latin typeface="Arial" charset="0"/>
            </a:endParaRPr>
          </a:p>
        </p:txBody>
      </p:sp>
      <p:sp>
        <p:nvSpPr>
          <p:cNvPr id="699394" name="Rectangle 2"/>
          <p:cNvSpPr>
            <a:spLocks noGrp="1" noRot="1" noChangeAspect="1" noChangeArrowheads="1"/>
          </p:cNvSpPr>
          <p:nvPr>
            <p:ph type="sldImg"/>
          </p:nvPr>
        </p:nvSpPr>
        <p:spPr>
          <a:xfrm>
            <a:off x="1130300" y="674688"/>
            <a:ext cx="4597400" cy="3448050"/>
          </a:xfrm>
          <a:solidFill>
            <a:srgbClr val="FFFFFF"/>
          </a:solidFill>
          <a:ln/>
        </p:spPr>
      </p:sp>
      <p:sp>
        <p:nvSpPr>
          <p:cNvPr id="6993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7AA4E60F-705E-6D47-8D5B-ECBC8E3AE1A1}" type="slidenum">
              <a:rPr lang="en-US" sz="1200">
                <a:latin typeface="Arial" charset="0"/>
              </a:rPr>
              <a:pPr/>
              <a:t>99</a:t>
            </a:fld>
            <a:endParaRPr lang="en-US" sz="1200">
              <a:latin typeface="Arial" charset="0"/>
            </a:endParaRPr>
          </a:p>
        </p:txBody>
      </p:sp>
      <p:sp>
        <p:nvSpPr>
          <p:cNvPr id="70144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7014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E5C16FA9-8441-A245-B511-AA35F6BA7475}" type="slidenum">
              <a:rPr lang="en-US" sz="1200">
                <a:latin typeface="Arial" charset="0"/>
              </a:rPr>
              <a:pPr/>
              <a:t>100</a:t>
            </a:fld>
            <a:endParaRPr lang="en-US" sz="1200">
              <a:latin typeface="Arial" charset="0"/>
            </a:endParaRPr>
          </a:p>
        </p:txBody>
      </p:sp>
      <p:sp>
        <p:nvSpPr>
          <p:cNvPr id="703490"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7034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4410E705-2A3E-5A4C-A384-E7937B446965}" type="slidenum">
              <a:rPr lang="en-US" sz="1200">
                <a:latin typeface="Arial" charset="0"/>
              </a:rPr>
              <a:pPr/>
              <a:t>101</a:t>
            </a:fld>
            <a:endParaRPr lang="en-US" sz="1200">
              <a:latin typeface="Arial" charset="0"/>
            </a:endParaRPr>
          </a:p>
        </p:txBody>
      </p:sp>
      <p:sp>
        <p:nvSpPr>
          <p:cNvPr id="705538" name="Rectangle 2"/>
          <p:cNvSpPr>
            <a:spLocks noGrp="1" noRot="1" noChangeAspect="1" noChangeArrowheads="1" noTextEdit="1"/>
          </p:cNvSpPr>
          <p:nvPr>
            <p:ph type="sldImg"/>
          </p:nvPr>
        </p:nvSpPr>
        <p:spPr>
          <a:solidFill>
            <a:srgbClr val="FFFFFF"/>
          </a:solidFill>
          <a:ln/>
        </p:spPr>
      </p:sp>
      <p:sp>
        <p:nvSpPr>
          <p:cNvPr id="705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5177AB1-7DA1-0D4E-8BDB-95C7B4A161C3}" type="slidenum">
              <a:rPr lang="en-US" sz="1200">
                <a:latin typeface="Arial" charset="0"/>
              </a:rPr>
              <a:pPr/>
              <a:t>102</a:t>
            </a:fld>
            <a:endParaRPr lang="en-US" sz="1200">
              <a:latin typeface="Arial" charset="0"/>
            </a:endParaRPr>
          </a:p>
        </p:txBody>
      </p:sp>
      <p:sp>
        <p:nvSpPr>
          <p:cNvPr id="70758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7075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A6E056D4-8D48-9A4F-AEE6-89746827982A}" type="slidenum">
              <a:rPr lang="en-US" sz="1200">
                <a:latin typeface="Arial" charset="0"/>
              </a:rPr>
              <a:pPr/>
              <a:t>103</a:t>
            </a:fld>
            <a:endParaRPr lang="en-US" sz="1200">
              <a:latin typeface="Arial" charset="0"/>
            </a:endParaRPr>
          </a:p>
        </p:txBody>
      </p:sp>
      <p:sp>
        <p:nvSpPr>
          <p:cNvPr id="709634" name="Rectangle 2"/>
          <p:cNvSpPr>
            <a:spLocks noGrp="1" noRot="1" noChangeAspect="1" noChangeArrowheads="1" noTextEdit="1"/>
          </p:cNvSpPr>
          <p:nvPr>
            <p:ph type="sldImg"/>
          </p:nvPr>
        </p:nvSpPr>
        <p:spPr>
          <a:solidFill>
            <a:srgbClr val="FFFFFF"/>
          </a:solidFill>
          <a:ln/>
        </p:spPr>
      </p:sp>
      <p:sp>
        <p:nvSpPr>
          <p:cNvPr id="709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AB99DCCC-947A-F74A-95B1-690FA521E68C}" type="slidenum">
              <a:rPr lang="en-US" sz="1200">
                <a:latin typeface="Arial" charset="0"/>
              </a:rPr>
              <a:pPr/>
              <a:t>14</a:t>
            </a:fld>
            <a:endParaRPr lang="en-US" sz="1200">
              <a:latin typeface="Arial" charset="0"/>
            </a:endParaRPr>
          </a:p>
        </p:txBody>
      </p:sp>
      <p:sp>
        <p:nvSpPr>
          <p:cNvPr id="536578"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53657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17EF2C08-0BE4-0048-BBF4-FB54AFAAC64E}" type="slidenum">
              <a:rPr lang="en-US" sz="1200">
                <a:latin typeface="Arial" charset="0"/>
              </a:rPr>
              <a:pPr/>
              <a:t>104</a:t>
            </a:fld>
            <a:endParaRPr lang="en-US" sz="1200">
              <a:latin typeface="Arial" charset="0"/>
            </a:endParaRPr>
          </a:p>
        </p:txBody>
      </p:sp>
      <p:sp>
        <p:nvSpPr>
          <p:cNvPr id="71168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711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ED88530D-7B63-C04C-BDE5-7B87554B57AD}" type="slidenum">
              <a:rPr lang="en-US" sz="1200">
                <a:solidFill>
                  <a:srgbClr val="000000"/>
                </a:solidFill>
                <a:latin typeface="Arial" charset="0"/>
              </a:rPr>
              <a:pPr/>
              <a:t>105</a:t>
            </a:fld>
            <a:endParaRPr lang="en-US" sz="1200">
              <a:solidFill>
                <a:srgbClr val="000000"/>
              </a:solidFill>
              <a:latin typeface="Arial" charset="0"/>
            </a:endParaRPr>
          </a:p>
        </p:txBody>
      </p:sp>
      <p:sp>
        <p:nvSpPr>
          <p:cNvPr id="713730" name="Rectangle 2"/>
          <p:cNvSpPr>
            <a:spLocks noGrp="1" noRot="1" noChangeAspect="1" noChangeArrowheads="1"/>
          </p:cNvSpPr>
          <p:nvPr>
            <p:ph type="sldImg"/>
          </p:nvPr>
        </p:nvSpPr>
        <p:spPr>
          <a:solidFill>
            <a:srgbClr val="FFFFFF"/>
          </a:solidFill>
          <a:ln/>
        </p:spPr>
      </p:sp>
      <p:sp>
        <p:nvSpPr>
          <p:cNvPr id="713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FCC6B42-B85E-484D-8E9E-5E1650DCCDFD}" type="slidenum">
              <a:rPr lang="en-US" sz="1200">
                <a:latin typeface="Arial" charset="0"/>
              </a:rPr>
              <a:pPr/>
              <a:t>106</a:t>
            </a:fld>
            <a:endParaRPr lang="en-US" sz="1200">
              <a:latin typeface="Arial" charset="0"/>
            </a:endParaRPr>
          </a:p>
        </p:txBody>
      </p:sp>
      <p:sp>
        <p:nvSpPr>
          <p:cNvPr id="715778" name="Rectangle 2"/>
          <p:cNvSpPr>
            <a:spLocks noGrp="1" noRot="1" noChangeAspect="1" noChangeArrowheads="1" noTextEdit="1"/>
          </p:cNvSpPr>
          <p:nvPr>
            <p:ph type="sldImg"/>
          </p:nvPr>
        </p:nvSpPr>
        <p:spPr>
          <a:solidFill>
            <a:srgbClr val="FFFFFF"/>
          </a:solidFill>
          <a:ln/>
        </p:spPr>
      </p:sp>
      <p:sp>
        <p:nvSpPr>
          <p:cNvPr id="715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5" name="Slide Image Placeholder 1"/>
          <p:cNvSpPr>
            <a:spLocks noGrp="1" noRot="1" noChangeAspect="1"/>
          </p:cNvSpPr>
          <p:nvPr>
            <p:ph type="sldImg"/>
          </p:nvPr>
        </p:nvSpPr>
        <p:spPr>
          <a:ln/>
        </p:spPr>
      </p:sp>
      <p:sp>
        <p:nvSpPr>
          <p:cNvPr id="7178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a:latin typeface="Times New Roman" charset="0"/>
              </a:rPr>
              <a:t>Our </a:t>
            </a:r>
            <a:r>
              <a:rPr lang="en-US" altLang="ja-JP">
                <a:latin typeface="Times New Roman" charset="0"/>
              </a:rPr>
              <a:t>"day" today beginning at midnight came from the Romans hundreds of years after the Jewish reckoning from evening to evening that is used in Genesis 1.  </a:t>
            </a:r>
            <a:endParaRPr lang="en-US" altLang="zh-CN">
              <a:latin typeface="Times New Roman" charset="0"/>
            </a:endParaRPr>
          </a:p>
        </p:txBody>
      </p:sp>
      <p:sp>
        <p:nvSpPr>
          <p:cNvPr id="7178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58DA29BC-FAA5-5D44-9360-36A802CC84B4}" type="slidenum">
              <a:rPr lang="zh-CN" altLang="en-US" sz="1200">
                <a:solidFill>
                  <a:srgbClr val="000000"/>
                </a:solidFill>
                <a:latin typeface="Arial" charset="0"/>
              </a:rPr>
              <a:pPr/>
              <a:t>107</a:t>
            </a:fld>
            <a:endParaRPr lang="en-US" altLang="zh-CN" sz="1200">
              <a:solidFill>
                <a:srgbClr val="000000"/>
              </a:solidFill>
              <a:latin typeface="Arial"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FFE7A2C1-E11C-AE45-95BE-49295E23B151}" type="slidenum">
              <a:rPr lang="en-US" sz="1200">
                <a:latin typeface="Arial" charset="0"/>
              </a:rPr>
              <a:pPr/>
              <a:t>108</a:t>
            </a:fld>
            <a:endParaRPr lang="en-US" sz="1200">
              <a:latin typeface="Arial" charset="0"/>
            </a:endParaRPr>
          </a:p>
        </p:txBody>
      </p:sp>
      <p:sp>
        <p:nvSpPr>
          <p:cNvPr id="71987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7198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B7CACE85-FC1E-884D-8B98-B01D3F78CBE7}" type="slidenum">
              <a:rPr lang="en-US" sz="1200">
                <a:latin typeface="Arial" charset="0"/>
              </a:rPr>
              <a:pPr/>
              <a:t>110</a:t>
            </a:fld>
            <a:endParaRPr lang="en-US" sz="1200">
              <a:latin typeface="Arial" charset="0"/>
            </a:endParaRPr>
          </a:p>
        </p:txBody>
      </p:sp>
      <p:sp>
        <p:nvSpPr>
          <p:cNvPr id="72294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7229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AE1068C9-6D4C-8F41-863F-13596C87C88D}" type="slidenum">
              <a:rPr lang="en-US" sz="1200">
                <a:latin typeface="Arial" charset="0"/>
              </a:rPr>
              <a:pPr/>
              <a:t>111</a:t>
            </a:fld>
            <a:endParaRPr lang="en-US" sz="1200">
              <a:latin typeface="Arial" charset="0"/>
            </a:endParaRPr>
          </a:p>
        </p:txBody>
      </p:sp>
      <p:sp>
        <p:nvSpPr>
          <p:cNvPr id="72499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7249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D3208D26-B0FD-F64A-A695-68193469DEC2}" type="slidenum">
              <a:rPr lang="en-US" sz="1200">
                <a:latin typeface="Arial" charset="0"/>
              </a:rPr>
              <a:pPr/>
              <a:t>112</a:t>
            </a:fld>
            <a:endParaRPr lang="en-US" sz="1200">
              <a:latin typeface="Arial" charset="0"/>
            </a:endParaRPr>
          </a:p>
        </p:txBody>
      </p:sp>
      <p:sp>
        <p:nvSpPr>
          <p:cNvPr id="72704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7270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F1172C72-0CD6-8941-B3E2-9A49D8B3E3E8}" type="slidenum">
              <a:rPr lang="en-US" sz="1200">
                <a:latin typeface="Arial" charset="0"/>
              </a:rPr>
              <a:pPr/>
              <a:t>113</a:t>
            </a:fld>
            <a:endParaRPr lang="en-US" sz="1200">
              <a:latin typeface="Arial" charset="0"/>
            </a:endParaRPr>
          </a:p>
        </p:txBody>
      </p:sp>
      <p:sp>
        <p:nvSpPr>
          <p:cNvPr id="729090"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7290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8917A0D2-84E9-E441-8CAA-54525AFFA9A2}" type="slidenum">
              <a:rPr lang="zh-CN" altLang="en-US" sz="1200">
                <a:solidFill>
                  <a:srgbClr val="000000"/>
                </a:solidFill>
                <a:latin typeface="Arial" charset="0"/>
              </a:rPr>
              <a:pPr/>
              <a:t>114</a:t>
            </a:fld>
            <a:endParaRPr lang="en-US" altLang="zh-CN" sz="1200">
              <a:solidFill>
                <a:srgbClr val="000000"/>
              </a:solidFill>
              <a:latin typeface="Arial" charset="0"/>
            </a:endParaRPr>
          </a:p>
        </p:txBody>
      </p:sp>
      <p:sp>
        <p:nvSpPr>
          <p:cNvPr id="731138" name="Rectangle 2"/>
          <p:cNvSpPr>
            <a:spLocks noGrp="1" noRot="1" noChangeAspect="1" noChangeArrowheads="1"/>
          </p:cNvSpPr>
          <p:nvPr>
            <p:ph type="sldImg"/>
          </p:nvPr>
        </p:nvSpPr>
        <p:spPr>
          <a:xfrm>
            <a:off x="1130300" y="674688"/>
            <a:ext cx="4597400" cy="3448050"/>
          </a:xfrm>
          <a:solidFill>
            <a:srgbClr val="FFFFFF"/>
          </a:solidFill>
          <a:ln/>
        </p:spPr>
      </p:sp>
      <p:sp>
        <p:nvSpPr>
          <p:cNvPr id="7311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zh-CN" altLang="en-US" sz="240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endParaRPr lang="en-US" sz="4400">
              <a:solidFill>
                <a:schemeClr val="tx2"/>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buFontTx/>
              <a:buChar char="•"/>
            </a:pPr>
            <a:endParaRPr lang="en-US" sz="3200"/>
          </a:p>
        </p:txBody>
      </p:sp>
    </p:spTree>
    <p:extLst>
      <p:ext uri="{BB962C8B-B14F-4D97-AF65-F5344CB8AC3E}">
        <p14:creationId xmlns:p14="http://schemas.microsoft.com/office/powerpoint/2010/main" val="835433411"/>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9868B76-0371-6442-ABC7-FA0694ADEF06}" type="slidenum">
              <a:rPr lang="en-US"/>
              <a:pPr>
                <a:defRPr/>
              </a:pPr>
              <a:t>‹#›</a:t>
            </a:fld>
            <a:endParaRPr lang="en-US"/>
          </a:p>
        </p:txBody>
      </p:sp>
    </p:spTree>
    <p:extLst>
      <p:ext uri="{BB962C8B-B14F-4D97-AF65-F5344CB8AC3E}">
        <p14:creationId xmlns:p14="http://schemas.microsoft.com/office/powerpoint/2010/main" val="204461686"/>
      </p:ext>
    </p:extLst>
  </p:cSld>
  <p:clrMapOvr>
    <a:masterClrMapping/>
  </p:clrMapOvr>
  <p:transition spd="med">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EE5778EE-60AB-F94F-91F0-8F8F37E05F55}"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2C3EEA12-70D8-6F4A-9482-66BF666FD30A}" type="slidenum">
              <a:rPr lang="en-US"/>
              <a:pPr>
                <a:defRPr/>
              </a:pPr>
              <a:t>‹#›</a:t>
            </a:fld>
            <a:endParaRPr lang="en-US"/>
          </a:p>
        </p:txBody>
      </p:sp>
    </p:spTree>
    <p:extLst>
      <p:ext uri="{BB962C8B-B14F-4D97-AF65-F5344CB8AC3E}">
        <p14:creationId xmlns:p14="http://schemas.microsoft.com/office/powerpoint/2010/main" val="8267258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BCB9DE98-9753-DF4E-B194-2FF2CC751179}"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B134C9BD-9A51-9941-8285-B35E600A9979}" type="slidenum">
              <a:rPr lang="en-US"/>
              <a:pPr>
                <a:defRPr/>
              </a:pPr>
              <a:t>‹#›</a:t>
            </a:fld>
            <a:endParaRPr lang="en-US"/>
          </a:p>
        </p:txBody>
      </p:sp>
    </p:spTree>
    <p:extLst>
      <p:ext uri="{BB962C8B-B14F-4D97-AF65-F5344CB8AC3E}">
        <p14:creationId xmlns:p14="http://schemas.microsoft.com/office/powerpoint/2010/main" val="26587209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FA026DDB-BB46-B449-BCFA-25999842B744}" type="datetimeFigureOut">
              <a:rPr lang="en-US"/>
              <a:pPr>
                <a:defRPr/>
              </a:pPr>
              <a:t>12/18/18</a:t>
            </a:fld>
            <a:endParaRPr lang="en-US"/>
          </a:p>
        </p:txBody>
      </p:sp>
      <p:sp>
        <p:nvSpPr>
          <p:cNvPr id="6"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5B3AFEF6-CAEA-EB46-974F-9054F39DC7DB}" type="slidenum">
              <a:rPr lang="en-US"/>
              <a:pPr>
                <a:defRPr/>
              </a:pPr>
              <a:t>‹#›</a:t>
            </a:fld>
            <a:endParaRPr lang="en-US"/>
          </a:p>
        </p:txBody>
      </p:sp>
    </p:spTree>
    <p:extLst>
      <p:ext uri="{BB962C8B-B14F-4D97-AF65-F5344CB8AC3E}">
        <p14:creationId xmlns:p14="http://schemas.microsoft.com/office/powerpoint/2010/main" val="32668022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753EF883-2340-7547-A269-C952E3C02B2B}" type="datetimeFigureOut">
              <a:rPr lang="en-US"/>
              <a:pPr>
                <a:defRPr/>
              </a:pPr>
              <a:t>12/18/18</a:t>
            </a:fld>
            <a:endParaRPr lang="en-US"/>
          </a:p>
        </p:txBody>
      </p:sp>
      <p:sp>
        <p:nvSpPr>
          <p:cNvPr id="8"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6A9DF723-31E0-1741-A29C-4A94E8735AF6}" type="slidenum">
              <a:rPr lang="en-US"/>
              <a:pPr>
                <a:defRPr/>
              </a:pPr>
              <a:t>‹#›</a:t>
            </a:fld>
            <a:endParaRPr lang="en-US"/>
          </a:p>
        </p:txBody>
      </p:sp>
    </p:spTree>
    <p:extLst>
      <p:ext uri="{BB962C8B-B14F-4D97-AF65-F5344CB8AC3E}">
        <p14:creationId xmlns:p14="http://schemas.microsoft.com/office/powerpoint/2010/main" val="24956243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BB870E75-FDC8-7848-84B3-D134635E1BA3}" type="datetimeFigureOut">
              <a:rPr lang="en-US"/>
              <a:pPr>
                <a:defRPr/>
              </a:pPr>
              <a:t>12/18/18</a:t>
            </a:fld>
            <a:endParaRPr lang="en-US"/>
          </a:p>
        </p:txBody>
      </p:sp>
      <p:sp>
        <p:nvSpPr>
          <p:cNvPr id="4"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9210FE45-E4E8-1047-AE0B-2D0E0D2C1B87}" type="slidenum">
              <a:rPr lang="en-US"/>
              <a:pPr>
                <a:defRPr/>
              </a:pPr>
              <a:t>‹#›</a:t>
            </a:fld>
            <a:endParaRPr lang="en-US"/>
          </a:p>
        </p:txBody>
      </p:sp>
    </p:spTree>
    <p:extLst>
      <p:ext uri="{BB962C8B-B14F-4D97-AF65-F5344CB8AC3E}">
        <p14:creationId xmlns:p14="http://schemas.microsoft.com/office/powerpoint/2010/main" val="15308835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1592BCB5-60A2-3C43-B688-28D4D0CEC5F7}" type="datetimeFigureOut">
              <a:rPr lang="en-US"/>
              <a:pPr>
                <a:defRPr/>
              </a:pPr>
              <a:t>12/18/18</a:t>
            </a:fld>
            <a:endParaRPr lang="en-US"/>
          </a:p>
        </p:txBody>
      </p:sp>
      <p:sp>
        <p:nvSpPr>
          <p:cNvPr id="3"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7F868B39-5BA8-A64B-A67E-EFC7F4D6F3F7}" type="slidenum">
              <a:rPr lang="en-US"/>
              <a:pPr>
                <a:defRPr/>
              </a:pPr>
              <a:t>‹#›</a:t>
            </a:fld>
            <a:endParaRPr lang="en-US"/>
          </a:p>
        </p:txBody>
      </p:sp>
    </p:spTree>
    <p:extLst>
      <p:ext uri="{BB962C8B-B14F-4D97-AF65-F5344CB8AC3E}">
        <p14:creationId xmlns:p14="http://schemas.microsoft.com/office/powerpoint/2010/main" val="30724845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C79E1C58-DC3A-0345-AE88-9C8E23719042}" type="datetimeFigureOut">
              <a:rPr lang="en-US"/>
              <a:pPr>
                <a:defRPr/>
              </a:pPr>
              <a:t>12/18/18</a:t>
            </a:fld>
            <a:endParaRPr lang="en-US"/>
          </a:p>
        </p:txBody>
      </p:sp>
      <p:sp>
        <p:nvSpPr>
          <p:cNvPr id="6"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1881B42D-0812-4147-990D-B2E33CDCC357}" type="slidenum">
              <a:rPr lang="en-US"/>
              <a:pPr>
                <a:defRPr/>
              </a:pPr>
              <a:t>‹#›</a:t>
            </a:fld>
            <a:endParaRPr lang="en-US"/>
          </a:p>
        </p:txBody>
      </p:sp>
    </p:spTree>
    <p:extLst>
      <p:ext uri="{BB962C8B-B14F-4D97-AF65-F5344CB8AC3E}">
        <p14:creationId xmlns:p14="http://schemas.microsoft.com/office/powerpoint/2010/main" val="18088757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693081A3-0F63-F24B-B572-76E3610B1EB0}" type="datetimeFigureOut">
              <a:rPr lang="en-US"/>
              <a:pPr>
                <a:defRPr/>
              </a:pPr>
              <a:t>12/18/18</a:t>
            </a:fld>
            <a:endParaRPr lang="en-US"/>
          </a:p>
        </p:txBody>
      </p:sp>
      <p:sp>
        <p:nvSpPr>
          <p:cNvPr id="6"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26D8585D-65F2-7A44-981D-11D12C7DB4BF}" type="slidenum">
              <a:rPr lang="en-US"/>
              <a:pPr>
                <a:defRPr/>
              </a:pPr>
              <a:t>‹#›</a:t>
            </a:fld>
            <a:endParaRPr lang="en-US"/>
          </a:p>
        </p:txBody>
      </p:sp>
    </p:spTree>
    <p:extLst>
      <p:ext uri="{BB962C8B-B14F-4D97-AF65-F5344CB8AC3E}">
        <p14:creationId xmlns:p14="http://schemas.microsoft.com/office/powerpoint/2010/main" val="6463279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5821D862-D13D-A148-990A-80D4CB505552}"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B06D81BE-F448-1C46-A3C8-0C8803F08D9D}" type="slidenum">
              <a:rPr lang="en-US"/>
              <a:pPr>
                <a:defRPr/>
              </a:pPr>
              <a:t>‹#›</a:t>
            </a:fld>
            <a:endParaRPr lang="en-US"/>
          </a:p>
        </p:txBody>
      </p:sp>
    </p:spTree>
    <p:extLst>
      <p:ext uri="{BB962C8B-B14F-4D97-AF65-F5344CB8AC3E}">
        <p14:creationId xmlns:p14="http://schemas.microsoft.com/office/powerpoint/2010/main" val="13609451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BC64A885-7990-764F-9F05-49D7CE2725A1}"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B06289D7-E1F7-1B40-A796-59DE9783D971}" type="slidenum">
              <a:rPr lang="en-US"/>
              <a:pPr>
                <a:defRPr/>
              </a:pPr>
              <a:t>‹#›</a:t>
            </a:fld>
            <a:endParaRPr lang="en-US"/>
          </a:p>
        </p:txBody>
      </p:sp>
    </p:spTree>
    <p:extLst>
      <p:ext uri="{BB962C8B-B14F-4D97-AF65-F5344CB8AC3E}">
        <p14:creationId xmlns:p14="http://schemas.microsoft.com/office/powerpoint/2010/main" val="3246780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AB99782-6BAC-974C-B2DE-CC13824EE0E3}" type="slidenum">
              <a:rPr lang="en-US"/>
              <a:pPr>
                <a:defRPr/>
              </a:pPr>
              <a:t>‹#›</a:t>
            </a:fld>
            <a:endParaRPr lang="en-US"/>
          </a:p>
        </p:txBody>
      </p:sp>
    </p:spTree>
    <p:extLst>
      <p:ext uri="{BB962C8B-B14F-4D97-AF65-F5344CB8AC3E}">
        <p14:creationId xmlns:p14="http://schemas.microsoft.com/office/powerpoint/2010/main" val="2805199553"/>
      </p:ext>
    </p:extLst>
  </p:cSld>
  <p:clrMapOvr>
    <a:masterClrMapping/>
  </p:clrMapOvr>
  <p:transitio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spcBef>
                <a:spcPct val="20000"/>
              </a:spcBef>
              <a:defRPr>
                <a:latin typeface="Calibri"/>
              </a:defRPr>
            </a:lvl1pPr>
          </a:lstStyle>
          <a:p>
            <a:pPr>
              <a:defRPr/>
            </a:pPr>
            <a:fld id="{0D856B56-20A7-AC43-8FF0-14A4A1D876F8}" type="datetimeFigureOut">
              <a:rPr lang="en-US"/>
              <a:pPr>
                <a:defRPr/>
              </a:pPr>
              <a:t>12/18/18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latin typeface="Calibri"/>
              </a:defRPr>
            </a:lvl1pPr>
          </a:lstStyle>
          <a:p>
            <a:pPr>
              <a:defRPr/>
            </a:pPr>
            <a:fld id="{039CFC91-6004-6745-A2C3-9F883398810E}" type="slidenum">
              <a:rPr lang="en-US"/>
              <a:pPr>
                <a:defRPr/>
              </a:pPr>
              <a:t>‹#›</a:t>
            </a:fld>
            <a:endParaRPr lang="en-US"/>
          </a:p>
        </p:txBody>
      </p:sp>
    </p:spTree>
    <p:extLst>
      <p:ext uri="{BB962C8B-B14F-4D97-AF65-F5344CB8AC3E}">
        <p14:creationId xmlns:p14="http://schemas.microsoft.com/office/powerpoint/2010/main" val="18216869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spcBef>
                <a:spcPct val="20000"/>
              </a:spcBef>
              <a:defRPr>
                <a:latin typeface="Calibri"/>
              </a:defRPr>
            </a:lvl1pPr>
          </a:lstStyle>
          <a:p>
            <a:pPr>
              <a:defRPr/>
            </a:pPr>
            <a:fld id="{74DC90BE-495F-0140-A411-5248B02BA51C}" type="datetimeFigureOut">
              <a:rPr lang="en-US"/>
              <a:pPr>
                <a:defRPr/>
              </a:pPr>
              <a:t>12/18/18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latin typeface="Calibri"/>
              </a:defRPr>
            </a:lvl1pPr>
          </a:lstStyle>
          <a:p>
            <a:pPr>
              <a:defRPr/>
            </a:pPr>
            <a:fld id="{D9CE3E8D-3ED7-444B-8D91-F315914F984A}" type="slidenum">
              <a:rPr lang="en-US"/>
              <a:pPr>
                <a:defRPr/>
              </a:pPr>
              <a:t>‹#›</a:t>
            </a:fld>
            <a:endParaRPr lang="en-US"/>
          </a:p>
        </p:txBody>
      </p:sp>
    </p:spTree>
    <p:extLst>
      <p:ext uri="{BB962C8B-B14F-4D97-AF65-F5344CB8AC3E}">
        <p14:creationId xmlns:p14="http://schemas.microsoft.com/office/powerpoint/2010/main" val="37740098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spcBef>
                <a:spcPct val="20000"/>
              </a:spcBef>
              <a:defRPr>
                <a:latin typeface="Calibri"/>
              </a:defRPr>
            </a:lvl1pPr>
          </a:lstStyle>
          <a:p>
            <a:pPr>
              <a:defRPr/>
            </a:pPr>
            <a:fld id="{47661A14-2E7A-AD4B-807D-C6728AB89828}" type="datetimeFigureOut">
              <a:rPr lang="en-US"/>
              <a:pPr>
                <a:defRPr/>
              </a:pPr>
              <a:t>12/18/18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latin typeface="Calibri"/>
              </a:defRPr>
            </a:lvl1pPr>
          </a:lstStyle>
          <a:p>
            <a:pPr>
              <a:defRPr/>
            </a:pPr>
            <a:fld id="{CF2D1A8E-DC96-D041-B597-1B371AE0E216}" type="slidenum">
              <a:rPr lang="en-US"/>
              <a:pPr>
                <a:defRPr/>
              </a:pPr>
              <a:t>‹#›</a:t>
            </a:fld>
            <a:endParaRPr lang="en-US"/>
          </a:p>
        </p:txBody>
      </p:sp>
    </p:spTree>
    <p:extLst>
      <p:ext uri="{BB962C8B-B14F-4D97-AF65-F5344CB8AC3E}">
        <p14:creationId xmlns:p14="http://schemas.microsoft.com/office/powerpoint/2010/main" val="12518270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spcBef>
                <a:spcPct val="20000"/>
              </a:spcBef>
              <a:defRPr>
                <a:latin typeface="Calibri"/>
              </a:defRPr>
            </a:lvl1pPr>
          </a:lstStyle>
          <a:p>
            <a:pPr>
              <a:defRPr/>
            </a:pPr>
            <a:fld id="{5037F7FF-4095-1B45-94F7-ACFDD98C263B}" type="datetimeFigureOut">
              <a:rPr lang="en-US"/>
              <a:pPr>
                <a:defRPr/>
              </a:pPr>
              <a:t>12/18/18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latin typeface="Calibri"/>
              </a:defRPr>
            </a:lvl1pPr>
          </a:lstStyle>
          <a:p>
            <a:pPr>
              <a:defRPr/>
            </a:pPr>
            <a:fld id="{8F3FA41C-F96E-AC4E-A471-6EFBA6FDAB0C}" type="slidenum">
              <a:rPr lang="en-US"/>
              <a:pPr>
                <a:defRPr/>
              </a:pPr>
              <a:t>‹#›</a:t>
            </a:fld>
            <a:endParaRPr lang="en-US"/>
          </a:p>
        </p:txBody>
      </p:sp>
    </p:spTree>
    <p:extLst>
      <p:ext uri="{BB962C8B-B14F-4D97-AF65-F5344CB8AC3E}">
        <p14:creationId xmlns:p14="http://schemas.microsoft.com/office/powerpoint/2010/main" val="20763459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spcBef>
                <a:spcPct val="20000"/>
              </a:spcBef>
              <a:defRPr>
                <a:latin typeface="Calibri"/>
              </a:defRPr>
            </a:lvl1pPr>
          </a:lstStyle>
          <a:p>
            <a:pPr>
              <a:defRPr/>
            </a:pPr>
            <a:fld id="{B8C1B9ED-AA9C-3F4B-9AAC-C7DC762556D5}" type="datetimeFigureOut">
              <a:rPr lang="en-US"/>
              <a:pPr>
                <a:defRPr/>
              </a:pPr>
              <a:t>12/18/18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spcBef>
                <a:spcPct val="20000"/>
              </a:spcBef>
              <a:defRPr>
                <a:latin typeface="Calibri"/>
              </a:defRPr>
            </a:lvl1pPr>
          </a:lstStyle>
          <a:p>
            <a:pPr>
              <a:defRPr/>
            </a:pPr>
            <a:fld id="{8E5265BA-D476-A242-8E30-BF7FE722FABC}" type="slidenum">
              <a:rPr lang="en-US"/>
              <a:pPr>
                <a:defRPr/>
              </a:pPr>
              <a:t>‹#›</a:t>
            </a:fld>
            <a:endParaRPr lang="en-US"/>
          </a:p>
        </p:txBody>
      </p:sp>
    </p:spTree>
    <p:extLst>
      <p:ext uri="{BB962C8B-B14F-4D97-AF65-F5344CB8AC3E}">
        <p14:creationId xmlns:p14="http://schemas.microsoft.com/office/powerpoint/2010/main" val="40623296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spcBef>
                <a:spcPct val="20000"/>
              </a:spcBef>
              <a:defRPr>
                <a:latin typeface="Calibri"/>
              </a:defRPr>
            </a:lvl1pPr>
          </a:lstStyle>
          <a:p>
            <a:pPr>
              <a:defRPr/>
            </a:pPr>
            <a:fld id="{8AC6C687-0CB6-AD4F-9D2A-AB1ACDCC1EC1}" type="datetimeFigureOut">
              <a:rPr lang="en-US"/>
              <a:pPr>
                <a:defRPr/>
              </a:pPr>
              <a:t>12/18/18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spcBef>
                <a:spcPct val="20000"/>
              </a:spcBef>
              <a:defRPr>
                <a:latin typeface="Calibri"/>
              </a:defRPr>
            </a:lvl1pPr>
          </a:lstStyle>
          <a:p>
            <a:pPr>
              <a:defRPr/>
            </a:pPr>
            <a:fld id="{522D23E8-A20B-8F40-BCC1-037027924AF6}" type="slidenum">
              <a:rPr lang="en-US"/>
              <a:pPr>
                <a:defRPr/>
              </a:pPr>
              <a:t>‹#›</a:t>
            </a:fld>
            <a:endParaRPr lang="en-US"/>
          </a:p>
        </p:txBody>
      </p:sp>
    </p:spTree>
    <p:extLst>
      <p:ext uri="{BB962C8B-B14F-4D97-AF65-F5344CB8AC3E}">
        <p14:creationId xmlns:p14="http://schemas.microsoft.com/office/powerpoint/2010/main" val="25561533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spcBef>
                <a:spcPct val="20000"/>
              </a:spcBef>
              <a:defRPr>
                <a:latin typeface="Calibri"/>
              </a:defRPr>
            </a:lvl1pPr>
          </a:lstStyle>
          <a:p>
            <a:pPr>
              <a:defRPr/>
            </a:pPr>
            <a:fld id="{19D754ED-A5F7-234A-BA63-57C8217FC710}" type="datetimeFigureOut">
              <a:rPr lang="en-US"/>
              <a:pPr>
                <a:defRPr/>
              </a:pPr>
              <a:t>12/18/18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spcBef>
                <a:spcPct val="20000"/>
              </a:spcBef>
              <a:defRPr>
                <a:latin typeface="Calibri"/>
              </a:defRPr>
            </a:lvl1pPr>
          </a:lstStyle>
          <a:p>
            <a:pPr>
              <a:defRPr/>
            </a:pPr>
            <a:fld id="{00ADE0D3-ADE0-2849-A213-9F97AE8B7797}" type="slidenum">
              <a:rPr lang="en-US"/>
              <a:pPr>
                <a:defRPr/>
              </a:pPr>
              <a:t>‹#›</a:t>
            </a:fld>
            <a:endParaRPr lang="en-US"/>
          </a:p>
        </p:txBody>
      </p:sp>
    </p:spTree>
    <p:extLst>
      <p:ext uri="{BB962C8B-B14F-4D97-AF65-F5344CB8AC3E}">
        <p14:creationId xmlns:p14="http://schemas.microsoft.com/office/powerpoint/2010/main" val="24383390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spcBef>
                <a:spcPct val="20000"/>
              </a:spcBef>
              <a:defRPr>
                <a:latin typeface="Calibri"/>
              </a:defRPr>
            </a:lvl1pPr>
          </a:lstStyle>
          <a:p>
            <a:pPr>
              <a:defRPr/>
            </a:pPr>
            <a:fld id="{CD284445-8DCC-434F-B80F-CB53DC7C5BA7}" type="datetimeFigureOut">
              <a:rPr lang="en-US"/>
              <a:pPr>
                <a:defRPr/>
              </a:pPr>
              <a:t>12/18/18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latin typeface="Calibri"/>
              </a:defRPr>
            </a:lvl1pPr>
          </a:lstStyle>
          <a:p>
            <a:pPr>
              <a:defRPr/>
            </a:pPr>
            <a:fld id="{85F5CEA4-2433-E24C-9C47-D7EF2E135D50}" type="slidenum">
              <a:rPr lang="en-US"/>
              <a:pPr>
                <a:defRPr/>
              </a:pPr>
              <a:t>‹#›</a:t>
            </a:fld>
            <a:endParaRPr lang="en-US"/>
          </a:p>
        </p:txBody>
      </p:sp>
    </p:spTree>
    <p:extLst>
      <p:ext uri="{BB962C8B-B14F-4D97-AF65-F5344CB8AC3E}">
        <p14:creationId xmlns:p14="http://schemas.microsoft.com/office/powerpoint/2010/main" val="2884954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spcBef>
                <a:spcPct val="20000"/>
              </a:spcBef>
              <a:defRPr>
                <a:latin typeface="Calibri"/>
              </a:defRPr>
            </a:lvl1pPr>
          </a:lstStyle>
          <a:p>
            <a:pPr>
              <a:defRPr/>
            </a:pPr>
            <a:fld id="{5F8E422B-FE8B-554E-B049-E510BE40E7BF}" type="datetimeFigureOut">
              <a:rPr lang="en-US"/>
              <a:pPr>
                <a:defRPr/>
              </a:pPr>
              <a:t>12/18/18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latin typeface="Calibri"/>
              </a:defRPr>
            </a:lvl1pPr>
          </a:lstStyle>
          <a:p>
            <a:pPr>
              <a:defRPr/>
            </a:pPr>
            <a:fld id="{A3D3F686-CEF9-4D48-BE1D-89D1C6449C09}" type="slidenum">
              <a:rPr lang="en-US"/>
              <a:pPr>
                <a:defRPr/>
              </a:pPr>
              <a:t>‹#›</a:t>
            </a:fld>
            <a:endParaRPr lang="en-US"/>
          </a:p>
        </p:txBody>
      </p:sp>
    </p:spTree>
    <p:extLst>
      <p:ext uri="{BB962C8B-B14F-4D97-AF65-F5344CB8AC3E}">
        <p14:creationId xmlns:p14="http://schemas.microsoft.com/office/powerpoint/2010/main" val="19361814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spcBef>
                <a:spcPct val="20000"/>
              </a:spcBef>
              <a:defRPr>
                <a:latin typeface="Calibri"/>
              </a:defRPr>
            </a:lvl1pPr>
          </a:lstStyle>
          <a:p>
            <a:pPr>
              <a:defRPr/>
            </a:pPr>
            <a:fld id="{DC080DE0-E1BD-8E48-93BF-41F6004A52DB}" type="datetimeFigureOut">
              <a:rPr lang="en-US"/>
              <a:pPr>
                <a:defRPr/>
              </a:pPr>
              <a:t>12/18/18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latin typeface="Calibri"/>
              </a:defRPr>
            </a:lvl1pPr>
          </a:lstStyle>
          <a:p>
            <a:pPr>
              <a:defRPr/>
            </a:pPr>
            <a:fld id="{65CC3D08-7C75-B245-AC18-8EC9495A3DBF}" type="slidenum">
              <a:rPr lang="en-US"/>
              <a:pPr>
                <a:defRPr/>
              </a:pPr>
              <a:t>‹#›</a:t>
            </a:fld>
            <a:endParaRPr lang="en-US"/>
          </a:p>
        </p:txBody>
      </p:sp>
    </p:spTree>
    <p:extLst>
      <p:ext uri="{BB962C8B-B14F-4D97-AF65-F5344CB8AC3E}">
        <p14:creationId xmlns:p14="http://schemas.microsoft.com/office/powerpoint/2010/main" val="1025416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635C96-0D1D-5847-B6B2-A89DC76C7021}" type="slidenum">
              <a:rPr lang="en-US"/>
              <a:pPr>
                <a:defRPr/>
              </a:pPr>
              <a:t>‹#›</a:t>
            </a:fld>
            <a:endParaRPr lang="en-US"/>
          </a:p>
        </p:txBody>
      </p:sp>
    </p:spTree>
    <p:extLst>
      <p:ext uri="{BB962C8B-B14F-4D97-AF65-F5344CB8AC3E}">
        <p14:creationId xmlns:p14="http://schemas.microsoft.com/office/powerpoint/2010/main" val="2600278789"/>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spcBef>
                <a:spcPct val="20000"/>
              </a:spcBef>
              <a:defRPr>
                <a:latin typeface="Calibri"/>
              </a:defRPr>
            </a:lvl1pPr>
          </a:lstStyle>
          <a:p>
            <a:pPr>
              <a:defRPr/>
            </a:pPr>
            <a:fld id="{B3831176-1338-7C46-932F-65549A650D9C}" type="datetimeFigureOut">
              <a:rPr lang="en-US"/>
              <a:pPr>
                <a:defRPr/>
              </a:pPr>
              <a:t>12/18/18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latin typeface="Calibri"/>
              </a:defRPr>
            </a:lvl1pPr>
          </a:lstStyle>
          <a:p>
            <a:pPr>
              <a:defRPr/>
            </a:pPr>
            <a:fld id="{5A42187D-BD4F-7641-A7A6-AAFB0876B280}" type="slidenum">
              <a:rPr lang="en-US"/>
              <a:pPr>
                <a:defRPr/>
              </a:pPr>
              <a:t>‹#›</a:t>
            </a:fld>
            <a:endParaRPr lang="en-US"/>
          </a:p>
        </p:txBody>
      </p:sp>
    </p:spTree>
    <p:extLst>
      <p:ext uri="{BB962C8B-B14F-4D97-AF65-F5344CB8AC3E}">
        <p14:creationId xmlns:p14="http://schemas.microsoft.com/office/powerpoint/2010/main" val="1978767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2BC3C587-E191-F54B-A350-03ABDB522AEC}"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D4FE3326-10BE-F04F-99C3-83F46E559393}" type="slidenum">
              <a:rPr lang="en-US"/>
              <a:pPr>
                <a:defRPr/>
              </a:pPr>
              <a:t>‹#›</a:t>
            </a:fld>
            <a:endParaRPr lang="en-US"/>
          </a:p>
        </p:txBody>
      </p:sp>
    </p:spTree>
    <p:extLst>
      <p:ext uri="{BB962C8B-B14F-4D97-AF65-F5344CB8AC3E}">
        <p14:creationId xmlns:p14="http://schemas.microsoft.com/office/powerpoint/2010/main" val="5322852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89FC6E71-6CAC-1E44-9BF8-8A4B4591B3A8}"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80622BDE-400C-5340-A0CD-AED6F73D5707}" type="slidenum">
              <a:rPr lang="en-US"/>
              <a:pPr>
                <a:defRPr/>
              </a:pPr>
              <a:t>‹#›</a:t>
            </a:fld>
            <a:endParaRPr lang="en-US"/>
          </a:p>
        </p:txBody>
      </p:sp>
    </p:spTree>
    <p:extLst>
      <p:ext uri="{BB962C8B-B14F-4D97-AF65-F5344CB8AC3E}">
        <p14:creationId xmlns:p14="http://schemas.microsoft.com/office/powerpoint/2010/main" val="37556153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73240998-FD9F-8C4E-A160-38BFF41954E5}"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4FD1A41B-1E68-AB4F-A7B5-D80BCD3D1322}" type="slidenum">
              <a:rPr lang="en-US"/>
              <a:pPr>
                <a:defRPr/>
              </a:pPr>
              <a:t>‹#›</a:t>
            </a:fld>
            <a:endParaRPr lang="en-US"/>
          </a:p>
        </p:txBody>
      </p:sp>
    </p:spTree>
    <p:extLst>
      <p:ext uri="{BB962C8B-B14F-4D97-AF65-F5344CB8AC3E}">
        <p14:creationId xmlns:p14="http://schemas.microsoft.com/office/powerpoint/2010/main" val="85657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7C34B08D-3EA8-A040-8045-9EE6C7D623FE}"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FA123FC3-C28B-1B46-AD98-55428BCD087D}" type="slidenum">
              <a:rPr lang="en-US"/>
              <a:pPr>
                <a:defRPr/>
              </a:pPr>
              <a:t>‹#›</a:t>
            </a:fld>
            <a:endParaRPr lang="en-US"/>
          </a:p>
        </p:txBody>
      </p:sp>
    </p:spTree>
    <p:extLst>
      <p:ext uri="{BB962C8B-B14F-4D97-AF65-F5344CB8AC3E}">
        <p14:creationId xmlns:p14="http://schemas.microsoft.com/office/powerpoint/2010/main" val="30881911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DDCC2E54-D372-A04B-9F11-C3294946AADB}" type="datetimeFigureOut">
              <a:rPr lang="en-US"/>
              <a:pPr>
                <a:defRPr/>
              </a:pPr>
              <a:t>12/18/18</a:t>
            </a:fld>
            <a:endParaRPr lang="en-US"/>
          </a:p>
        </p:txBody>
      </p:sp>
      <p:sp>
        <p:nvSpPr>
          <p:cNvPr id="8" name="Footer Placeholder 7"/>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CCCFAEDF-1C52-4042-8BF3-A484B89845E9}" type="slidenum">
              <a:rPr lang="en-US"/>
              <a:pPr>
                <a:defRPr/>
              </a:pPr>
              <a:t>‹#›</a:t>
            </a:fld>
            <a:endParaRPr lang="en-US"/>
          </a:p>
        </p:txBody>
      </p:sp>
    </p:spTree>
    <p:extLst>
      <p:ext uri="{BB962C8B-B14F-4D97-AF65-F5344CB8AC3E}">
        <p14:creationId xmlns:p14="http://schemas.microsoft.com/office/powerpoint/2010/main" val="20958041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0FF85EB1-3D8B-D247-9DCF-35E22D3136F1}" type="datetimeFigureOut">
              <a:rPr lang="en-US"/>
              <a:pPr>
                <a:defRPr/>
              </a:pPr>
              <a:t>12/18/18</a:t>
            </a:fld>
            <a:endParaRPr lang="en-US"/>
          </a:p>
        </p:txBody>
      </p:sp>
      <p:sp>
        <p:nvSpPr>
          <p:cNvPr id="4" name="Footer Placeholder 3"/>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AFCA3C24-2EC3-AD4D-BE82-AE779E0BB432}" type="slidenum">
              <a:rPr lang="en-US"/>
              <a:pPr>
                <a:defRPr/>
              </a:pPr>
              <a:t>‹#›</a:t>
            </a:fld>
            <a:endParaRPr lang="en-US"/>
          </a:p>
        </p:txBody>
      </p:sp>
    </p:spTree>
    <p:extLst>
      <p:ext uri="{BB962C8B-B14F-4D97-AF65-F5344CB8AC3E}">
        <p14:creationId xmlns:p14="http://schemas.microsoft.com/office/powerpoint/2010/main" val="9792065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38E2E13B-DC16-B748-A843-DAB138E216C8}" type="datetimeFigureOut">
              <a:rPr lang="en-US"/>
              <a:pPr>
                <a:defRPr/>
              </a:pPr>
              <a:t>12/18/18</a:t>
            </a:fld>
            <a:endParaRPr lang="en-US"/>
          </a:p>
        </p:txBody>
      </p:sp>
      <p:sp>
        <p:nvSpPr>
          <p:cNvPr id="3" name="Footer Placeholder 2"/>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CC2B04DC-F112-BA4F-8A86-7753D70D83B8}" type="slidenum">
              <a:rPr lang="en-US"/>
              <a:pPr>
                <a:defRPr/>
              </a:pPr>
              <a:t>‹#›</a:t>
            </a:fld>
            <a:endParaRPr lang="en-US"/>
          </a:p>
        </p:txBody>
      </p:sp>
    </p:spTree>
    <p:extLst>
      <p:ext uri="{BB962C8B-B14F-4D97-AF65-F5344CB8AC3E}">
        <p14:creationId xmlns:p14="http://schemas.microsoft.com/office/powerpoint/2010/main" val="32345357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DE399BB5-E74B-E542-9A1C-326B316C7C83}"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4BDBEFED-6175-074F-A7DD-F6CEA524C92B}" type="slidenum">
              <a:rPr lang="en-US"/>
              <a:pPr>
                <a:defRPr/>
              </a:pPr>
              <a:t>‹#›</a:t>
            </a:fld>
            <a:endParaRPr lang="en-US"/>
          </a:p>
        </p:txBody>
      </p:sp>
    </p:spTree>
    <p:extLst>
      <p:ext uri="{BB962C8B-B14F-4D97-AF65-F5344CB8AC3E}">
        <p14:creationId xmlns:p14="http://schemas.microsoft.com/office/powerpoint/2010/main" val="21650140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A3422753-2951-1349-AF3C-11D5649F22D1}"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E7026B21-FEA6-194F-A933-96AAF0A9A892}" type="slidenum">
              <a:rPr lang="en-US"/>
              <a:pPr>
                <a:defRPr/>
              </a:pPr>
              <a:t>‹#›</a:t>
            </a:fld>
            <a:endParaRPr lang="en-US"/>
          </a:p>
        </p:txBody>
      </p:sp>
    </p:spTree>
    <p:extLst>
      <p:ext uri="{BB962C8B-B14F-4D97-AF65-F5344CB8AC3E}">
        <p14:creationId xmlns:p14="http://schemas.microsoft.com/office/powerpoint/2010/main" val="3915500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CE188D-DA00-B641-8DE5-8E28E0A4C533}" type="slidenum">
              <a:rPr lang="en-US"/>
              <a:pPr>
                <a:defRPr/>
              </a:pPr>
              <a:t>‹#›</a:t>
            </a:fld>
            <a:endParaRPr lang="en-US"/>
          </a:p>
        </p:txBody>
      </p:sp>
    </p:spTree>
    <p:extLst>
      <p:ext uri="{BB962C8B-B14F-4D97-AF65-F5344CB8AC3E}">
        <p14:creationId xmlns:p14="http://schemas.microsoft.com/office/powerpoint/2010/main" val="572905551"/>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2A67A35A-0C97-5749-94D5-FEDD55E33BBA}"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D4BA5F90-3340-BB45-B7BD-DCD8B29A50F5}" type="slidenum">
              <a:rPr lang="en-US"/>
              <a:pPr>
                <a:defRPr/>
              </a:pPr>
              <a:t>‹#›</a:t>
            </a:fld>
            <a:endParaRPr lang="en-US"/>
          </a:p>
        </p:txBody>
      </p:sp>
    </p:spTree>
    <p:extLst>
      <p:ext uri="{BB962C8B-B14F-4D97-AF65-F5344CB8AC3E}">
        <p14:creationId xmlns:p14="http://schemas.microsoft.com/office/powerpoint/2010/main" val="38372593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438D48AE-D0E6-9146-B747-21E2B2AE89A1}"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28108216-95F1-4042-A56B-E678EDDB960C}" type="slidenum">
              <a:rPr lang="en-US"/>
              <a:pPr>
                <a:defRPr/>
              </a:pPr>
              <a:t>‹#›</a:t>
            </a:fld>
            <a:endParaRPr lang="en-US"/>
          </a:p>
        </p:txBody>
      </p:sp>
    </p:spTree>
    <p:extLst>
      <p:ext uri="{BB962C8B-B14F-4D97-AF65-F5344CB8AC3E}">
        <p14:creationId xmlns:p14="http://schemas.microsoft.com/office/powerpoint/2010/main" val="25850239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69417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ea typeface="+mn-ea"/>
                <a:cs typeface="+mn-cs"/>
              </a:defRPr>
            </a:lvl1pPr>
          </a:lstStyle>
          <a:p>
            <a:pPr>
              <a:defRPr/>
            </a:pPr>
            <a:fld id="{2D1041B2-AF1D-C44F-B954-CDBA993FDCA5}"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ED9A0608-D108-9F4A-9DA8-F73C31427881}" type="slidenum">
              <a:rPr lang="en-US"/>
              <a:pPr>
                <a:defRPr/>
              </a:pPr>
              <a:t>‹#›</a:t>
            </a:fld>
            <a:endParaRPr lang="en-US"/>
          </a:p>
        </p:txBody>
      </p:sp>
    </p:spTree>
    <p:extLst>
      <p:ext uri="{BB962C8B-B14F-4D97-AF65-F5344CB8AC3E}">
        <p14:creationId xmlns:p14="http://schemas.microsoft.com/office/powerpoint/2010/main" val="1360169915"/>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BE92C814-8C6F-A949-9FAF-FBEE9F36B794}"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1C4F9C33-3560-4C4B-872B-FE465C8EB128}" type="slidenum">
              <a:rPr lang="en-US"/>
              <a:pPr>
                <a:defRPr/>
              </a:pPr>
              <a:t>‹#›</a:t>
            </a:fld>
            <a:endParaRPr lang="en-US"/>
          </a:p>
        </p:txBody>
      </p:sp>
    </p:spTree>
    <p:extLst>
      <p:ext uri="{BB962C8B-B14F-4D97-AF65-F5344CB8AC3E}">
        <p14:creationId xmlns:p14="http://schemas.microsoft.com/office/powerpoint/2010/main" val="877950652"/>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739ADBDA-02C4-B04F-BDAB-75D2936B8567}"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26EE2C21-BA1F-BC4B-9A3A-B50CFDE05998}" type="slidenum">
              <a:rPr lang="en-US"/>
              <a:pPr>
                <a:defRPr/>
              </a:pPr>
              <a:t>‹#›</a:t>
            </a:fld>
            <a:endParaRPr lang="en-US"/>
          </a:p>
        </p:txBody>
      </p:sp>
    </p:spTree>
    <p:extLst>
      <p:ext uri="{BB962C8B-B14F-4D97-AF65-F5344CB8AC3E}">
        <p14:creationId xmlns:p14="http://schemas.microsoft.com/office/powerpoint/2010/main" val="4014096524"/>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33181548-5A83-2A41-AA99-074CE5871A6E}"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D211D2A2-7C2A-EB40-8E0E-19CE0FE769E2}" type="slidenum">
              <a:rPr lang="en-US"/>
              <a:pPr>
                <a:defRPr/>
              </a:pPr>
              <a:t>‹#›</a:t>
            </a:fld>
            <a:endParaRPr lang="en-US"/>
          </a:p>
        </p:txBody>
      </p:sp>
    </p:spTree>
    <p:extLst>
      <p:ext uri="{BB962C8B-B14F-4D97-AF65-F5344CB8AC3E}">
        <p14:creationId xmlns:p14="http://schemas.microsoft.com/office/powerpoint/2010/main" val="3391581116"/>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A44DBC2B-6A62-944C-8698-75105F88E804}" type="datetimeFigureOut">
              <a:rPr lang="en-US"/>
              <a:pPr>
                <a:defRPr/>
              </a:pPr>
              <a:t>12/18/18</a:t>
            </a:fld>
            <a:endParaRPr lang="en-US"/>
          </a:p>
        </p:txBody>
      </p:sp>
      <p:sp>
        <p:nvSpPr>
          <p:cNvPr id="6"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D96B88A6-799A-6845-B5D4-3834A097B24A}" type="slidenum">
              <a:rPr lang="en-US"/>
              <a:pPr>
                <a:defRPr/>
              </a:pPr>
              <a:t>‹#›</a:t>
            </a:fld>
            <a:endParaRPr lang="en-US"/>
          </a:p>
        </p:txBody>
      </p:sp>
    </p:spTree>
    <p:extLst>
      <p:ext uri="{BB962C8B-B14F-4D97-AF65-F5344CB8AC3E}">
        <p14:creationId xmlns:p14="http://schemas.microsoft.com/office/powerpoint/2010/main" val="1260688236"/>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1B1400F5-A68F-754E-937F-8953789438B1}" type="datetimeFigureOut">
              <a:rPr lang="en-US"/>
              <a:pPr>
                <a:defRPr/>
              </a:pPr>
              <a:t>12/18/18</a:t>
            </a:fld>
            <a:endParaRPr lang="en-US"/>
          </a:p>
        </p:txBody>
      </p:sp>
      <p:sp>
        <p:nvSpPr>
          <p:cNvPr id="8"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107BAF19-E0B3-1244-9FC2-730031CC9EFC}" type="slidenum">
              <a:rPr lang="en-US"/>
              <a:pPr>
                <a:defRPr/>
              </a:pPr>
              <a:t>‹#›</a:t>
            </a:fld>
            <a:endParaRPr lang="en-US"/>
          </a:p>
        </p:txBody>
      </p:sp>
    </p:spTree>
    <p:extLst>
      <p:ext uri="{BB962C8B-B14F-4D97-AF65-F5344CB8AC3E}">
        <p14:creationId xmlns:p14="http://schemas.microsoft.com/office/powerpoint/2010/main" val="843661044"/>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9A72A8A0-755C-264C-9A0A-E5683E1EE667}" type="datetimeFigureOut">
              <a:rPr lang="en-US"/>
              <a:pPr>
                <a:defRPr/>
              </a:pPr>
              <a:t>12/18/18</a:t>
            </a:fld>
            <a:endParaRPr lang="en-US"/>
          </a:p>
        </p:txBody>
      </p:sp>
      <p:sp>
        <p:nvSpPr>
          <p:cNvPr id="4"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E6D280E5-B45B-A14A-87E5-7F67A7259318}" type="slidenum">
              <a:rPr lang="en-US"/>
              <a:pPr>
                <a:defRPr/>
              </a:pPr>
              <a:t>‹#›</a:t>
            </a:fld>
            <a:endParaRPr lang="en-US"/>
          </a:p>
        </p:txBody>
      </p:sp>
    </p:spTree>
    <p:extLst>
      <p:ext uri="{BB962C8B-B14F-4D97-AF65-F5344CB8AC3E}">
        <p14:creationId xmlns:p14="http://schemas.microsoft.com/office/powerpoint/2010/main" val="3980337872"/>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CC5D5-0362-1D4F-8494-BCE56C7D35B6}" type="slidenum">
              <a:rPr lang="en-US"/>
              <a:pPr>
                <a:defRPr/>
              </a:pPr>
              <a:t>‹#›</a:t>
            </a:fld>
            <a:endParaRPr lang="en-US"/>
          </a:p>
        </p:txBody>
      </p:sp>
    </p:spTree>
    <p:extLst>
      <p:ext uri="{BB962C8B-B14F-4D97-AF65-F5344CB8AC3E}">
        <p14:creationId xmlns:p14="http://schemas.microsoft.com/office/powerpoint/2010/main" val="89621277"/>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F34BEE0E-C80A-7F40-984D-BD3E4934B338}" type="datetimeFigureOut">
              <a:rPr lang="en-US"/>
              <a:pPr>
                <a:defRPr/>
              </a:pPr>
              <a:t>12/18/18</a:t>
            </a:fld>
            <a:endParaRPr lang="en-US"/>
          </a:p>
        </p:txBody>
      </p:sp>
      <p:sp>
        <p:nvSpPr>
          <p:cNvPr id="3"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5F7A5E2F-628E-8B44-A12E-477C9AAF8FFC}" type="slidenum">
              <a:rPr lang="en-US"/>
              <a:pPr>
                <a:defRPr/>
              </a:pPr>
              <a:t>‹#›</a:t>
            </a:fld>
            <a:endParaRPr lang="en-US"/>
          </a:p>
        </p:txBody>
      </p:sp>
    </p:spTree>
    <p:extLst>
      <p:ext uri="{BB962C8B-B14F-4D97-AF65-F5344CB8AC3E}">
        <p14:creationId xmlns:p14="http://schemas.microsoft.com/office/powerpoint/2010/main" val="3024629839"/>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87313E03-D298-1B47-A6A0-C0B349FFE9AE}" type="datetimeFigureOut">
              <a:rPr lang="en-US"/>
              <a:pPr>
                <a:defRPr/>
              </a:pPr>
              <a:t>12/18/18</a:t>
            </a:fld>
            <a:endParaRPr lang="en-US"/>
          </a:p>
        </p:txBody>
      </p:sp>
      <p:sp>
        <p:nvSpPr>
          <p:cNvPr id="6"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70340761-B6FE-1947-A2C8-795DCE2B9CDF}" type="slidenum">
              <a:rPr lang="en-US"/>
              <a:pPr>
                <a:defRPr/>
              </a:pPr>
              <a:t>‹#›</a:t>
            </a:fld>
            <a:endParaRPr lang="en-US"/>
          </a:p>
        </p:txBody>
      </p:sp>
    </p:spTree>
    <p:extLst>
      <p:ext uri="{BB962C8B-B14F-4D97-AF65-F5344CB8AC3E}">
        <p14:creationId xmlns:p14="http://schemas.microsoft.com/office/powerpoint/2010/main" val="1599637081"/>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4E0EC99F-CC72-FB40-8667-5B0C24364630}" type="datetimeFigureOut">
              <a:rPr lang="en-US"/>
              <a:pPr>
                <a:defRPr/>
              </a:pPr>
              <a:t>12/18/18</a:t>
            </a:fld>
            <a:endParaRPr lang="en-US"/>
          </a:p>
        </p:txBody>
      </p:sp>
      <p:sp>
        <p:nvSpPr>
          <p:cNvPr id="6"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32F6BA97-60A3-4C4D-91E6-D314C8EB161F}" type="slidenum">
              <a:rPr lang="en-US"/>
              <a:pPr>
                <a:defRPr/>
              </a:pPr>
              <a:t>‹#›</a:t>
            </a:fld>
            <a:endParaRPr lang="en-US"/>
          </a:p>
        </p:txBody>
      </p:sp>
    </p:spTree>
    <p:extLst>
      <p:ext uri="{BB962C8B-B14F-4D97-AF65-F5344CB8AC3E}">
        <p14:creationId xmlns:p14="http://schemas.microsoft.com/office/powerpoint/2010/main" val="67722896"/>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1BD7907C-92B9-7D41-8055-7B8545187B08}"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15C2C442-20FE-C044-9ABB-E370BE4BEC53}" type="slidenum">
              <a:rPr lang="en-US"/>
              <a:pPr>
                <a:defRPr/>
              </a:pPr>
              <a:t>‹#›</a:t>
            </a:fld>
            <a:endParaRPr lang="en-US"/>
          </a:p>
        </p:txBody>
      </p:sp>
    </p:spTree>
    <p:extLst>
      <p:ext uri="{BB962C8B-B14F-4D97-AF65-F5344CB8AC3E}">
        <p14:creationId xmlns:p14="http://schemas.microsoft.com/office/powerpoint/2010/main" val="665855222"/>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B28F254E-19B7-8041-A0CF-21167976C553}"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BA3BBE3D-8EFF-1B4B-BB65-592D349B75FE}" type="slidenum">
              <a:rPr lang="en-US"/>
              <a:pPr>
                <a:defRPr/>
              </a:pPr>
              <a:t>‹#›</a:t>
            </a:fld>
            <a:endParaRPr lang="en-US"/>
          </a:p>
        </p:txBody>
      </p:sp>
    </p:spTree>
    <p:extLst>
      <p:ext uri="{BB962C8B-B14F-4D97-AF65-F5344CB8AC3E}">
        <p14:creationId xmlns:p14="http://schemas.microsoft.com/office/powerpoint/2010/main" val="2065235530"/>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9ACCD6A4-7F8A-9840-B0FF-47A9C3BDBFA6}"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E511A9F7-BAEC-A642-9893-42CDB7BE62B1}" type="slidenum">
              <a:rPr lang="en-US"/>
              <a:pPr>
                <a:defRPr/>
              </a:pPr>
              <a:t>‹#›</a:t>
            </a:fld>
            <a:endParaRPr lang="en-US"/>
          </a:p>
        </p:txBody>
      </p:sp>
    </p:spTree>
    <p:extLst>
      <p:ext uri="{BB962C8B-B14F-4D97-AF65-F5344CB8AC3E}">
        <p14:creationId xmlns:p14="http://schemas.microsoft.com/office/powerpoint/2010/main" val="929506237"/>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B85B9082-6E59-9542-B378-05E6E600553F}" type="slidenum">
              <a:rPr lang="en-US"/>
              <a:pPr>
                <a:defRPr/>
              </a:pPr>
              <a:t>‹#›</a:t>
            </a:fld>
            <a:endParaRPr lang="en-US"/>
          </a:p>
        </p:txBody>
      </p:sp>
    </p:spTree>
    <p:extLst>
      <p:ext uri="{BB962C8B-B14F-4D97-AF65-F5344CB8AC3E}">
        <p14:creationId xmlns:p14="http://schemas.microsoft.com/office/powerpoint/2010/main" val="3980952168"/>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778763F2-0D84-0946-95D1-C22074B665B3}" type="slidenum">
              <a:rPr lang="en-US"/>
              <a:pPr>
                <a:defRPr/>
              </a:pPr>
              <a:t>‹#›</a:t>
            </a:fld>
            <a:endParaRPr lang="en-US"/>
          </a:p>
        </p:txBody>
      </p:sp>
    </p:spTree>
    <p:extLst>
      <p:ext uri="{BB962C8B-B14F-4D97-AF65-F5344CB8AC3E}">
        <p14:creationId xmlns:p14="http://schemas.microsoft.com/office/powerpoint/2010/main" val="532864840"/>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5AD814CC-A747-2C46-AA8B-8FE4B78F438D}" type="slidenum">
              <a:rPr lang="en-US"/>
              <a:pPr>
                <a:defRPr/>
              </a:pPr>
              <a:t>‹#›</a:t>
            </a:fld>
            <a:endParaRPr lang="en-US"/>
          </a:p>
        </p:txBody>
      </p:sp>
    </p:spTree>
    <p:extLst>
      <p:ext uri="{BB962C8B-B14F-4D97-AF65-F5344CB8AC3E}">
        <p14:creationId xmlns:p14="http://schemas.microsoft.com/office/powerpoint/2010/main" val="1807200505"/>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28BD6714-A22B-0A4E-B75A-5A040729D29F}" type="slidenum">
              <a:rPr lang="en-US"/>
              <a:pPr>
                <a:defRPr/>
              </a:pPr>
              <a:t>‹#›</a:t>
            </a:fld>
            <a:endParaRPr lang="en-US"/>
          </a:p>
        </p:txBody>
      </p:sp>
    </p:spTree>
    <p:extLst>
      <p:ext uri="{BB962C8B-B14F-4D97-AF65-F5344CB8AC3E}">
        <p14:creationId xmlns:p14="http://schemas.microsoft.com/office/powerpoint/2010/main" val="1693754853"/>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43B139-1217-F14B-8D23-1CB382CCC80E}" type="slidenum">
              <a:rPr lang="en-US"/>
              <a:pPr>
                <a:defRPr/>
              </a:pPr>
              <a:t>‹#›</a:t>
            </a:fld>
            <a:endParaRPr lang="en-US"/>
          </a:p>
        </p:txBody>
      </p:sp>
    </p:spTree>
    <p:extLst>
      <p:ext uri="{BB962C8B-B14F-4D97-AF65-F5344CB8AC3E}">
        <p14:creationId xmlns:p14="http://schemas.microsoft.com/office/powerpoint/2010/main" val="157294337"/>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0D79956C-8CE9-0745-A611-9265A87D0B76}" type="slidenum">
              <a:rPr lang="en-US"/>
              <a:pPr>
                <a:defRPr/>
              </a:pPr>
              <a:t>‹#›</a:t>
            </a:fld>
            <a:endParaRPr lang="en-US"/>
          </a:p>
        </p:txBody>
      </p:sp>
    </p:spTree>
    <p:extLst>
      <p:ext uri="{BB962C8B-B14F-4D97-AF65-F5344CB8AC3E}">
        <p14:creationId xmlns:p14="http://schemas.microsoft.com/office/powerpoint/2010/main" val="2647608735"/>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9CE7081A-22B3-C84B-AC98-0C3B4764E72A}" type="slidenum">
              <a:rPr lang="en-US"/>
              <a:pPr>
                <a:defRPr/>
              </a:pPr>
              <a:t>‹#›</a:t>
            </a:fld>
            <a:endParaRPr lang="en-US"/>
          </a:p>
        </p:txBody>
      </p:sp>
    </p:spTree>
    <p:extLst>
      <p:ext uri="{BB962C8B-B14F-4D97-AF65-F5344CB8AC3E}">
        <p14:creationId xmlns:p14="http://schemas.microsoft.com/office/powerpoint/2010/main" val="1754608032"/>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4663B9EC-D881-8540-8124-6FC8757AF2B5}" type="slidenum">
              <a:rPr lang="en-US"/>
              <a:pPr>
                <a:defRPr/>
              </a:pPr>
              <a:t>‹#›</a:t>
            </a:fld>
            <a:endParaRPr lang="en-US"/>
          </a:p>
        </p:txBody>
      </p:sp>
    </p:spTree>
    <p:extLst>
      <p:ext uri="{BB962C8B-B14F-4D97-AF65-F5344CB8AC3E}">
        <p14:creationId xmlns:p14="http://schemas.microsoft.com/office/powerpoint/2010/main" val="2177390942"/>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91D0F4FE-7FD6-0D47-AF2B-2193EBAF1E34}" type="slidenum">
              <a:rPr lang="en-US"/>
              <a:pPr>
                <a:defRPr/>
              </a:pPr>
              <a:t>‹#›</a:t>
            </a:fld>
            <a:endParaRPr lang="en-US"/>
          </a:p>
        </p:txBody>
      </p:sp>
    </p:spTree>
    <p:extLst>
      <p:ext uri="{BB962C8B-B14F-4D97-AF65-F5344CB8AC3E}">
        <p14:creationId xmlns:p14="http://schemas.microsoft.com/office/powerpoint/2010/main" val="2599542777"/>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3AF12ECA-5C99-8D4D-889B-014919750D1F}" type="slidenum">
              <a:rPr lang="en-US"/>
              <a:pPr>
                <a:defRPr/>
              </a:pPr>
              <a:t>‹#›</a:t>
            </a:fld>
            <a:endParaRPr lang="en-US"/>
          </a:p>
        </p:txBody>
      </p:sp>
    </p:spTree>
    <p:extLst>
      <p:ext uri="{BB962C8B-B14F-4D97-AF65-F5344CB8AC3E}">
        <p14:creationId xmlns:p14="http://schemas.microsoft.com/office/powerpoint/2010/main" val="3871519817"/>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C82996FC-EE8D-B144-B981-D24B431C856E}" type="slidenum">
              <a:rPr lang="en-US"/>
              <a:pPr>
                <a:defRPr/>
              </a:pPr>
              <a:t>‹#›</a:t>
            </a:fld>
            <a:endParaRPr lang="en-US"/>
          </a:p>
        </p:txBody>
      </p:sp>
    </p:spTree>
    <p:extLst>
      <p:ext uri="{BB962C8B-B14F-4D97-AF65-F5344CB8AC3E}">
        <p14:creationId xmlns:p14="http://schemas.microsoft.com/office/powerpoint/2010/main" val="1590183154"/>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18832304-A8C4-3B48-AC18-CF150B850C43}" type="slidenum">
              <a:rPr lang="en-US"/>
              <a:pPr>
                <a:defRPr/>
              </a:pPr>
              <a:t>‹#›</a:t>
            </a:fld>
            <a:endParaRPr lang="en-US"/>
          </a:p>
        </p:txBody>
      </p:sp>
    </p:spTree>
    <p:extLst>
      <p:ext uri="{BB962C8B-B14F-4D97-AF65-F5344CB8AC3E}">
        <p14:creationId xmlns:p14="http://schemas.microsoft.com/office/powerpoint/2010/main" val="2536123925"/>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009909C0-C6BA-4A4F-8599-C07AA2D1DF2D}" type="slidenum">
              <a:rPr lang="en-US"/>
              <a:pPr>
                <a:defRPr/>
              </a:pPr>
              <a:t>‹#›</a:t>
            </a:fld>
            <a:endParaRPr lang="en-US"/>
          </a:p>
        </p:txBody>
      </p:sp>
    </p:spTree>
    <p:extLst>
      <p:ext uri="{BB962C8B-B14F-4D97-AF65-F5344CB8AC3E}">
        <p14:creationId xmlns:p14="http://schemas.microsoft.com/office/powerpoint/2010/main" val="406297901"/>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7265555"/>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411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39A2B5-357D-ED47-9CB4-F44381C471F9}" type="slidenum">
              <a:rPr lang="en-US"/>
              <a:pPr>
                <a:defRPr/>
              </a:pPr>
              <a:t>‹#›</a:t>
            </a:fld>
            <a:endParaRPr lang="en-US"/>
          </a:p>
        </p:txBody>
      </p:sp>
    </p:spTree>
    <p:extLst>
      <p:ext uri="{BB962C8B-B14F-4D97-AF65-F5344CB8AC3E}">
        <p14:creationId xmlns:p14="http://schemas.microsoft.com/office/powerpoint/2010/main" val="1480630112"/>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389287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252898"/>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766907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1736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087782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223370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176489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85184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6126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3635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7815751"/>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21232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87023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91551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04258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9 h 154"/>
                  <a:gd name="T2" fmla="*/ 6 w 144"/>
                  <a:gd name="T3" fmla="*/ 14 h 154"/>
                  <a:gd name="T4" fmla="*/ 12 w 144"/>
                  <a:gd name="T5" fmla="*/ 11 h 154"/>
                  <a:gd name="T6" fmla="*/ 7 w 144"/>
                  <a:gd name="T7" fmla="*/ 5 h 154"/>
                  <a:gd name="T8" fmla="*/ 11 w 144"/>
                  <a:gd name="T9" fmla="*/ 3 h 154"/>
                  <a:gd name="T10" fmla="*/ 12 w 144"/>
                  <a:gd name="T11" fmla="*/ 5 h 154"/>
                  <a:gd name="T12" fmla="*/ 15 w 144"/>
                  <a:gd name="T13" fmla="*/ 4 h 154"/>
                  <a:gd name="T14" fmla="*/ 10 w 144"/>
                  <a:gd name="T15" fmla="*/ 0 h 154"/>
                  <a:gd name="T16" fmla="*/ 4 w 144"/>
                  <a:gd name="T17" fmla="*/ 3 h 154"/>
                  <a:gd name="T18" fmla="*/ 9 w 144"/>
                  <a:gd name="T19" fmla="*/ 10 h 154"/>
                  <a:gd name="T20" fmla="*/ 3 w 144"/>
                  <a:gd name="T21" fmla="*/ 9 h 154"/>
                  <a:gd name="T22" fmla="*/ 0 w 144"/>
                  <a:gd name="T23" fmla="*/ 9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8" charset="0"/>
                  <a:ea typeface="ＭＳ Ｐゴシック" pitchFamily="34"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imes New Roman" pitchFamily="18" charset="0"/>
                  <a:ea typeface="ＭＳ Ｐゴシック" pitchFamily="34"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F313BB94-4B0C-8743-938F-7484B7ED4010}" type="slidenum">
              <a:rPr lang="en-US"/>
              <a:pPr>
                <a:defRPr/>
              </a:pPr>
              <a:t>‹#›</a:t>
            </a:fld>
            <a:endParaRPr lang="en-US"/>
          </a:p>
        </p:txBody>
      </p:sp>
    </p:spTree>
    <p:extLst>
      <p:ext uri="{BB962C8B-B14F-4D97-AF65-F5344CB8AC3E}">
        <p14:creationId xmlns:p14="http://schemas.microsoft.com/office/powerpoint/2010/main" val="176187725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E99EC268-91F1-5A41-AA59-CEC0C359EF49}" type="slidenum">
              <a:rPr lang="en-US"/>
              <a:pPr>
                <a:defRPr/>
              </a:pPr>
              <a:t>‹#›</a:t>
            </a:fld>
            <a:endParaRPr lang="en-US"/>
          </a:p>
        </p:txBody>
      </p:sp>
    </p:spTree>
    <p:extLst>
      <p:ext uri="{BB962C8B-B14F-4D97-AF65-F5344CB8AC3E}">
        <p14:creationId xmlns:p14="http://schemas.microsoft.com/office/powerpoint/2010/main" val="543754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823F5FFF-916A-7544-ADE4-AC8CFCA8BF14}" type="slidenum">
              <a:rPr lang="en-US"/>
              <a:pPr>
                <a:defRPr/>
              </a:pPr>
              <a:t>‹#›</a:t>
            </a:fld>
            <a:endParaRPr lang="en-US"/>
          </a:p>
        </p:txBody>
      </p:sp>
    </p:spTree>
    <p:extLst>
      <p:ext uri="{BB962C8B-B14F-4D97-AF65-F5344CB8AC3E}">
        <p14:creationId xmlns:p14="http://schemas.microsoft.com/office/powerpoint/2010/main" val="20659001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A6768118-4943-774A-9E83-50EC53305635}" type="slidenum">
              <a:rPr lang="en-US"/>
              <a:pPr>
                <a:defRPr/>
              </a:pPr>
              <a:t>‹#›</a:t>
            </a:fld>
            <a:endParaRPr lang="en-US"/>
          </a:p>
        </p:txBody>
      </p:sp>
    </p:spTree>
    <p:extLst>
      <p:ext uri="{BB962C8B-B14F-4D97-AF65-F5344CB8AC3E}">
        <p14:creationId xmlns:p14="http://schemas.microsoft.com/office/powerpoint/2010/main" val="23603928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283BA28D-6291-364E-88BB-EEB79DDC622D}" type="slidenum">
              <a:rPr lang="en-US"/>
              <a:pPr>
                <a:defRPr/>
              </a:pPr>
              <a:t>‹#›</a:t>
            </a:fld>
            <a:endParaRPr lang="en-US"/>
          </a:p>
        </p:txBody>
      </p:sp>
    </p:spTree>
    <p:extLst>
      <p:ext uri="{BB962C8B-B14F-4D97-AF65-F5344CB8AC3E}">
        <p14:creationId xmlns:p14="http://schemas.microsoft.com/office/powerpoint/2010/main" val="292812838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03255B6A-EA17-8E41-9716-79DFA025C726}" type="slidenum">
              <a:rPr lang="en-US"/>
              <a:pPr>
                <a:defRPr/>
              </a:pPr>
              <a:t>‹#›</a:t>
            </a:fld>
            <a:endParaRPr lang="en-US"/>
          </a:p>
        </p:txBody>
      </p:sp>
    </p:spTree>
    <p:extLst>
      <p:ext uri="{BB962C8B-B14F-4D97-AF65-F5344CB8AC3E}">
        <p14:creationId xmlns:p14="http://schemas.microsoft.com/office/powerpoint/2010/main" val="16147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8005201"/>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E8F09F0D-55B8-AD45-B9ED-FB2269DBCED3}" type="slidenum">
              <a:rPr lang="en-US"/>
              <a:pPr>
                <a:defRPr/>
              </a:pPr>
              <a:t>‹#›</a:t>
            </a:fld>
            <a:endParaRPr lang="en-US"/>
          </a:p>
        </p:txBody>
      </p:sp>
    </p:spTree>
    <p:extLst>
      <p:ext uri="{BB962C8B-B14F-4D97-AF65-F5344CB8AC3E}">
        <p14:creationId xmlns:p14="http://schemas.microsoft.com/office/powerpoint/2010/main" val="12018376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34CD17AA-37B3-0A4D-A68B-4BB143DD3A83}" type="slidenum">
              <a:rPr lang="en-US"/>
              <a:pPr>
                <a:defRPr/>
              </a:pPr>
              <a:t>‹#›</a:t>
            </a:fld>
            <a:endParaRPr lang="en-US"/>
          </a:p>
        </p:txBody>
      </p:sp>
    </p:spTree>
    <p:extLst>
      <p:ext uri="{BB962C8B-B14F-4D97-AF65-F5344CB8AC3E}">
        <p14:creationId xmlns:p14="http://schemas.microsoft.com/office/powerpoint/2010/main" val="2786725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6B1D2768-CD14-3540-9B6E-6EA151869BD3}" type="slidenum">
              <a:rPr lang="en-US"/>
              <a:pPr>
                <a:defRPr/>
              </a:pPr>
              <a:t>‹#›</a:t>
            </a:fld>
            <a:endParaRPr lang="en-US"/>
          </a:p>
        </p:txBody>
      </p:sp>
    </p:spTree>
    <p:extLst>
      <p:ext uri="{BB962C8B-B14F-4D97-AF65-F5344CB8AC3E}">
        <p14:creationId xmlns:p14="http://schemas.microsoft.com/office/powerpoint/2010/main" val="728472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57D50E08-FAA6-F649-9E80-E44E0DA7D92F}" type="slidenum">
              <a:rPr lang="en-US"/>
              <a:pPr>
                <a:defRPr/>
              </a:pPr>
              <a:t>‹#›</a:t>
            </a:fld>
            <a:endParaRPr lang="en-US"/>
          </a:p>
        </p:txBody>
      </p:sp>
    </p:spTree>
    <p:extLst>
      <p:ext uri="{BB962C8B-B14F-4D97-AF65-F5344CB8AC3E}">
        <p14:creationId xmlns:p14="http://schemas.microsoft.com/office/powerpoint/2010/main" val="112396875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695E89B0-26BD-2048-B5F8-32B813AA3206}" type="slidenum">
              <a:rPr lang="en-US"/>
              <a:pPr>
                <a:defRPr/>
              </a:pPr>
              <a:t>‹#›</a:t>
            </a:fld>
            <a:endParaRPr lang="en-US"/>
          </a:p>
        </p:txBody>
      </p:sp>
    </p:spTree>
    <p:extLst>
      <p:ext uri="{BB962C8B-B14F-4D97-AF65-F5344CB8AC3E}">
        <p14:creationId xmlns:p14="http://schemas.microsoft.com/office/powerpoint/2010/main" val="35531792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41940F42-A4E3-4F40-A209-6A5DD97E6BB6}"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6D8D3BB6-B654-BD45-AB17-7742E46345C5}" type="slidenum">
              <a:rPr lang="en-US"/>
              <a:pPr>
                <a:defRPr/>
              </a:pPr>
              <a:t>‹#›</a:t>
            </a:fld>
            <a:endParaRPr lang="en-US"/>
          </a:p>
        </p:txBody>
      </p:sp>
    </p:spTree>
    <p:extLst>
      <p:ext uri="{BB962C8B-B14F-4D97-AF65-F5344CB8AC3E}">
        <p14:creationId xmlns:p14="http://schemas.microsoft.com/office/powerpoint/2010/main" val="1602054759"/>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024F7842-4280-3845-9F36-FAD529D2F42F}"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52475446-7E14-6446-A9F7-3DF83E6F6D58}" type="slidenum">
              <a:rPr lang="en-US"/>
              <a:pPr>
                <a:defRPr/>
              </a:pPr>
              <a:t>‹#›</a:t>
            </a:fld>
            <a:endParaRPr lang="en-US"/>
          </a:p>
        </p:txBody>
      </p:sp>
    </p:spTree>
    <p:extLst>
      <p:ext uri="{BB962C8B-B14F-4D97-AF65-F5344CB8AC3E}">
        <p14:creationId xmlns:p14="http://schemas.microsoft.com/office/powerpoint/2010/main" val="1273869442"/>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1A31230A-1FBF-B64E-9A35-DEB6E9859EB0}"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0BF1A8CE-9825-3C49-A508-9A5C8216D26C}" type="slidenum">
              <a:rPr lang="en-US"/>
              <a:pPr>
                <a:defRPr/>
              </a:pPr>
              <a:t>‹#›</a:t>
            </a:fld>
            <a:endParaRPr lang="en-US"/>
          </a:p>
        </p:txBody>
      </p:sp>
    </p:spTree>
    <p:extLst>
      <p:ext uri="{BB962C8B-B14F-4D97-AF65-F5344CB8AC3E}">
        <p14:creationId xmlns:p14="http://schemas.microsoft.com/office/powerpoint/2010/main" val="3569934108"/>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BCFD15D0-60D6-0B4E-BFBB-AA13812E1D02}" type="datetimeFigureOut">
              <a:rPr lang="en-US"/>
              <a:pPr>
                <a:defRPr/>
              </a:pPr>
              <a:t>12/18/18</a:t>
            </a:fld>
            <a:endParaRPr lang="en-US"/>
          </a:p>
        </p:txBody>
      </p:sp>
      <p:sp>
        <p:nvSpPr>
          <p:cNvPr id="6"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9B92062E-F96B-3A47-8856-25611D3B08C7}" type="slidenum">
              <a:rPr lang="en-US"/>
              <a:pPr>
                <a:defRPr/>
              </a:pPr>
              <a:t>‹#›</a:t>
            </a:fld>
            <a:endParaRPr lang="en-US"/>
          </a:p>
        </p:txBody>
      </p:sp>
    </p:spTree>
    <p:extLst>
      <p:ext uri="{BB962C8B-B14F-4D97-AF65-F5344CB8AC3E}">
        <p14:creationId xmlns:p14="http://schemas.microsoft.com/office/powerpoint/2010/main" val="1833796239"/>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6BF88741-B919-AB46-9E78-AED258EDBE6C}" type="datetimeFigureOut">
              <a:rPr lang="en-US"/>
              <a:pPr>
                <a:defRPr/>
              </a:pPr>
              <a:t>12/18/18</a:t>
            </a:fld>
            <a:endParaRPr lang="en-US"/>
          </a:p>
        </p:txBody>
      </p:sp>
      <p:sp>
        <p:nvSpPr>
          <p:cNvPr id="8"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44508D2A-2443-0347-8B46-6CB18BE8E1DE}" type="slidenum">
              <a:rPr lang="en-US"/>
              <a:pPr>
                <a:defRPr/>
              </a:pPr>
              <a:t>‹#›</a:t>
            </a:fld>
            <a:endParaRPr lang="en-US"/>
          </a:p>
        </p:txBody>
      </p:sp>
    </p:spTree>
    <p:extLst>
      <p:ext uri="{BB962C8B-B14F-4D97-AF65-F5344CB8AC3E}">
        <p14:creationId xmlns:p14="http://schemas.microsoft.com/office/powerpoint/2010/main" val="139119346"/>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2452786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478457DF-2CC5-A047-BC4F-E8878471274C}" type="datetimeFigureOut">
              <a:rPr lang="en-US"/>
              <a:pPr>
                <a:defRPr/>
              </a:pPr>
              <a:t>12/18/18</a:t>
            </a:fld>
            <a:endParaRPr lang="en-US"/>
          </a:p>
        </p:txBody>
      </p:sp>
      <p:sp>
        <p:nvSpPr>
          <p:cNvPr id="4"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4003419F-716E-B345-B0D4-D6779B68AB42}" type="slidenum">
              <a:rPr lang="en-US"/>
              <a:pPr>
                <a:defRPr/>
              </a:pPr>
              <a:t>‹#›</a:t>
            </a:fld>
            <a:endParaRPr lang="en-US"/>
          </a:p>
        </p:txBody>
      </p:sp>
    </p:spTree>
    <p:extLst>
      <p:ext uri="{BB962C8B-B14F-4D97-AF65-F5344CB8AC3E}">
        <p14:creationId xmlns:p14="http://schemas.microsoft.com/office/powerpoint/2010/main" val="2424706288"/>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4AABFE07-44FC-A643-A74D-142A72D3C694}" type="datetimeFigureOut">
              <a:rPr lang="en-US"/>
              <a:pPr>
                <a:defRPr/>
              </a:pPr>
              <a:t>12/18/18</a:t>
            </a:fld>
            <a:endParaRPr lang="en-US"/>
          </a:p>
        </p:txBody>
      </p:sp>
      <p:sp>
        <p:nvSpPr>
          <p:cNvPr id="3"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90F75E51-D4F6-884B-842F-919B4CB910F5}" type="slidenum">
              <a:rPr lang="en-US"/>
              <a:pPr>
                <a:defRPr/>
              </a:pPr>
              <a:t>‹#›</a:t>
            </a:fld>
            <a:endParaRPr lang="en-US"/>
          </a:p>
        </p:txBody>
      </p:sp>
    </p:spTree>
    <p:extLst>
      <p:ext uri="{BB962C8B-B14F-4D97-AF65-F5344CB8AC3E}">
        <p14:creationId xmlns:p14="http://schemas.microsoft.com/office/powerpoint/2010/main" val="3884193687"/>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7A94A2B7-01D4-AB40-86C7-1026366BEDE8}" type="datetimeFigureOut">
              <a:rPr lang="en-US"/>
              <a:pPr>
                <a:defRPr/>
              </a:pPr>
              <a:t>12/18/18</a:t>
            </a:fld>
            <a:endParaRPr lang="en-US"/>
          </a:p>
        </p:txBody>
      </p:sp>
      <p:sp>
        <p:nvSpPr>
          <p:cNvPr id="6"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0D2EE789-63C8-5A4A-A34F-8645EE6DDC1F}" type="slidenum">
              <a:rPr lang="en-US"/>
              <a:pPr>
                <a:defRPr/>
              </a:pPr>
              <a:t>‹#›</a:t>
            </a:fld>
            <a:endParaRPr lang="en-US"/>
          </a:p>
        </p:txBody>
      </p:sp>
    </p:spTree>
    <p:extLst>
      <p:ext uri="{BB962C8B-B14F-4D97-AF65-F5344CB8AC3E}">
        <p14:creationId xmlns:p14="http://schemas.microsoft.com/office/powerpoint/2010/main" val="726308539"/>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175A5E97-0526-3945-93E2-1B666B6E8C6E}" type="datetimeFigureOut">
              <a:rPr lang="en-US"/>
              <a:pPr>
                <a:defRPr/>
              </a:pPr>
              <a:t>12/18/18</a:t>
            </a:fld>
            <a:endParaRPr lang="en-US"/>
          </a:p>
        </p:txBody>
      </p:sp>
      <p:sp>
        <p:nvSpPr>
          <p:cNvPr id="6"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5F89CDDA-5690-5542-BC81-295C2A97BC80}" type="slidenum">
              <a:rPr lang="en-US"/>
              <a:pPr>
                <a:defRPr/>
              </a:pPr>
              <a:t>‹#›</a:t>
            </a:fld>
            <a:endParaRPr lang="en-US"/>
          </a:p>
        </p:txBody>
      </p:sp>
    </p:spTree>
    <p:extLst>
      <p:ext uri="{BB962C8B-B14F-4D97-AF65-F5344CB8AC3E}">
        <p14:creationId xmlns:p14="http://schemas.microsoft.com/office/powerpoint/2010/main" val="3491435539"/>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FB6FF5AD-949D-1946-8EF6-F2C8E1878F0D}"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D67437D6-5717-ED49-8358-3869F2ADB786}" type="slidenum">
              <a:rPr lang="en-US"/>
              <a:pPr>
                <a:defRPr/>
              </a:pPr>
              <a:t>‹#›</a:t>
            </a:fld>
            <a:endParaRPr lang="en-US"/>
          </a:p>
        </p:txBody>
      </p:sp>
    </p:spTree>
    <p:extLst>
      <p:ext uri="{BB962C8B-B14F-4D97-AF65-F5344CB8AC3E}">
        <p14:creationId xmlns:p14="http://schemas.microsoft.com/office/powerpoint/2010/main" val="991107697"/>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914D7E63-6ABD-9C40-88FA-448B596908E9}"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BC3E65DF-4818-E342-8668-352410AC0BBA}" type="slidenum">
              <a:rPr lang="en-US"/>
              <a:pPr>
                <a:defRPr/>
              </a:pPr>
              <a:t>‹#›</a:t>
            </a:fld>
            <a:endParaRPr lang="en-US"/>
          </a:p>
        </p:txBody>
      </p:sp>
    </p:spTree>
    <p:extLst>
      <p:ext uri="{BB962C8B-B14F-4D97-AF65-F5344CB8AC3E}">
        <p14:creationId xmlns:p14="http://schemas.microsoft.com/office/powerpoint/2010/main" val="3142228744"/>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EB54D227-18C2-4140-AFEF-DF934999A108}"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F9219724-C0C0-4847-8F44-A71888F1BA92}" type="slidenum">
              <a:rPr lang="en-US"/>
              <a:pPr>
                <a:defRPr/>
              </a:pPr>
              <a:t>‹#›</a:t>
            </a:fld>
            <a:endParaRPr lang="en-US"/>
          </a:p>
        </p:txBody>
      </p:sp>
    </p:spTree>
    <p:extLst>
      <p:ext uri="{BB962C8B-B14F-4D97-AF65-F5344CB8AC3E}">
        <p14:creationId xmlns:p14="http://schemas.microsoft.com/office/powerpoint/2010/main" val="21532739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C27736A8-ADEB-7A4B-A39C-47D1AE2F2B27}"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7495ECB6-7727-394F-9CE2-D6D860CB6696}" type="slidenum">
              <a:rPr lang="en-US"/>
              <a:pPr>
                <a:defRPr/>
              </a:pPr>
              <a:t>‹#›</a:t>
            </a:fld>
            <a:endParaRPr lang="en-US"/>
          </a:p>
        </p:txBody>
      </p:sp>
    </p:spTree>
    <p:extLst>
      <p:ext uri="{BB962C8B-B14F-4D97-AF65-F5344CB8AC3E}">
        <p14:creationId xmlns:p14="http://schemas.microsoft.com/office/powerpoint/2010/main" val="4164534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78D0CADD-41DA-A04D-A57F-DE38FC10BA36}"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A7EDEE71-099D-034C-A0C5-A29E57335EB5}" type="slidenum">
              <a:rPr lang="en-US"/>
              <a:pPr>
                <a:defRPr/>
              </a:pPr>
              <a:t>‹#›</a:t>
            </a:fld>
            <a:endParaRPr lang="en-US"/>
          </a:p>
        </p:txBody>
      </p:sp>
    </p:spTree>
    <p:extLst>
      <p:ext uri="{BB962C8B-B14F-4D97-AF65-F5344CB8AC3E}">
        <p14:creationId xmlns:p14="http://schemas.microsoft.com/office/powerpoint/2010/main" val="407287840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BC30B5C6-2623-B44C-AE81-B06CFB367489}"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BA7BBBFE-2C8D-C34E-9DB3-526126CF8B8A}" type="slidenum">
              <a:rPr lang="en-US"/>
              <a:pPr>
                <a:defRPr/>
              </a:pPr>
              <a:t>‹#›</a:t>
            </a:fld>
            <a:endParaRPr lang="en-US"/>
          </a:p>
        </p:txBody>
      </p:sp>
    </p:spTree>
    <p:extLst>
      <p:ext uri="{BB962C8B-B14F-4D97-AF65-F5344CB8AC3E}">
        <p14:creationId xmlns:p14="http://schemas.microsoft.com/office/powerpoint/2010/main" val="762827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endParaRPr lang="en-US" sz="4400">
              <a:solidFill>
                <a:schemeClr val="tx2"/>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buFontTx/>
              <a:buChar char="•"/>
            </a:pPr>
            <a:endParaRPr lang="en-US" sz="3200"/>
          </a:p>
        </p:txBody>
      </p:sp>
    </p:spTree>
    <p:extLst>
      <p:ext uri="{BB962C8B-B14F-4D97-AF65-F5344CB8AC3E}">
        <p14:creationId xmlns:p14="http://schemas.microsoft.com/office/powerpoint/2010/main" val="1705966014"/>
      </p:ext>
    </p:extLst>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6971249"/>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76D0BD9E-1582-504C-B1B1-2CE3127BE4DB}" type="datetimeFigureOut">
              <a:rPr lang="en-US"/>
              <a:pPr>
                <a:defRPr/>
              </a:pPr>
              <a:t>12/18/18</a:t>
            </a:fld>
            <a:endParaRPr lang="en-US"/>
          </a:p>
        </p:txBody>
      </p:sp>
      <p:sp>
        <p:nvSpPr>
          <p:cNvPr id="8" name="Footer Placeholder 7"/>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992E79BB-0272-F840-BB89-AB00EB8BFAF4}" type="slidenum">
              <a:rPr lang="en-US"/>
              <a:pPr>
                <a:defRPr/>
              </a:pPr>
              <a:t>‹#›</a:t>
            </a:fld>
            <a:endParaRPr lang="en-US"/>
          </a:p>
        </p:txBody>
      </p:sp>
    </p:spTree>
    <p:extLst>
      <p:ext uri="{BB962C8B-B14F-4D97-AF65-F5344CB8AC3E}">
        <p14:creationId xmlns:p14="http://schemas.microsoft.com/office/powerpoint/2010/main" val="19605798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25A353E5-554F-2C4A-BF72-068BA9E0AEF7}" type="datetimeFigureOut">
              <a:rPr lang="en-US"/>
              <a:pPr>
                <a:defRPr/>
              </a:pPr>
              <a:t>12/18/18</a:t>
            </a:fld>
            <a:endParaRPr lang="en-US"/>
          </a:p>
        </p:txBody>
      </p:sp>
      <p:sp>
        <p:nvSpPr>
          <p:cNvPr id="4" name="Footer Placeholder 3"/>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2C5E2DE4-A02A-F546-8C67-B8B7D6C4E313}" type="slidenum">
              <a:rPr lang="en-US"/>
              <a:pPr>
                <a:defRPr/>
              </a:pPr>
              <a:t>‹#›</a:t>
            </a:fld>
            <a:endParaRPr lang="en-US"/>
          </a:p>
        </p:txBody>
      </p:sp>
    </p:spTree>
    <p:extLst>
      <p:ext uri="{BB962C8B-B14F-4D97-AF65-F5344CB8AC3E}">
        <p14:creationId xmlns:p14="http://schemas.microsoft.com/office/powerpoint/2010/main" val="134763536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EAD90CF2-32F0-3941-81B3-991B530E2A30}" type="datetimeFigureOut">
              <a:rPr lang="en-US"/>
              <a:pPr>
                <a:defRPr/>
              </a:pPr>
              <a:t>12/18/18</a:t>
            </a:fld>
            <a:endParaRPr lang="en-US"/>
          </a:p>
        </p:txBody>
      </p:sp>
      <p:sp>
        <p:nvSpPr>
          <p:cNvPr id="3" name="Footer Placeholder 2"/>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E15E3A1C-3B6F-034D-ACB5-5C1450477B87}" type="slidenum">
              <a:rPr lang="en-US"/>
              <a:pPr>
                <a:defRPr/>
              </a:pPr>
              <a:t>‹#›</a:t>
            </a:fld>
            <a:endParaRPr lang="en-US"/>
          </a:p>
        </p:txBody>
      </p:sp>
    </p:spTree>
    <p:extLst>
      <p:ext uri="{BB962C8B-B14F-4D97-AF65-F5344CB8AC3E}">
        <p14:creationId xmlns:p14="http://schemas.microsoft.com/office/powerpoint/2010/main" val="368981716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F4FE0230-8E10-0E47-9226-5A47DE984EA2}"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3EB42540-14E2-0B49-9854-91CDBF35ECAA}" type="slidenum">
              <a:rPr lang="en-US"/>
              <a:pPr>
                <a:defRPr/>
              </a:pPr>
              <a:t>‹#›</a:t>
            </a:fld>
            <a:endParaRPr lang="en-US"/>
          </a:p>
        </p:txBody>
      </p:sp>
    </p:spTree>
    <p:extLst>
      <p:ext uri="{BB962C8B-B14F-4D97-AF65-F5344CB8AC3E}">
        <p14:creationId xmlns:p14="http://schemas.microsoft.com/office/powerpoint/2010/main" val="411758687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2B0212A7-647E-6445-B850-179917B6AF14}"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C65E8B50-55F9-DE44-9715-468F0B0CDD47}" type="slidenum">
              <a:rPr lang="en-US"/>
              <a:pPr>
                <a:defRPr/>
              </a:pPr>
              <a:t>‹#›</a:t>
            </a:fld>
            <a:endParaRPr lang="en-US"/>
          </a:p>
        </p:txBody>
      </p:sp>
    </p:spTree>
    <p:extLst>
      <p:ext uri="{BB962C8B-B14F-4D97-AF65-F5344CB8AC3E}">
        <p14:creationId xmlns:p14="http://schemas.microsoft.com/office/powerpoint/2010/main" val="343872033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FEF882B3-9183-0542-9E1D-F01926F9A68D}"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F4D456AD-618F-BE4D-A7C6-E9C642FA0943}" type="slidenum">
              <a:rPr lang="en-US"/>
              <a:pPr>
                <a:defRPr/>
              </a:pPr>
              <a:t>‹#›</a:t>
            </a:fld>
            <a:endParaRPr lang="en-US"/>
          </a:p>
        </p:txBody>
      </p:sp>
    </p:spTree>
    <p:extLst>
      <p:ext uri="{BB962C8B-B14F-4D97-AF65-F5344CB8AC3E}">
        <p14:creationId xmlns:p14="http://schemas.microsoft.com/office/powerpoint/2010/main" val="278076716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B5B163AF-88C1-C241-AC4C-29E592913983}"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6EB9CB6C-70ED-9348-B3DF-3A916D15B8CF}" type="slidenum">
              <a:rPr lang="en-US"/>
              <a:pPr>
                <a:defRPr/>
              </a:pPr>
              <a:t>‹#›</a:t>
            </a:fld>
            <a:endParaRPr lang="en-US"/>
          </a:p>
        </p:txBody>
      </p:sp>
    </p:spTree>
    <p:extLst>
      <p:ext uri="{BB962C8B-B14F-4D97-AF65-F5344CB8AC3E}">
        <p14:creationId xmlns:p14="http://schemas.microsoft.com/office/powerpoint/2010/main" val="1722358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643281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A0EE4D11-2585-7647-B29A-D134B9025A6B}"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BB7BFEBB-FD94-4F4B-AD98-AA8F68F3D3D3}" type="slidenum">
              <a:rPr lang="en-US"/>
              <a:pPr>
                <a:defRPr/>
              </a:pPr>
              <a:t>‹#›</a:t>
            </a:fld>
            <a:endParaRPr lang="en-US"/>
          </a:p>
        </p:txBody>
      </p:sp>
    </p:spTree>
    <p:extLst>
      <p:ext uri="{BB962C8B-B14F-4D97-AF65-F5344CB8AC3E}">
        <p14:creationId xmlns:p14="http://schemas.microsoft.com/office/powerpoint/2010/main" val="300003173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3E0E6809-28AA-5A41-A66C-D06443A57A50}"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9E68EA20-54F1-E44C-9F84-7318A82735CE}" type="slidenum">
              <a:rPr lang="en-US"/>
              <a:pPr>
                <a:defRPr/>
              </a:pPr>
              <a:t>‹#›</a:t>
            </a:fld>
            <a:endParaRPr lang="en-US"/>
          </a:p>
        </p:txBody>
      </p:sp>
    </p:spTree>
    <p:extLst>
      <p:ext uri="{BB962C8B-B14F-4D97-AF65-F5344CB8AC3E}">
        <p14:creationId xmlns:p14="http://schemas.microsoft.com/office/powerpoint/2010/main" val="729093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0846821"/>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69F6E0B6-0BED-E648-86CE-5A82B0B8727B}"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06BD9D7A-76E5-7F4A-950A-4E0AE33D8E43}" type="slidenum">
              <a:rPr lang="en-US"/>
              <a:pPr>
                <a:defRPr/>
              </a:pPr>
              <a:t>‹#›</a:t>
            </a:fld>
            <a:endParaRPr lang="en-US"/>
          </a:p>
        </p:txBody>
      </p:sp>
    </p:spTree>
    <p:extLst>
      <p:ext uri="{BB962C8B-B14F-4D97-AF65-F5344CB8AC3E}">
        <p14:creationId xmlns:p14="http://schemas.microsoft.com/office/powerpoint/2010/main" val="307721270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AA84785B-D692-E04F-B46A-C379862B26E8}" type="datetimeFigureOut">
              <a:rPr lang="en-US"/>
              <a:pPr>
                <a:defRPr/>
              </a:pPr>
              <a:t>12/18/18</a:t>
            </a:fld>
            <a:endParaRPr lang="en-US"/>
          </a:p>
        </p:txBody>
      </p:sp>
      <p:sp>
        <p:nvSpPr>
          <p:cNvPr id="6"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240BE48A-DB26-6946-BB3D-4BEA1208F30D}" type="slidenum">
              <a:rPr lang="en-US"/>
              <a:pPr>
                <a:defRPr/>
              </a:pPr>
              <a:t>‹#›</a:t>
            </a:fld>
            <a:endParaRPr lang="en-US"/>
          </a:p>
        </p:txBody>
      </p:sp>
    </p:spTree>
    <p:extLst>
      <p:ext uri="{BB962C8B-B14F-4D97-AF65-F5344CB8AC3E}">
        <p14:creationId xmlns:p14="http://schemas.microsoft.com/office/powerpoint/2010/main" val="88826290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9A71B31E-2715-5D48-8A0C-D3EDDAC5E2A2}" type="datetimeFigureOut">
              <a:rPr lang="en-US"/>
              <a:pPr>
                <a:defRPr/>
              </a:pPr>
              <a:t>12/18/18</a:t>
            </a:fld>
            <a:endParaRPr lang="en-US"/>
          </a:p>
        </p:txBody>
      </p:sp>
      <p:sp>
        <p:nvSpPr>
          <p:cNvPr id="8"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94CEFD15-38F0-1C45-A43A-6F912CACC3EF}" type="slidenum">
              <a:rPr lang="en-US"/>
              <a:pPr>
                <a:defRPr/>
              </a:pPr>
              <a:t>‹#›</a:t>
            </a:fld>
            <a:endParaRPr lang="en-US"/>
          </a:p>
        </p:txBody>
      </p:sp>
    </p:spTree>
    <p:extLst>
      <p:ext uri="{BB962C8B-B14F-4D97-AF65-F5344CB8AC3E}">
        <p14:creationId xmlns:p14="http://schemas.microsoft.com/office/powerpoint/2010/main" val="23716507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4A10B1EA-EB30-3940-83B2-861132E318D9}" type="datetimeFigureOut">
              <a:rPr lang="en-US"/>
              <a:pPr>
                <a:defRPr/>
              </a:pPr>
              <a:t>12/18/18</a:t>
            </a:fld>
            <a:endParaRPr lang="en-US"/>
          </a:p>
        </p:txBody>
      </p:sp>
      <p:sp>
        <p:nvSpPr>
          <p:cNvPr id="4"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143F8185-8CC9-8B4C-9F11-4E3AD67C1C2A}" type="slidenum">
              <a:rPr lang="en-US"/>
              <a:pPr>
                <a:defRPr/>
              </a:pPr>
              <a:t>‹#›</a:t>
            </a:fld>
            <a:endParaRPr lang="en-US"/>
          </a:p>
        </p:txBody>
      </p:sp>
    </p:spTree>
    <p:extLst>
      <p:ext uri="{BB962C8B-B14F-4D97-AF65-F5344CB8AC3E}">
        <p14:creationId xmlns:p14="http://schemas.microsoft.com/office/powerpoint/2010/main" val="14547955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DA7A231E-E2A9-4E40-B3C4-6CD6BC642911}" type="datetimeFigureOut">
              <a:rPr lang="en-US"/>
              <a:pPr>
                <a:defRPr/>
              </a:pPr>
              <a:t>12/18/18</a:t>
            </a:fld>
            <a:endParaRPr lang="en-US"/>
          </a:p>
        </p:txBody>
      </p:sp>
      <p:sp>
        <p:nvSpPr>
          <p:cNvPr id="3"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5F1B0359-D892-D246-93A8-AFD12A6FD567}" type="slidenum">
              <a:rPr lang="en-US"/>
              <a:pPr>
                <a:defRPr/>
              </a:pPr>
              <a:t>‹#›</a:t>
            </a:fld>
            <a:endParaRPr lang="en-US"/>
          </a:p>
        </p:txBody>
      </p:sp>
    </p:spTree>
    <p:extLst>
      <p:ext uri="{BB962C8B-B14F-4D97-AF65-F5344CB8AC3E}">
        <p14:creationId xmlns:p14="http://schemas.microsoft.com/office/powerpoint/2010/main" val="220087809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0930EA1C-D719-9C47-BE50-EA8EAED53240}" type="datetimeFigureOut">
              <a:rPr lang="en-US"/>
              <a:pPr>
                <a:defRPr/>
              </a:pPr>
              <a:t>12/18/18</a:t>
            </a:fld>
            <a:endParaRPr lang="en-US"/>
          </a:p>
        </p:txBody>
      </p:sp>
      <p:sp>
        <p:nvSpPr>
          <p:cNvPr id="6"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263032EF-F6E9-FB46-AF5F-166988608CCB}" type="slidenum">
              <a:rPr lang="en-US"/>
              <a:pPr>
                <a:defRPr/>
              </a:pPr>
              <a:t>‹#›</a:t>
            </a:fld>
            <a:endParaRPr lang="en-US"/>
          </a:p>
        </p:txBody>
      </p:sp>
    </p:spTree>
    <p:extLst>
      <p:ext uri="{BB962C8B-B14F-4D97-AF65-F5344CB8AC3E}">
        <p14:creationId xmlns:p14="http://schemas.microsoft.com/office/powerpoint/2010/main" val="198818024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86048CC4-F45A-8846-B8E6-90531DDCA0B6}" type="datetimeFigureOut">
              <a:rPr lang="en-US"/>
              <a:pPr>
                <a:defRPr/>
              </a:pPr>
              <a:t>12/18/18</a:t>
            </a:fld>
            <a:endParaRPr lang="en-US"/>
          </a:p>
        </p:txBody>
      </p:sp>
      <p:sp>
        <p:nvSpPr>
          <p:cNvPr id="6"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54594A31-F4B4-614D-815C-A3D6AD238623}" type="slidenum">
              <a:rPr lang="en-US"/>
              <a:pPr>
                <a:defRPr/>
              </a:pPr>
              <a:t>‹#›</a:t>
            </a:fld>
            <a:endParaRPr lang="en-US"/>
          </a:p>
        </p:txBody>
      </p:sp>
    </p:spTree>
    <p:extLst>
      <p:ext uri="{BB962C8B-B14F-4D97-AF65-F5344CB8AC3E}">
        <p14:creationId xmlns:p14="http://schemas.microsoft.com/office/powerpoint/2010/main" val="143186811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F06577D8-EFEC-2C40-9251-890A387CCAE0}"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76D35C61-7836-8B42-9D72-49D6B2C72733}" type="slidenum">
              <a:rPr lang="en-US"/>
              <a:pPr>
                <a:defRPr/>
              </a:pPr>
              <a:t>‹#›</a:t>
            </a:fld>
            <a:endParaRPr lang="en-US"/>
          </a:p>
        </p:txBody>
      </p:sp>
    </p:spTree>
    <p:extLst>
      <p:ext uri="{BB962C8B-B14F-4D97-AF65-F5344CB8AC3E}">
        <p14:creationId xmlns:p14="http://schemas.microsoft.com/office/powerpoint/2010/main" val="5776216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7192A7AE-F673-954E-973F-D12E7343469E}"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F7738BB1-85B2-FE4A-B036-F8F91DB16569}" type="slidenum">
              <a:rPr lang="en-US"/>
              <a:pPr>
                <a:defRPr/>
              </a:pPr>
              <a:t>‹#›</a:t>
            </a:fld>
            <a:endParaRPr lang="en-US"/>
          </a:p>
        </p:txBody>
      </p:sp>
    </p:spTree>
    <p:extLst>
      <p:ext uri="{BB962C8B-B14F-4D97-AF65-F5344CB8AC3E}">
        <p14:creationId xmlns:p14="http://schemas.microsoft.com/office/powerpoint/2010/main" val="15075504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mn-ea"/>
                <a:cs typeface="+mn-cs"/>
              </a:defRPr>
            </a:lvl1pPr>
          </a:lstStyle>
          <a:p>
            <a:pPr>
              <a:defRPr/>
            </a:pPr>
            <a:fld id="{5069DEDE-A723-D340-B0B3-F73A1706DB53}"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9B895C44-5B8F-4E4B-B7F3-456D5B84C4ED}" type="slidenum">
              <a:rPr lang="en-US"/>
              <a:pPr>
                <a:defRPr/>
              </a:pPr>
              <a:t>‹#›</a:t>
            </a:fld>
            <a:endParaRPr lang="en-US"/>
          </a:p>
        </p:txBody>
      </p:sp>
    </p:spTree>
    <p:extLst>
      <p:ext uri="{BB962C8B-B14F-4D97-AF65-F5344CB8AC3E}">
        <p14:creationId xmlns:p14="http://schemas.microsoft.com/office/powerpoint/2010/main" val="3150835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2951448"/>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457200" eaLnBrk="0" fontAlgn="auto" hangingPunct="0">
                <a:spcBef>
                  <a:spcPts val="0"/>
                </a:spcBef>
                <a:spcAft>
                  <a:spcPts val="0"/>
                </a:spcAft>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457200" eaLnBrk="0" fontAlgn="auto" hangingPunct="0">
                <a:spcBef>
                  <a:spcPts val="0"/>
                </a:spcBef>
                <a:spcAft>
                  <a:spcPts val="0"/>
                </a:spcAft>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457200" eaLnBrk="0" fontAlgn="auto" hangingPunct="0">
                <a:spcBef>
                  <a:spcPts val="0"/>
                </a:spcBef>
                <a:spcAft>
                  <a:spcPts val="0"/>
                </a:spcAft>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457200" eaLnBrk="0" fontAlgn="auto" hangingPunct="0">
                <a:spcBef>
                  <a:spcPts val="0"/>
                </a:spcBef>
                <a:spcAft>
                  <a:spcPts val="0"/>
                </a:spcAft>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eaLnBrk="0" hangingPunct="0">
                <a:spcBef>
                  <a:spcPct val="0"/>
                </a:spcBef>
              </a:pPr>
              <a:endParaRPr lang="en-US" sz="2400">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eaLnBrk="0" hangingPunct="0">
                <a:spcBef>
                  <a:spcPct val="0"/>
                </a:spcBef>
              </a:pPr>
              <a:endParaRPr lang="en-US" sz="2400">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eaLnBrk="0" hangingPunct="0">
                <a:spcBef>
                  <a:spcPct val="0"/>
                </a:spcBef>
              </a:pPr>
              <a:endParaRPr lang="en-US" sz="2400">
                <a:solidFill>
                  <a:srgbClr val="FFFFFF"/>
                </a:solidFill>
                <a:latin typeface="Arial" charset="0"/>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defTabSz="914400" fontAlgn="base">
              <a:spcBef>
                <a:spcPct val="20000"/>
              </a:spcBef>
              <a:spcAft>
                <a:spcPct val="0"/>
              </a:spcAft>
              <a:defRPr>
                <a:ea typeface="+mn-ea"/>
                <a:cs typeface="+mn-cs"/>
              </a:defRPr>
            </a:lvl1pPr>
          </a:lstStyle>
          <a:p>
            <a:pPr>
              <a:defRPr/>
            </a:pPr>
            <a:fld id="{1D53A977-C5D8-1144-9470-91DD89A30A31}" type="datetimeFigureOut">
              <a:rPr lang="en-US"/>
              <a:pPr>
                <a:defRPr/>
              </a:pPr>
              <a:t>12/18/18</a:t>
            </a:fld>
            <a:endParaRPr lang="en-US"/>
          </a:p>
        </p:txBody>
      </p:sp>
      <p:sp>
        <p:nvSpPr>
          <p:cNvPr id="13" name="Rectangle 13"/>
          <p:cNvSpPr>
            <a:spLocks noGrp="1" noChangeArrowheads="1"/>
          </p:cNvSpPr>
          <p:nvPr>
            <p:ph type="ftr" sz="quarter" idx="11"/>
          </p:nvPr>
        </p:nvSpPr>
        <p:spPr/>
        <p:txBody>
          <a:bodyPr/>
          <a:lstStyle>
            <a:lvl1pPr defTabSz="914400" fontAlgn="base">
              <a:spcBef>
                <a:spcPct val="20000"/>
              </a:spcBef>
              <a:spcAft>
                <a:spcPct val="0"/>
              </a:spcAft>
              <a:defRPr>
                <a:ea typeface="+mn-ea"/>
                <a:cs typeface="+mn-cs"/>
              </a:defRPr>
            </a:lvl1pPr>
          </a:lstStyle>
          <a:p>
            <a:pPr>
              <a:defRPr/>
            </a:pPr>
            <a:endParaRPr lang="en-US"/>
          </a:p>
        </p:txBody>
      </p:sp>
      <p:sp>
        <p:nvSpPr>
          <p:cNvPr id="14" name="Rectangle 14"/>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99445C03-E7A9-E54D-B2C9-91AC7450D66E}" type="slidenum">
              <a:rPr lang="en-US"/>
              <a:pPr>
                <a:defRPr/>
              </a:pPr>
              <a:t>‹#›</a:t>
            </a:fld>
            <a:endParaRPr lang="en-US"/>
          </a:p>
        </p:txBody>
      </p:sp>
    </p:spTree>
    <p:extLst>
      <p:ext uri="{BB962C8B-B14F-4D97-AF65-F5344CB8AC3E}">
        <p14:creationId xmlns:p14="http://schemas.microsoft.com/office/powerpoint/2010/main" val="296570898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028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0285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1" fontAlgn="base" hangingPunct="1">
              <a:spcBef>
                <a:spcPct val="20000"/>
              </a:spcBef>
              <a:spcAft>
                <a:spcPct val="0"/>
              </a:spcAft>
              <a:defRPr/>
            </a:lvl1pPr>
          </a:lstStyle>
          <a:p>
            <a:pPr>
              <a:defRPr/>
            </a:pPr>
            <a:fld id="{9385BE57-429F-9F4E-AB87-36AC3029C38B}"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eaLnBrk="1" fontAlgn="base" hangingPunct="1">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fontAlgn="base" hangingPunct="1">
              <a:spcBef>
                <a:spcPct val="20000"/>
              </a:spcBef>
              <a:spcAft>
                <a:spcPct val="0"/>
              </a:spcAft>
              <a:defRPr/>
            </a:lvl1pPr>
          </a:lstStyle>
          <a:p>
            <a:pPr>
              <a:defRPr/>
            </a:pPr>
            <a:fld id="{89223574-36E2-E147-8FD3-DB1A085E3D8E}" type="slidenum">
              <a:rPr lang="en-US"/>
              <a:pPr>
                <a:defRPr/>
              </a:pPr>
              <a:t>‹#›</a:t>
            </a:fld>
            <a:endParaRPr lang="en-US"/>
          </a:p>
        </p:txBody>
      </p:sp>
    </p:spTree>
    <p:extLst>
      <p:ext uri="{BB962C8B-B14F-4D97-AF65-F5344CB8AC3E}">
        <p14:creationId xmlns:p14="http://schemas.microsoft.com/office/powerpoint/2010/main" val="37379133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458A4C61-02EA-324D-9E59-BE65FEB33C17}" type="slidenum">
              <a:rPr lang="en-US"/>
              <a:pPr>
                <a:defRPr/>
              </a:pPr>
              <a:t>‹#›</a:t>
            </a:fld>
            <a:endParaRPr lang="en-US"/>
          </a:p>
        </p:txBody>
      </p:sp>
    </p:spTree>
    <p:extLst>
      <p:ext uri="{BB962C8B-B14F-4D97-AF65-F5344CB8AC3E}">
        <p14:creationId xmlns:p14="http://schemas.microsoft.com/office/powerpoint/2010/main" val="4239264629"/>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CF6DCA71-525C-2A4A-BD0C-8E78F3688B97}" type="slidenum">
              <a:rPr lang="en-US"/>
              <a:pPr>
                <a:defRPr/>
              </a:pPr>
              <a:t>‹#›</a:t>
            </a:fld>
            <a:endParaRPr lang="en-US"/>
          </a:p>
        </p:txBody>
      </p:sp>
    </p:spTree>
    <p:extLst>
      <p:ext uri="{BB962C8B-B14F-4D97-AF65-F5344CB8AC3E}">
        <p14:creationId xmlns:p14="http://schemas.microsoft.com/office/powerpoint/2010/main" val="1353213944"/>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B9647C08-E3B4-EA4B-B280-42CCD2BEFF4D}" type="slidenum">
              <a:rPr lang="en-US"/>
              <a:pPr>
                <a:defRPr/>
              </a:pPr>
              <a:t>‹#›</a:t>
            </a:fld>
            <a:endParaRPr lang="en-US"/>
          </a:p>
        </p:txBody>
      </p:sp>
    </p:spTree>
    <p:extLst>
      <p:ext uri="{BB962C8B-B14F-4D97-AF65-F5344CB8AC3E}">
        <p14:creationId xmlns:p14="http://schemas.microsoft.com/office/powerpoint/2010/main" val="2190167128"/>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199EA0B2-8103-6A44-8A2F-CB14E9D86D64}" type="slidenum">
              <a:rPr lang="en-US"/>
              <a:pPr>
                <a:defRPr/>
              </a:pPr>
              <a:t>‹#›</a:t>
            </a:fld>
            <a:endParaRPr lang="en-US"/>
          </a:p>
        </p:txBody>
      </p:sp>
    </p:spTree>
    <p:extLst>
      <p:ext uri="{BB962C8B-B14F-4D97-AF65-F5344CB8AC3E}">
        <p14:creationId xmlns:p14="http://schemas.microsoft.com/office/powerpoint/2010/main" val="233423999"/>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A6847B72-538B-5A40-A03D-6DA773749617}" type="slidenum">
              <a:rPr lang="en-US"/>
              <a:pPr>
                <a:defRPr/>
              </a:pPr>
              <a:t>‹#›</a:t>
            </a:fld>
            <a:endParaRPr lang="en-US"/>
          </a:p>
        </p:txBody>
      </p:sp>
    </p:spTree>
    <p:extLst>
      <p:ext uri="{BB962C8B-B14F-4D97-AF65-F5344CB8AC3E}">
        <p14:creationId xmlns:p14="http://schemas.microsoft.com/office/powerpoint/2010/main" val="4173547934"/>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42689968-F447-F841-8DB4-9D6B3070A573}" type="slidenum">
              <a:rPr lang="en-US"/>
              <a:pPr>
                <a:defRPr/>
              </a:pPr>
              <a:t>‹#›</a:t>
            </a:fld>
            <a:endParaRPr lang="en-US"/>
          </a:p>
        </p:txBody>
      </p:sp>
    </p:spTree>
    <p:extLst>
      <p:ext uri="{BB962C8B-B14F-4D97-AF65-F5344CB8AC3E}">
        <p14:creationId xmlns:p14="http://schemas.microsoft.com/office/powerpoint/2010/main" val="2460566187"/>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3FD615CA-303E-5B48-98A6-F6327312CB8E}" type="slidenum">
              <a:rPr lang="en-US"/>
              <a:pPr>
                <a:defRPr/>
              </a:pPr>
              <a:t>‹#›</a:t>
            </a:fld>
            <a:endParaRPr lang="en-US"/>
          </a:p>
        </p:txBody>
      </p:sp>
    </p:spTree>
    <p:extLst>
      <p:ext uri="{BB962C8B-B14F-4D97-AF65-F5344CB8AC3E}">
        <p14:creationId xmlns:p14="http://schemas.microsoft.com/office/powerpoint/2010/main" val="2838469490"/>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C440877D-4D22-EE45-9C3B-D0DE1B95683E}" type="slidenum">
              <a:rPr lang="en-US"/>
              <a:pPr>
                <a:defRPr/>
              </a:pPr>
              <a:t>‹#›</a:t>
            </a:fld>
            <a:endParaRPr lang="en-US"/>
          </a:p>
        </p:txBody>
      </p:sp>
    </p:spTree>
    <p:extLst>
      <p:ext uri="{BB962C8B-B14F-4D97-AF65-F5344CB8AC3E}">
        <p14:creationId xmlns:p14="http://schemas.microsoft.com/office/powerpoint/2010/main" val="468692298"/>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02055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3B5E8C25-065F-904B-9687-E17848A054FB}" type="slidenum">
              <a:rPr lang="en-US"/>
              <a:pPr>
                <a:defRPr/>
              </a:pPr>
              <a:t>‹#›</a:t>
            </a:fld>
            <a:endParaRPr lang="en-US"/>
          </a:p>
        </p:txBody>
      </p:sp>
    </p:spTree>
    <p:extLst>
      <p:ext uri="{BB962C8B-B14F-4D97-AF65-F5344CB8AC3E}">
        <p14:creationId xmlns:p14="http://schemas.microsoft.com/office/powerpoint/2010/main" val="564989682"/>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0C24D5D6-5D49-9D40-952E-4694707680BF}" type="slidenum">
              <a:rPr lang="en-US"/>
              <a:pPr>
                <a:defRPr/>
              </a:pPr>
              <a:t>‹#›</a:t>
            </a:fld>
            <a:endParaRPr lang="en-US"/>
          </a:p>
        </p:txBody>
      </p:sp>
    </p:spTree>
    <p:extLst>
      <p:ext uri="{BB962C8B-B14F-4D97-AF65-F5344CB8AC3E}">
        <p14:creationId xmlns:p14="http://schemas.microsoft.com/office/powerpoint/2010/main" val="3421887821"/>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33B01C07-D5B4-E044-BF83-895A7B636956}" type="slidenum">
              <a:rPr lang="en-US"/>
              <a:pPr>
                <a:defRPr/>
              </a:pPr>
              <a:t>‹#›</a:t>
            </a:fld>
            <a:endParaRPr lang="en-US"/>
          </a:p>
        </p:txBody>
      </p:sp>
    </p:spTree>
    <p:extLst>
      <p:ext uri="{BB962C8B-B14F-4D97-AF65-F5344CB8AC3E}">
        <p14:creationId xmlns:p14="http://schemas.microsoft.com/office/powerpoint/2010/main" val="1216621182"/>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36F1C912-7F06-B44C-B5ED-AD5F2EB96F00}" type="slidenum">
              <a:rPr lang="en-US"/>
              <a:pPr>
                <a:defRPr/>
              </a:pPr>
              <a:t>‹#›</a:t>
            </a:fld>
            <a:endParaRPr lang="en-US"/>
          </a:p>
        </p:txBody>
      </p:sp>
    </p:spTree>
    <p:extLst>
      <p:ext uri="{BB962C8B-B14F-4D97-AF65-F5344CB8AC3E}">
        <p14:creationId xmlns:p14="http://schemas.microsoft.com/office/powerpoint/2010/main" val="3819925078"/>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87043"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2879D7E2-DB82-9F42-A18E-8C5EA594B673}" type="slidenum">
              <a:rPr lang="en-US"/>
              <a:pPr>
                <a:defRPr/>
              </a:pPr>
              <a:t>‹#›</a:t>
            </a:fld>
            <a:endParaRPr lang="en-US"/>
          </a:p>
        </p:txBody>
      </p:sp>
    </p:spTree>
    <p:extLst>
      <p:ext uri="{BB962C8B-B14F-4D97-AF65-F5344CB8AC3E}">
        <p14:creationId xmlns:p14="http://schemas.microsoft.com/office/powerpoint/2010/main" val="4293063142"/>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1482A685-2119-1040-88FB-75D7C9837494}" type="slidenum">
              <a:rPr lang="en-US"/>
              <a:pPr>
                <a:defRPr/>
              </a:pPr>
              <a:t>‹#›</a:t>
            </a:fld>
            <a:endParaRPr lang="en-US"/>
          </a:p>
        </p:txBody>
      </p:sp>
    </p:spTree>
    <p:extLst>
      <p:ext uri="{BB962C8B-B14F-4D97-AF65-F5344CB8AC3E}">
        <p14:creationId xmlns:p14="http://schemas.microsoft.com/office/powerpoint/2010/main" val="3743073415"/>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0BD51E70-A2C2-2D4F-83F6-C8BC47B8474B}" type="slidenum">
              <a:rPr lang="en-US"/>
              <a:pPr>
                <a:defRPr/>
              </a:pPr>
              <a:t>‹#›</a:t>
            </a:fld>
            <a:endParaRPr lang="en-US"/>
          </a:p>
        </p:txBody>
      </p:sp>
    </p:spTree>
    <p:extLst>
      <p:ext uri="{BB962C8B-B14F-4D97-AF65-F5344CB8AC3E}">
        <p14:creationId xmlns:p14="http://schemas.microsoft.com/office/powerpoint/2010/main" val="3285838927"/>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410D6A6C-A22C-F14E-88F5-EC04EBBCFFB9}" type="slidenum">
              <a:rPr lang="en-US"/>
              <a:pPr>
                <a:defRPr/>
              </a:pPr>
              <a:t>‹#›</a:t>
            </a:fld>
            <a:endParaRPr lang="en-US"/>
          </a:p>
        </p:txBody>
      </p:sp>
    </p:spTree>
    <p:extLst>
      <p:ext uri="{BB962C8B-B14F-4D97-AF65-F5344CB8AC3E}">
        <p14:creationId xmlns:p14="http://schemas.microsoft.com/office/powerpoint/2010/main" val="69370531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B884D895-E95D-F74A-AC3A-0D9A3C88F359}" type="slidenum">
              <a:rPr lang="en-US"/>
              <a:pPr>
                <a:defRPr/>
              </a:pPr>
              <a:t>‹#›</a:t>
            </a:fld>
            <a:endParaRPr lang="en-US"/>
          </a:p>
        </p:txBody>
      </p:sp>
    </p:spTree>
    <p:extLst>
      <p:ext uri="{BB962C8B-B14F-4D97-AF65-F5344CB8AC3E}">
        <p14:creationId xmlns:p14="http://schemas.microsoft.com/office/powerpoint/2010/main" val="4053456043"/>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AF1DA9C4-1927-CF49-9055-D1CE6541FCD4}" type="slidenum">
              <a:rPr lang="en-US"/>
              <a:pPr>
                <a:defRPr/>
              </a:pPr>
              <a:t>‹#›</a:t>
            </a:fld>
            <a:endParaRPr lang="en-US"/>
          </a:p>
        </p:txBody>
      </p:sp>
    </p:spTree>
    <p:extLst>
      <p:ext uri="{BB962C8B-B14F-4D97-AF65-F5344CB8AC3E}">
        <p14:creationId xmlns:p14="http://schemas.microsoft.com/office/powerpoint/2010/main" val="139037431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9273628"/>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C7EB5F1F-5C8D-1243-BF2D-7F69415F6DB3}" type="slidenum">
              <a:rPr lang="en-US"/>
              <a:pPr>
                <a:defRPr/>
              </a:pPr>
              <a:t>‹#›</a:t>
            </a:fld>
            <a:endParaRPr lang="en-US"/>
          </a:p>
        </p:txBody>
      </p:sp>
    </p:spTree>
    <p:extLst>
      <p:ext uri="{BB962C8B-B14F-4D97-AF65-F5344CB8AC3E}">
        <p14:creationId xmlns:p14="http://schemas.microsoft.com/office/powerpoint/2010/main" val="386342711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054EF730-D8F0-C34E-87CF-ADBD18F82AE5}" type="slidenum">
              <a:rPr lang="en-US"/>
              <a:pPr>
                <a:defRPr/>
              </a:pPr>
              <a:t>‹#›</a:t>
            </a:fld>
            <a:endParaRPr lang="en-US"/>
          </a:p>
        </p:txBody>
      </p:sp>
    </p:spTree>
    <p:extLst>
      <p:ext uri="{BB962C8B-B14F-4D97-AF65-F5344CB8AC3E}">
        <p14:creationId xmlns:p14="http://schemas.microsoft.com/office/powerpoint/2010/main" val="2374190942"/>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903AC586-A1FF-A04B-A7C6-46D42F90F7E3}" type="slidenum">
              <a:rPr lang="en-US"/>
              <a:pPr>
                <a:defRPr/>
              </a:pPr>
              <a:t>‹#›</a:t>
            </a:fld>
            <a:endParaRPr lang="en-US"/>
          </a:p>
        </p:txBody>
      </p:sp>
    </p:spTree>
    <p:extLst>
      <p:ext uri="{BB962C8B-B14F-4D97-AF65-F5344CB8AC3E}">
        <p14:creationId xmlns:p14="http://schemas.microsoft.com/office/powerpoint/2010/main" val="37822834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A056B955-8437-9E44-A8A2-678B2B310FFC}" type="slidenum">
              <a:rPr lang="en-US"/>
              <a:pPr>
                <a:defRPr/>
              </a:pPr>
              <a:t>‹#›</a:t>
            </a:fld>
            <a:endParaRPr lang="en-US"/>
          </a:p>
        </p:txBody>
      </p:sp>
    </p:spTree>
    <p:extLst>
      <p:ext uri="{BB962C8B-B14F-4D97-AF65-F5344CB8AC3E}">
        <p14:creationId xmlns:p14="http://schemas.microsoft.com/office/powerpoint/2010/main" val="1044856596"/>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E77A9E0C-4FFA-314E-A031-C06D793BAB75}" type="slidenum">
              <a:rPr lang="en-US"/>
              <a:pPr>
                <a:defRPr/>
              </a:pPr>
              <a:t>‹#›</a:t>
            </a:fld>
            <a:endParaRPr lang="en-US"/>
          </a:p>
        </p:txBody>
      </p:sp>
    </p:spTree>
    <p:extLst>
      <p:ext uri="{BB962C8B-B14F-4D97-AF65-F5344CB8AC3E}">
        <p14:creationId xmlns:p14="http://schemas.microsoft.com/office/powerpoint/2010/main" val="29892445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ea typeface="+mn-ea"/>
                <a:cs typeface="+mn-cs"/>
              </a:defRPr>
            </a:lvl1pPr>
          </a:lstStyle>
          <a:p>
            <a:pPr>
              <a:defRPr/>
            </a:pPr>
            <a:fld id="{2E596499-0675-6B41-8728-79DBC19A7176}"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A8203667-464F-CD44-B368-E8F48456C6DE}" type="slidenum">
              <a:rPr lang="en-US"/>
              <a:pPr>
                <a:defRPr/>
              </a:pPr>
              <a:t>‹#›</a:t>
            </a:fld>
            <a:endParaRPr lang="en-US"/>
          </a:p>
        </p:txBody>
      </p:sp>
    </p:spTree>
    <p:extLst>
      <p:ext uri="{BB962C8B-B14F-4D97-AF65-F5344CB8AC3E}">
        <p14:creationId xmlns:p14="http://schemas.microsoft.com/office/powerpoint/2010/main" val="1074912243"/>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ea typeface="+mn-ea"/>
                <a:cs typeface="+mn-cs"/>
              </a:defRPr>
            </a:lvl1pPr>
          </a:lstStyle>
          <a:p>
            <a:pPr>
              <a:defRPr/>
            </a:pPr>
            <a:fld id="{A2FF4E0D-008D-6A43-98FE-6942FD63CF20}"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A1D088E2-FFB9-7447-B7D9-159C42E4E82A}" type="slidenum">
              <a:rPr lang="en-US"/>
              <a:pPr>
                <a:defRPr/>
              </a:pPr>
              <a:t>‹#›</a:t>
            </a:fld>
            <a:endParaRPr lang="en-US"/>
          </a:p>
        </p:txBody>
      </p:sp>
    </p:spTree>
    <p:extLst>
      <p:ext uri="{BB962C8B-B14F-4D97-AF65-F5344CB8AC3E}">
        <p14:creationId xmlns:p14="http://schemas.microsoft.com/office/powerpoint/2010/main" val="888653865"/>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20000"/>
              </a:spcBef>
              <a:spcAft>
                <a:spcPct val="0"/>
              </a:spcAft>
              <a:defRPr>
                <a:ea typeface="+mn-ea"/>
                <a:cs typeface="+mn-cs"/>
              </a:defRPr>
            </a:lvl1pPr>
          </a:lstStyle>
          <a:p>
            <a:pPr>
              <a:defRPr/>
            </a:pPr>
            <a:fld id="{1699311E-5338-414C-BE20-C5EA6E689B11}" type="datetimeFigureOut">
              <a:rPr lang="en-US"/>
              <a:pPr>
                <a:defRPr/>
              </a:pPr>
              <a:t>12/18/18</a:t>
            </a:fld>
            <a:endParaRPr lang="en-US"/>
          </a:p>
        </p:txBody>
      </p:sp>
      <p:sp>
        <p:nvSpPr>
          <p:cNvPr id="3" name="Rectangle 5"/>
          <p:cNvSpPr>
            <a:spLocks noGrp="1" noChangeArrowheads="1"/>
          </p:cNvSpPr>
          <p:nvPr>
            <p:ph type="ftr" sz="quarter" idx="11"/>
          </p:nvPr>
        </p:nvSpPr>
        <p:spPr/>
        <p:txBody>
          <a:bodyPr/>
          <a:lstStyle>
            <a:lvl1pPr defTabSz="914400" fontAlgn="base">
              <a:spcBef>
                <a:spcPct val="20000"/>
              </a:spcBef>
              <a:spcAft>
                <a:spcPct val="0"/>
              </a:spcAft>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7D05B7E5-A5EA-E947-9708-E73750261BE1}" type="slidenum">
              <a:rPr lang="en-US"/>
              <a:pPr>
                <a:defRPr/>
              </a:pPr>
              <a:t>‹#›</a:t>
            </a:fld>
            <a:endParaRPr lang="en-US"/>
          </a:p>
        </p:txBody>
      </p:sp>
    </p:spTree>
    <p:extLst>
      <p:ext uri="{BB962C8B-B14F-4D97-AF65-F5344CB8AC3E}">
        <p14:creationId xmlns:p14="http://schemas.microsoft.com/office/powerpoint/2010/main" val="3759955697"/>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1EFC3517-A14F-754A-8CCB-44B0596A57D1}"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1BB6C784-87E9-894D-9BF7-CC1BF128ADEE}" type="slidenum">
              <a:rPr lang="en-US"/>
              <a:pPr>
                <a:defRPr/>
              </a:pPr>
              <a:t>‹#›</a:t>
            </a:fld>
            <a:endParaRPr lang="en-US"/>
          </a:p>
        </p:txBody>
      </p:sp>
    </p:spTree>
    <p:extLst>
      <p:ext uri="{BB962C8B-B14F-4D97-AF65-F5344CB8AC3E}">
        <p14:creationId xmlns:p14="http://schemas.microsoft.com/office/powerpoint/2010/main" val="422740995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629D0DE4-33BA-5347-BB65-0141548E3A8A}"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987D3697-8A66-C74B-A1BB-92744AB7252A}" type="slidenum">
              <a:rPr lang="en-US"/>
              <a:pPr>
                <a:defRPr/>
              </a:pPr>
              <a:t>‹#›</a:t>
            </a:fld>
            <a:endParaRPr lang="en-US"/>
          </a:p>
        </p:txBody>
      </p:sp>
    </p:spTree>
    <p:extLst>
      <p:ext uri="{BB962C8B-B14F-4D97-AF65-F5344CB8AC3E}">
        <p14:creationId xmlns:p14="http://schemas.microsoft.com/office/powerpoint/2010/main" val="1794691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6157604"/>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ADB7E8FA-4E7C-C643-B400-0BA6E88EF029}"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CC9F29EB-56C9-CA42-9AD8-3E45894A8393}" type="slidenum">
              <a:rPr lang="en-US"/>
              <a:pPr>
                <a:defRPr/>
              </a:pPr>
              <a:t>‹#›</a:t>
            </a:fld>
            <a:endParaRPr lang="en-US"/>
          </a:p>
        </p:txBody>
      </p:sp>
    </p:spTree>
    <p:extLst>
      <p:ext uri="{BB962C8B-B14F-4D97-AF65-F5344CB8AC3E}">
        <p14:creationId xmlns:p14="http://schemas.microsoft.com/office/powerpoint/2010/main" val="21619401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E1422C61-4F50-4247-8350-685B6A8071E1}"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5DB187D1-69E3-CB46-9135-B6F7EEACF156}" type="slidenum">
              <a:rPr lang="en-US"/>
              <a:pPr>
                <a:defRPr/>
              </a:pPr>
              <a:t>‹#›</a:t>
            </a:fld>
            <a:endParaRPr lang="en-US"/>
          </a:p>
        </p:txBody>
      </p:sp>
    </p:spTree>
    <p:extLst>
      <p:ext uri="{BB962C8B-B14F-4D97-AF65-F5344CB8AC3E}">
        <p14:creationId xmlns:p14="http://schemas.microsoft.com/office/powerpoint/2010/main" val="369991644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5461A64F-71FD-BA45-83F7-8F75081AE890}" type="datetimeFigureOut">
              <a:rPr lang="en-US"/>
              <a:pPr>
                <a:defRPr/>
              </a:pPr>
              <a:t>12/18/18</a:t>
            </a:fld>
            <a:endParaRPr lang="en-US"/>
          </a:p>
        </p:txBody>
      </p:sp>
      <p:sp>
        <p:nvSpPr>
          <p:cNvPr id="8" name="Footer Placeholder 7"/>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14EBA4DC-0892-6D45-A3BB-E0F2B40800B7}" type="slidenum">
              <a:rPr lang="en-US"/>
              <a:pPr>
                <a:defRPr/>
              </a:pPr>
              <a:t>‹#›</a:t>
            </a:fld>
            <a:endParaRPr lang="en-US"/>
          </a:p>
        </p:txBody>
      </p:sp>
    </p:spTree>
    <p:extLst>
      <p:ext uri="{BB962C8B-B14F-4D97-AF65-F5344CB8AC3E}">
        <p14:creationId xmlns:p14="http://schemas.microsoft.com/office/powerpoint/2010/main" val="333269099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8A5F1042-B6EE-6E45-929D-9F2E60664A92}" type="datetimeFigureOut">
              <a:rPr lang="en-US"/>
              <a:pPr>
                <a:defRPr/>
              </a:pPr>
              <a:t>12/18/18</a:t>
            </a:fld>
            <a:endParaRPr lang="en-US"/>
          </a:p>
        </p:txBody>
      </p:sp>
      <p:sp>
        <p:nvSpPr>
          <p:cNvPr id="4" name="Footer Placeholder 3"/>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0F28852F-B5DD-1149-9C7D-6F8F42E98855}" type="slidenum">
              <a:rPr lang="en-US"/>
              <a:pPr>
                <a:defRPr/>
              </a:pPr>
              <a:t>‹#›</a:t>
            </a:fld>
            <a:endParaRPr lang="en-US"/>
          </a:p>
        </p:txBody>
      </p:sp>
    </p:spTree>
    <p:extLst>
      <p:ext uri="{BB962C8B-B14F-4D97-AF65-F5344CB8AC3E}">
        <p14:creationId xmlns:p14="http://schemas.microsoft.com/office/powerpoint/2010/main" val="184526792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AA868D48-7F14-464D-82A5-AB482D15DD5E}" type="datetimeFigureOut">
              <a:rPr lang="en-US"/>
              <a:pPr>
                <a:defRPr/>
              </a:pPr>
              <a:t>12/18/18</a:t>
            </a:fld>
            <a:endParaRPr lang="en-US"/>
          </a:p>
        </p:txBody>
      </p:sp>
      <p:sp>
        <p:nvSpPr>
          <p:cNvPr id="3" name="Footer Placeholder 2"/>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5CE8C910-23D4-734C-BAF1-E42EA84A0A39}" type="slidenum">
              <a:rPr lang="en-US"/>
              <a:pPr>
                <a:defRPr/>
              </a:pPr>
              <a:t>‹#›</a:t>
            </a:fld>
            <a:endParaRPr lang="en-US"/>
          </a:p>
        </p:txBody>
      </p:sp>
    </p:spTree>
    <p:extLst>
      <p:ext uri="{BB962C8B-B14F-4D97-AF65-F5344CB8AC3E}">
        <p14:creationId xmlns:p14="http://schemas.microsoft.com/office/powerpoint/2010/main" val="68410579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FD646999-1F94-9B4B-A3E1-188F925FCA6E}"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5ADE8FF3-A638-6D4D-ACD4-6BC321D53366}" type="slidenum">
              <a:rPr lang="en-US"/>
              <a:pPr>
                <a:defRPr/>
              </a:pPr>
              <a:t>‹#›</a:t>
            </a:fld>
            <a:endParaRPr lang="en-US"/>
          </a:p>
        </p:txBody>
      </p:sp>
    </p:spTree>
    <p:extLst>
      <p:ext uri="{BB962C8B-B14F-4D97-AF65-F5344CB8AC3E}">
        <p14:creationId xmlns:p14="http://schemas.microsoft.com/office/powerpoint/2010/main" val="301672955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EF517813-308D-4F4E-B68D-E23C3AE45544}"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A6FA2B35-C4D3-A24A-8A57-62976DA662CA}" type="slidenum">
              <a:rPr lang="en-US"/>
              <a:pPr>
                <a:defRPr/>
              </a:pPr>
              <a:t>‹#›</a:t>
            </a:fld>
            <a:endParaRPr lang="en-US"/>
          </a:p>
        </p:txBody>
      </p:sp>
    </p:spTree>
    <p:extLst>
      <p:ext uri="{BB962C8B-B14F-4D97-AF65-F5344CB8AC3E}">
        <p14:creationId xmlns:p14="http://schemas.microsoft.com/office/powerpoint/2010/main" val="364806308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E87F78FC-D763-9A4B-B8D0-FE0485DE6459}"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6073C50F-771E-3441-A42F-4A252B736A0A}" type="slidenum">
              <a:rPr lang="en-US"/>
              <a:pPr>
                <a:defRPr/>
              </a:pPr>
              <a:t>‹#›</a:t>
            </a:fld>
            <a:endParaRPr lang="en-US"/>
          </a:p>
        </p:txBody>
      </p:sp>
    </p:spTree>
    <p:extLst>
      <p:ext uri="{BB962C8B-B14F-4D97-AF65-F5344CB8AC3E}">
        <p14:creationId xmlns:p14="http://schemas.microsoft.com/office/powerpoint/2010/main" val="312399168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9E2CEEEE-5737-AC45-ACCF-7390B0C8F2BD}"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0C6BFC8F-6DCF-904A-B4D7-2610AD7207CA}" type="slidenum">
              <a:rPr lang="en-US"/>
              <a:pPr>
                <a:defRPr/>
              </a:pPr>
              <a:t>‹#›</a:t>
            </a:fld>
            <a:endParaRPr lang="en-US"/>
          </a:p>
        </p:txBody>
      </p:sp>
    </p:spTree>
    <p:extLst>
      <p:ext uri="{BB962C8B-B14F-4D97-AF65-F5344CB8AC3E}">
        <p14:creationId xmlns:p14="http://schemas.microsoft.com/office/powerpoint/2010/main" val="36492563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0692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2259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ea typeface="+mn-ea"/>
                <a:cs typeface="+mn-cs"/>
              </a:defRPr>
            </a:lvl1pPr>
          </a:lstStyle>
          <a:p>
            <a:pPr>
              <a:defRPr/>
            </a:pPr>
            <a:fld id="{BCA04942-6536-2F45-83A1-FDBF12E7340D}"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BC2ECE39-B373-6F48-A5C5-F3C53393F628}" type="slidenum">
              <a:rPr lang="en-US"/>
              <a:pPr>
                <a:defRPr/>
              </a:pPr>
              <a:t>‹#›</a:t>
            </a:fld>
            <a:endParaRPr lang="en-US"/>
          </a:p>
        </p:txBody>
      </p:sp>
    </p:spTree>
    <p:extLst>
      <p:ext uri="{BB962C8B-B14F-4D97-AF65-F5344CB8AC3E}">
        <p14:creationId xmlns:p14="http://schemas.microsoft.com/office/powerpoint/2010/main" val="128090086"/>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ea typeface="+mn-ea"/>
                <a:cs typeface="+mn-cs"/>
              </a:defRPr>
            </a:lvl1pPr>
          </a:lstStyle>
          <a:p>
            <a:pPr>
              <a:defRPr/>
            </a:pPr>
            <a:fld id="{BB9C63A6-5EE2-C046-98B9-4220D65A21AD}"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8BE7D1B7-0EEB-0247-AFFD-C05B6C23144B}" type="slidenum">
              <a:rPr lang="en-US"/>
              <a:pPr>
                <a:defRPr/>
              </a:pPr>
              <a:t>‹#›</a:t>
            </a:fld>
            <a:endParaRPr lang="en-US"/>
          </a:p>
        </p:txBody>
      </p:sp>
    </p:spTree>
    <p:extLst>
      <p:ext uri="{BB962C8B-B14F-4D97-AF65-F5344CB8AC3E}">
        <p14:creationId xmlns:p14="http://schemas.microsoft.com/office/powerpoint/2010/main" val="1256227927"/>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20000"/>
              </a:spcBef>
              <a:spcAft>
                <a:spcPct val="0"/>
              </a:spcAft>
              <a:defRPr>
                <a:ea typeface="+mn-ea"/>
                <a:cs typeface="+mn-cs"/>
              </a:defRPr>
            </a:lvl1pPr>
          </a:lstStyle>
          <a:p>
            <a:pPr>
              <a:defRPr/>
            </a:pPr>
            <a:fld id="{88390B6C-6AB1-5B44-B59D-0CA25D015A25}" type="datetimeFigureOut">
              <a:rPr lang="en-US"/>
              <a:pPr>
                <a:defRPr/>
              </a:pPr>
              <a:t>12/18/18</a:t>
            </a:fld>
            <a:endParaRPr lang="en-US"/>
          </a:p>
        </p:txBody>
      </p:sp>
      <p:sp>
        <p:nvSpPr>
          <p:cNvPr id="3" name="Rectangle 5"/>
          <p:cNvSpPr>
            <a:spLocks noGrp="1" noChangeArrowheads="1"/>
          </p:cNvSpPr>
          <p:nvPr>
            <p:ph type="ftr" sz="quarter" idx="11"/>
          </p:nvPr>
        </p:nvSpPr>
        <p:spPr/>
        <p:txBody>
          <a:bodyPr/>
          <a:lstStyle>
            <a:lvl1pPr defTabSz="914400" fontAlgn="base">
              <a:spcBef>
                <a:spcPct val="20000"/>
              </a:spcBef>
              <a:spcAft>
                <a:spcPct val="0"/>
              </a:spcAft>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C3878BC4-4C76-D84F-92ED-CE0AF3983BFA}" type="slidenum">
              <a:rPr lang="en-US"/>
              <a:pPr>
                <a:defRPr/>
              </a:pPr>
              <a:t>‹#›</a:t>
            </a:fld>
            <a:endParaRPr lang="en-US"/>
          </a:p>
        </p:txBody>
      </p:sp>
    </p:spTree>
    <p:extLst>
      <p:ext uri="{BB962C8B-B14F-4D97-AF65-F5344CB8AC3E}">
        <p14:creationId xmlns:p14="http://schemas.microsoft.com/office/powerpoint/2010/main" val="1727342860"/>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5"/>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7C0453F6-25E4-3F4F-99F9-3F967E648FB0}" type="datetimeFigureOut">
              <a:rPr lang="en-US"/>
              <a:pPr>
                <a:defRPr/>
              </a:pPr>
              <a:t>12/18/18</a:t>
            </a:fld>
            <a:endParaRPr lang="en-US"/>
          </a:p>
        </p:txBody>
      </p:sp>
      <p:sp>
        <p:nvSpPr>
          <p:cNvPr id="5" name="Rectangle 26"/>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27"/>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6709157A-8C0C-2647-BA75-E56547EE76BC}" type="slidenum">
              <a:rPr lang="en-US"/>
              <a:pPr>
                <a:defRPr/>
              </a:pPr>
              <a:t>‹#›</a:t>
            </a:fld>
            <a:endParaRPr lang="en-US"/>
          </a:p>
        </p:txBody>
      </p:sp>
    </p:spTree>
    <p:extLst>
      <p:ext uri="{BB962C8B-B14F-4D97-AF65-F5344CB8AC3E}">
        <p14:creationId xmlns:p14="http://schemas.microsoft.com/office/powerpoint/2010/main" val="4138364377"/>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F2AF69F3-D488-BC49-8B5F-C18EFE73BC48}" type="datetimeFigureOut">
              <a:rPr lang="en-US"/>
              <a:pPr>
                <a:defRPr/>
              </a:pPr>
              <a:t>12/18/18</a:t>
            </a:fld>
            <a:endParaRPr lang="en-US"/>
          </a:p>
        </p:txBody>
      </p:sp>
      <p:sp>
        <p:nvSpPr>
          <p:cNvPr id="5" name="Rectangle 26"/>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27"/>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95964122-AED5-B84A-AAC0-89D0879A5978}" type="slidenum">
              <a:rPr lang="en-US"/>
              <a:pPr>
                <a:defRPr/>
              </a:pPr>
              <a:t>‹#›</a:t>
            </a:fld>
            <a:endParaRPr lang="en-US"/>
          </a:p>
        </p:txBody>
      </p:sp>
    </p:spTree>
    <p:extLst>
      <p:ext uri="{BB962C8B-B14F-4D97-AF65-F5344CB8AC3E}">
        <p14:creationId xmlns:p14="http://schemas.microsoft.com/office/powerpoint/2010/main" val="321253252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0F1EA4AA-D790-1C46-A712-4EA822BE9A15}" type="datetimeFigureOut">
              <a:rPr lang="en-US"/>
              <a:pPr>
                <a:defRPr/>
              </a:pPr>
              <a:t>12/18/18</a:t>
            </a:fld>
            <a:endParaRPr lang="en-US"/>
          </a:p>
        </p:txBody>
      </p:sp>
      <p:sp>
        <p:nvSpPr>
          <p:cNvPr id="5" name="Rectangle 26"/>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27"/>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D5F51E1A-684B-F844-AE7F-058F2DAF70F1}" type="slidenum">
              <a:rPr lang="en-US"/>
              <a:pPr>
                <a:defRPr/>
              </a:pPr>
              <a:t>‹#›</a:t>
            </a:fld>
            <a:endParaRPr lang="en-US"/>
          </a:p>
        </p:txBody>
      </p:sp>
    </p:spTree>
    <p:extLst>
      <p:ext uri="{BB962C8B-B14F-4D97-AF65-F5344CB8AC3E}">
        <p14:creationId xmlns:p14="http://schemas.microsoft.com/office/powerpoint/2010/main" val="135368965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B7D2F0F2-5CE1-F94C-ACAE-03CBFD12145D}" type="datetimeFigureOut">
              <a:rPr lang="en-US"/>
              <a:pPr>
                <a:defRPr/>
              </a:pPr>
              <a:t>12/18/18</a:t>
            </a:fld>
            <a:endParaRPr lang="en-US"/>
          </a:p>
        </p:txBody>
      </p:sp>
      <p:sp>
        <p:nvSpPr>
          <p:cNvPr id="6" name="Rectangle 26"/>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Rectangle 27"/>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684322D6-8A99-6947-B807-9C365D8049E1}" type="slidenum">
              <a:rPr lang="en-US"/>
              <a:pPr>
                <a:defRPr/>
              </a:pPr>
              <a:t>‹#›</a:t>
            </a:fld>
            <a:endParaRPr lang="en-US"/>
          </a:p>
        </p:txBody>
      </p:sp>
    </p:spTree>
    <p:extLst>
      <p:ext uri="{BB962C8B-B14F-4D97-AF65-F5344CB8AC3E}">
        <p14:creationId xmlns:p14="http://schemas.microsoft.com/office/powerpoint/2010/main" val="976028107"/>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436FB68F-5CBA-5242-9DDA-8CA65B01A085}" type="datetimeFigureOut">
              <a:rPr lang="en-US"/>
              <a:pPr>
                <a:defRPr/>
              </a:pPr>
              <a:t>12/18/18</a:t>
            </a:fld>
            <a:endParaRPr lang="en-US"/>
          </a:p>
        </p:txBody>
      </p:sp>
      <p:sp>
        <p:nvSpPr>
          <p:cNvPr id="8" name="Rectangle 26"/>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9" name="Rectangle 27"/>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4EBF51EF-B95D-8A4E-BD2B-8604FF0DABEF}" type="slidenum">
              <a:rPr lang="en-US"/>
              <a:pPr>
                <a:defRPr/>
              </a:pPr>
              <a:t>‹#›</a:t>
            </a:fld>
            <a:endParaRPr lang="en-US"/>
          </a:p>
        </p:txBody>
      </p:sp>
    </p:spTree>
    <p:extLst>
      <p:ext uri="{BB962C8B-B14F-4D97-AF65-F5344CB8AC3E}">
        <p14:creationId xmlns:p14="http://schemas.microsoft.com/office/powerpoint/2010/main" val="2823943836"/>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487938BB-A975-284B-A504-09CB6048DCA5}" type="datetimeFigureOut">
              <a:rPr lang="en-US"/>
              <a:pPr>
                <a:defRPr/>
              </a:pPr>
              <a:t>12/18/18</a:t>
            </a:fld>
            <a:endParaRPr lang="en-US"/>
          </a:p>
        </p:txBody>
      </p:sp>
      <p:sp>
        <p:nvSpPr>
          <p:cNvPr id="4" name="Rectangle 26"/>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5" name="Rectangle 27"/>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7C361C19-B00E-C54D-8E16-223D2609A0F2}" type="slidenum">
              <a:rPr lang="en-US"/>
              <a:pPr>
                <a:defRPr/>
              </a:pPr>
              <a:t>‹#›</a:t>
            </a:fld>
            <a:endParaRPr lang="en-US"/>
          </a:p>
        </p:txBody>
      </p:sp>
    </p:spTree>
    <p:extLst>
      <p:ext uri="{BB962C8B-B14F-4D97-AF65-F5344CB8AC3E}">
        <p14:creationId xmlns:p14="http://schemas.microsoft.com/office/powerpoint/2010/main" val="3566521846"/>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A5526977-4466-7148-B0A0-B668B0CBFA20}" type="datetimeFigureOut">
              <a:rPr lang="en-US"/>
              <a:pPr>
                <a:defRPr/>
              </a:pPr>
              <a:t>12/18/18</a:t>
            </a:fld>
            <a:endParaRPr lang="en-US"/>
          </a:p>
        </p:txBody>
      </p:sp>
      <p:sp>
        <p:nvSpPr>
          <p:cNvPr id="3" name="Rectangle 26"/>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4" name="Rectangle 27"/>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D3E10CA3-EF67-EC48-9CC6-088BE891AAE5}" type="slidenum">
              <a:rPr lang="en-US"/>
              <a:pPr>
                <a:defRPr/>
              </a:pPr>
              <a:t>‹#›</a:t>
            </a:fld>
            <a:endParaRPr lang="en-US"/>
          </a:p>
        </p:txBody>
      </p:sp>
    </p:spTree>
    <p:extLst>
      <p:ext uri="{BB962C8B-B14F-4D97-AF65-F5344CB8AC3E}">
        <p14:creationId xmlns:p14="http://schemas.microsoft.com/office/powerpoint/2010/main" val="136656530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829273"/>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DF533F55-5F64-DB4A-A3F0-AD8E97F23D68}" type="datetimeFigureOut">
              <a:rPr lang="en-US"/>
              <a:pPr>
                <a:defRPr/>
              </a:pPr>
              <a:t>12/18/18</a:t>
            </a:fld>
            <a:endParaRPr lang="en-US"/>
          </a:p>
        </p:txBody>
      </p:sp>
      <p:sp>
        <p:nvSpPr>
          <p:cNvPr id="6" name="Rectangle 26"/>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Rectangle 27"/>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73187A3E-C390-2943-8454-4D5B05AC5056}" type="slidenum">
              <a:rPr lang="en-US"/>
              <a:pPr>
                <a:defRPr/>
              </a:pPr>
              <a:t>‹#›</a:t>
            </a:fld>
            <a:endParaRPr lang="en-US"/>
          </a:p>
        </p:txBody>
      </p:sp>
    </p:spTree>
    <p:extLst>
      <p:ext uri="{BB962C8B-B14F-4D97-AF65-F5344CB8AC3E}">
        <p14:creationId xmlns:p14="http://schemas.microsoft.com/office/powerpoint/2010/main" val="39535551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B34C2775-9251-E14A-A6BD-A8FBF25D0AD1}" type="datetimeFigureOut">
              <a:rPr lang="en-US"/>
              <a:pPr>
                <a:defRPr/>
              </a:pPr>
              <a:t>12/18/18</a:t>
            </a:fld>
            <a:endParaRPr lang="en-US"/>
          </a:p>
        </p:txBody>
      </p:sp>
      <p:sp>
        <p:nvSpPr>
          <p:cNvPr id="6" name="Rectangle 26"/>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Rectangle 27"/>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38BAE692-AC51-EC42-906F-E8CCDC7113C2}" type="slidenum">
              <a:rPr lang="en-US"/>
              <a:pPr>
                <a:defRPr/>
              </a:pPr>
              <a:t>‹#›</a:t>
            </a:fld>
            <a:endParaRPr lang="en-US"/>
          </a:p>
        </p:txBody>
      </p:sp>
    </p:spTree>
    <p:extLst>
      <p:ext uri="{BB962C8B-B14F-4D97-AF65-F5344CB8AC3E}">
        <p14:creationId xmlns:p14="http://schemas.microsoft.com/office/powerpoint/2010/main" val="2096776034"/>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70500085-CF35-C247-9F2B-E5EE813987D5}" type="datetimeFigureOut">
              <a:rPr lang="en-US"/>
              <a:pPr>
                <a:defRPr/>
              </a:pPr>
              <a:t>12/18/18</a:t>
            </a:fld>
            <a:endParaRPr lang="en-US"/>
          </a:p>
        </p:txBody>
      </p:sp>
      <p:sp>
        <p:nvSpPr>
          <p:cNvPr id="5" name="Rectangle 26"/>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27"/>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F5279320-71C5-CD4B-A237-DB6677ECC293}" type="slidenum">
              <a:rPr lang="en-US"/>
              <a:pPr>
                <a:defRPr/>
              </a:pPr>
              <a:t>‹#›</a:t>
            </a:fld>
            <a:endParaRPr lang="en-US"/>
          </a:p>
        </p:txBody>
      </p:sp>
    </p:spTree>
    <p:extLst>
      <p:ext uri="{BB962C8B-B14F-4D97-AF65-F5344CB8AC3E}">
        <p14:creationId xmlns:p14="http://schemas.microsoft.com/office/powerpoint/2010/main" val="4052608764"/>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67F0C1F0-47B6-B549-8709-D120B5D66DC1}" type="datetimeFigureOut">
              <a:rPr lang="en-US"/>
              <a:pPr>
                <a:defRPr/>
              </a:pPr>
              <a:t>12/18/18</a:t>
            </a:fld>
            <a:endParaRPr lang="en-US"/>
          </a:p>
        </p:txBody>
      </p:sp>
      <p:sp>
        <p:nvSpPr>
          <p:cNvPr id="5" name="Rectangle 26"/>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27"/>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DBE2EEE7-A7D9-D34D-857A-8D03C72CC852}" type="slidenum">
              <a:rPr lang="en-US"/>
              <a:pPr>
                <a:defRPr/>
              </a:pPr>
              <a:t>‹#›</a:t>
            </a:fld>
            <a:endParaRPr lang="en-US"/>
          </a:p>
        </p:txBody>
      </p:sp>
    </p:spTree>
    <p:extLst>
      <p:ext uri="{BB962C8B-B14F-4D97-AF65-F5344CB8AC3E}">
        <p14:creationId xmlns:p14="http://schemas.microsoft.com/office/powerpoint/2010/main" val="3869947923"/>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spcBef>
                <a:spcPct val="20000"/>
              </a:spcBef>
              <a:defRPr/>
            </a:lvl1pPr>
          </a:lstStyle>
          <a:p>
            <a:pPr>
              <a:defRPr/>
            </a:pPr>
            <a:fld id="{38E53588-4AB1-A748-B12B-D9118DE4590B}" type="slidenum">
              <a:rPr lang="en-GB"/>
              <a:pPr>
                <a:defRPr/>
              </a:pPr>
              <a:t>‹#›</a:t>
            </a:fld>
            <a:endParaRPr lang="en-GB"/>
          </a:p>
        </p:txBody>
      </p:sp>
    </p:spTree>
    <p:extLst>
      <p:ext uri="{BB962C8B-B14F-4D97-AF65-F5344CB8AC3E}">
        <p14:creationId xmlns:p14="http://schemas.microsoft.com/office/powerpoint/2010/main" val="136963162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spcBef>
                <a:spcPct val="20000"/>
              </a:spcBef>
              <a:defRPr/>
            </a:lvl1pPr>
          </a:lstStyle>
          <a:p>
            <a:pPr>
              <a:defRPr/>
            </a:pPr>
            <a:fld id="{FF03389B-8320-D640-8BC7-29E12A021629}" type="slidenum">
              <a:rPr lang="en-GB"/>
              <a:pPr>
                <a:defRPr/>
              </a:pPr>
              <a:t>‹#›</a:t>
            </a:fld>
            <a:endParaRPr lang="en-GB"/>
          </a:p>
        </p:txBody>
      </p:sp>
    </p:spTree>
    <p:extLst>
      <p:ext uri="{BB962C8B-B14F-4D97-AF65-F5344CB8AC3E}">
        <p14:creationId xmlns:p14="http://schemas.microsoft.com/office/powerpoint/2010/main" val="345088625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spcBef>
                <a:spcPct val="20000"/>
              </a:spcBef>
              <a:defRPr/>
            </a:lvl1pPr>
          </a:lstStyle>
          <a:p>
            <a:pPr>
              <a:defRPr/>
            </a:pPr>
            <a:fld id="{C70EA4C6-E59B-4C4B-BC80-8D6B5E04E966}" type="slidenum">
              <a:rPr lang="en-GB"/>
              <a:pPr>
                <a:defRPr/>
              </a:pPr>
              <a:t>‹#›</a:t>
            </a:fld>
            <a:endParaRPr lang="en-GB"/>
          </a:p>
        </p:txBody>
      </p:sp>
    </p:spTree>
    <p:extLst>
      <p:ext uri="{BB962C8B-B14F-4D97-AF65-F5344CB8AC3E}">
        <p14:creationId xmlns:p14="http://schemas.microsoft.com/office/powerpoint/2010/main" val="159962184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spcBef>
                <a:spcPct val="20000"/>
              </a:spcBef>
              <a:defRPr/>
            </a:lvl1pPr>
          </a:lstStyle>
          <a:p>
            <a:pPr>
              <a:defRPr/>
            </a:pPr>
            <a:fld id="{8B607A46-85CC-3F4C-85FD-D46EE8894E7C}" type="slidenum">
              <a:rPr lang="en-GB"/>
              <a:pPr>
                <a:defRPr/>
              </a:pPr>
              <a:t>‹#›</a:t>
            </a:fld>
            <a:endParaRPr lang="en-GB"/>
          </a:p>
        </p:txBody>
      </p:sp>
    </p:spTree>
    <p:extLst>
      <p:ext uri="{BB962C8B-B14F-4D97-AF65-F5344CB8AC3E}">
        <p14:creationId xmlns:p14="http://schemas.microsoft.com/office/powerpoint/2010/main" val="38487486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spcBef>
                <a:spcPct val="20000"/>
              </a:spcBef>
              <a:defRPr/>
            </a:lvl1pPr>
          </a:lstStyle>
          <a:p>
            <a:pPr>
              <a:defRPr/>
            </a:pPr>
            <a:fld id="{40778379-29E6-F74E-A2A8-9D0020E767CF}" type="slidenum">
              <a:rPr lang="en-GB"/>
              <a:pPr>
                <a:defRPr/>
              </a:pPr>
              <a:t>‹#›</a:t>
            </a:fld>
            <a:endParaRPr lang="en-GB"/>
          </a:p>
        </p:txBody>
      </p:sp>
    </p:spTree>
    <p:extLst>
      <p:ext uri="{BB962C8B-B14F-4D97-AF65-F5344CB8AC3E}">
        <p14:creationId xmlns:p14="http://schemas.microsoft.com/office/powerpoint/2010/main" val="301916486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spcBef>
                <a:spcPct val="20000"/>
              </a:spcBef>
              <a:defRPr/>
            </a:lvl1pPr>
          </a:lstStyle>
          <a:p>
            <a:pPr>
              <a:defRPr/>
            </a:pPr>
            <a:fld id="{3C07B7E4-F3E4-774D-8449-E4FAF1B6DA0B}" type="slidenum">
              <a:rPr lang="en-GB"/>
              <a:pPr>
                <a:defRPr/>
              </a:pPr>
              <a:t>‹#›</a:t>
            </a:fld>
            <a:endParaRPr lang="en-GB"/>
          </a:p>
        </p:txBody>
      </p:sp>
    </p:spTree>
    <p:extLst>
      <p:ext uri="{BB962C8B-B14F-4D97-AF65-F5344CB8AC3E}">
        <p14:creationId xmlns:p14="http://schemas.microsoft.com/office/powerpoint/2010/main" val="15260024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9 h 154"/>
                  <a:gd name="T2" fmla="*/ 6 w 144"/>
                  <a:gd name="T3" fmla="*/ 14 h 154"/>
                  <a:gd name="T4" fmla="*/ 12 w 144"/>
                  <a:gd name="T5" fmla="*/ 11 h 154"/>
                  <a:gd name="T6" fmla="*/ 7 w 144"/>
                  <a:gd name="T7" fmla="*/ 5 h 154"/>
                  <a:gd name="T8" fmla="*/ 11 w 144"/>
                  <a:gd name="T9" fmla="*/ 3 h 154"/>
                  <a:gd name="T10" fmla="*/ 12 w 144"/>
                  <a:gd name="T11" fmla="*/ 5 h 154"/>
                  <a:gd name="T12" fmla="*/ 15 w 144"/>
                  <a:gd name="T13" fmla="*/ 4 h 154"/>
                  <a:gd name="T14" fmla="*/ 10 w 144"/>
                  <a:gd name="T15" fmla="*/ 0 h 154"/>
                  <a:gd name="T16" fmla="*/ 4 w 144"/>
                  <a:gd name="T17" fmla="*/ 3 h 154"/>
                  <a:gd name="T18" fmla="*/ 9 w 144"/>
                  <a:gd name="T19" fmla="*/ 10 h 154"/>
                  <a:gd name="T20" fmla="*/ 3 w 144"/>
                  <a:gd name="T21" fmla="*/ 9 h 154"/>
                  <a:gd name="T22" fmla="*/ 0 w 144"/>
                  <a:gd name="T23" fmla="*/ 9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imes New Roman" pitchFamily="18" charset="0"/>
                  <a:ea typeface="ＭＳ Ｐゴシック" pitchFamily="34" charset="-128"/>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imes New Roman" pitchFamily="18" charset="0"/>
                  <a:ea typeface="ＭＳ Ｐゴシック" pitchFamily="34" charset="-128"/>
                  <a:cs typeface="+mn-cs"/>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D07194C7-ECF7-614E-8E3A-D71CC9440F5E}" type="slidenum">
              <a:rPr lang="en-US"/>
              <a:pPr>
                <a:defRPr/>
              </a:pPr>
              <a:t>‹#›</a:t>
            </a:fld>
            <a:endParaRPr lang="en-US"/>
          </a:p>
        </p:txBody>
      </p:sp>
    </p:spTree>
    <p:extLst>
      <p:ext uri="{BB962C8B-B14F-4D97-AF65-F5344CB8AC3E}">
        <p14:creationId xmlns:p14="http://schemas.microsoft.com/office/powerpoint/2010/main" val="314700754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spcBef>
                <a:spcPct val="20000"/>
              </a:spcBef>
              <a:defRPr/>
            </a:lvl1pPr>
          </a:lstStyle>
          <a:p>
            <a:pPr>
              <a:defRPr/>
            </a:pPr>
            <a:fld id="{E3F5B7A4-956C-C744-83FB-064816057594}" type="slidenum">
              <a:rPr lang="en-GB"/>
              <a:pPr>
                <a:defRPr/>
              </a:pPr>
              <a:t>‹#›</a:t>
            </a:fld>
            <a:endParaRPr lang="en-GB"/>
          </a:p>
        </p:txBody>
      </p:sp>
    </p:spTree>
    <p:extLst>
      <p:ext uri="{BB962C8B-B14F-4D97-AF65-F5344CB8AC3E}">
        <p14:creationId xmlns:p14="http://schemas.microsoft.com/office/powerpoint/2010/main" val="259377177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spcBef>
                <a:spcPct val="20000"/>
              </a:spcBef>
              <a:defRPr/>
            </a:lvl1pPr>
          </a:lstStyle>
          <a:p>
            <a:pPr>
              <a:defRPr/>
            </a:pPr>
            <a:fld id="{28430049-C2A7-8643-AA95-026485C0E8E4}" type="slidenum">
              <a:rPr lang="en-GB"/>
              <a:pPr>
                <a:defRPr/>
              </a:pPr>
              <a:t>‹#›</a:t>
            </a:fld>
            <a:endParaRPr lang="en-GB"/>
          </a:p>
        </p:txBody>
      </p:sp>
    </p:spTree>
    <p:extLst>
      <p:ext uri="{BB962C8B-B14F-4D97-AF65-F5344CB8AC3E}">
        <p14:creationId xmlns:p14="http://schemas.microsoft.com/office/powerpoint/2010/main" val="345711992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spcBef>
                <a:spcPct val="20000"/>
              </a:spcBef>
              <a:defRPr/>
            </a:lvl1pPr>
          </a:lstStyle>
          <a:p>
            <a:pPr>
              <a:defRPr/>
            </a:pPr>
            <a:fld id="{4B45BA22-DC7D-6447-AFC3-9E530C35DCC6}" type="slidenum">
              <a:rPr lang="en-GB"/>
              <a:pPr>
                <a:defRPr/>
              </a:pPr>
              <a:t>‹#›</a:t>
            </a:fld>
            <a:endParaRPr lang="en-GB"/>
          </a:p>
        </p:txBody>
      </p:sp>
    </p:spTree>
    <p:extLst>
      <p:ext uri="{BB962C8B-B14F-4D97-AF65-F5344CB8AC3E}">
        <p14:creationId xmlns:p14="http://schemas.microsoft.com/office/powerpoint/2010/main" val="329287184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spcBef>
                <a:spcPct val="20000"/>
              </a:spcBef>
              <a:defRPr/>
            </a:lvl1pPr>
          </a:lstStyle>
          <a:p>
            <a:pPr>
              <a:defRPr/>
            </a:pPr>
            <a:fld id="{76C6903B-B42D-694A-AFA0-8D4C1B0F2B73}" type="slidenum">
              <a:rPr lang="en-GB"/>
              <a:pPr>
                <a:defRPr/>
              </a:pPr>
              <a:t>‹#›</a:t>
            </a:fld>
            <a:endParaRPr lang="en-GB"/>
          </a:p>
        </p:txBody>
      </p:sp>
    </p:spTree>
    <p:extLst>
      <p:ext uri="{BB962C8B-B14F-4D97-AF65-F5344CB8AC3E}">
        <p14:creationId xmlns:p14="http://schemas.microsoft.com/office/powerpoint/2010/main" val="318121144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spcBef>
                <a:spcPct val="20000"/>
              </a:spcBef>
              <a:defRPr/>
            </a:lvl1pPr>
          </a:lstStyle>
          <a:p>
            <a:pPr>
              <a:defRPr/>
            </a:pPr>
            <a:fld id="{B4A97D36-0D56-1641-A8DE-C4578AF64C56}" type="slidenum">
              <a:rPr lang="en-GB"/>
              <a:pPr>
                <a:defRPr/>
              </a:pPr>
              <a:t>‹#›</a:t>
            </a:fld>
            <a:endParaRPr lang="en-GB"/>
          </a:p>
        </p:txBody>
      </p:sp>
    </p:spTree>
    <p:extLst>
      <p:ext uri="{BB962C8B-B14F-4D97-AF65-F5344CB8AC3E}">
        <p14:creationId xmlns:p14="http://schemas.microsoft.com/office/powerpoint/2010/main" val="300702907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20000"/>
              </a:spcBef>
              <a:spcAft>
                <a:spcPct val="0"/>
              </a:spcAft>
              <a:defRPr>
                <a:ea typeface="+mn-ea"/>
                <a:cs typeface="+mn-cs"/>
              </a:defRPr>
            </a:lvl1pPr>
          </a:lstStyle>
          <a:p>
            <a:pPr>
              <a:defRPr/>
            </a:pPr>
            <a:fld id="{FB7EE326-95E5-DA4D-8159-A174AA74EF34}" type="datetimeFigureOut">
              <a:rPr lang="en-US"/>
              <a:pPr>
                <a:defRPr/>
              </a:pPr>
              <a:t>12/18/18</a:t>
            </a:fld>
            <a:endParaRPr lang="en-US"/>
          </a:p>
        </p:txBody>
      </p:sp>
      <p:sp>
        <p:nvSpPr>
          <p:cNvPr id="3" name="Rectangle 5"/>
          <p:cNvSpPr>
            <a:spLocks noGrp="1" noChangeArrowheads="1"/>
          </p:cNvSpPr>
          <p:nvPr>
            <p:ph type="ftr" sz="quarter" idx="11"/>
          </p:nvPr>
        </p:nvSpPr>
        <p:spPr/>
        <p:txBody>
          <a:bodyPr/>
          <a:lstStyle>
            <a:lvl1pPr defTabSz="914400" fontAlgn="base">
              <a:spcBef>
                <a:spcPct val="20000"/>
              </a:spcBef>
              <a:spcAft>
                <a:spcPct val="0"/>
              </a:spcAft>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F67951BE-01D9-5B46-8260-976CAE9E778E}" type="slidenum">
              <a:rPr lang="en-US"/>
              <a:pPr>
                <a:defRPr/>
              </a:pPr>
              <a:t>‹#›</a:t>
            </a:fld>
            <a:endParaRPr lang="en-US"/>
          </a:p>
        </p:txBody>
      </p:sp>
    </p:spTree>
    <p:extLst>
      <p:ext uri="{BB962C8B-B14F-4D97-AF65-F5344CB8AC3E}">
        <p14:creationId xmlns:p14="http://schemas.microsoft.com/office/powerpoint/2010/main" val="4063088818"/>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ea typeface="+mn-ea"/>
                <a:cs typeface="+mn-cs"/>
              </a:defRPr>
            </a:lvl1pPr>
          </a:lstStyle>
          <a:p>
            <a:pPr>
              <a:defRPr/>
            </a:pPr>
            <a:fld id="{27B6CA61-6D8E-1344-8769-63F7650A2F91}"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DEB9D463-E562-3B4D-9C46-338F8E5012BF}" type="slidenum">
              <a:rPr lang="en-US"/>
              <a:pPr>
                <a:defRPr/>
              </a:pPr>
              <a:t>‹#›</a:t>
            </a:fld>
            <a:endParaRPr lang="en-US"/>
          </a:p>
        </p:txBody>
      </p:sp>
    </p:spTree>
    <p:extLst>
      <p:ext uri="{BB962C8B-B14F-4D97-AF65-F5344CB8AC3E}">
        <p14:creationId xmlns:p14="http://schemas.microsoft.com/office/powerpoint/2010/main" val="502562971"/>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C8FF194D-8D91-CA41-87A2-90B0D2B4F81F}" type="datetimeFigureOut">
              <a:rPr lang="en-US"/>
              <a:pPr>
                <a:defRPr/>
              </a:pPr>
              <a:t>12/18/18</a:t>
            </a:fld>
            <a:endParaRPr lang="en-US"/>
          </a:p>
        </p:txBody>
      </p:sp>
      <p:sp>
        <p:nvSpPr>
          <p:cNvPr id="6"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47284C58-374F-844D-9693-4421F3DE3A60}" type="slidenum">
              <a:rPr lang="en-US"/>
              <a:pPr>
                <a:defRPr/>
              </a:pPr>
              <a:t>‹#›</a:t>
            </a:fld>
            <a:endParaRPr lang="en-US"/>
          </a:p>
        </p:txBody>
      </p:sp>
    </p:spTree>
    <p:extLst>
      <p:ext uri="{BB962C8B-B14F-4D97-AF65-F5344CB8AC3E}">
        <p14:creationId xmlns:p14="http://schemas.microsoft.com/office/powerpoint/2010/main" val="23386620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latin typeface="Arial"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spcBef>
                <a:spcPct val="20000"/>
              </a:spcBef>
              <a:defRPr/>
            </a:lvl1pPr>
          </a:lstStyle>
          <a:p>
            <a:pPr>
              <a:defRPr/>
            </a:pPr>
            <a:endParaRPr lang="en-US"/>
          </a:p>
        </p:txBody>
      </p:sp>
      <p:sp>
        <p:nvSpPr>
          <p:cNvPr id="13"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14" name="Rectangle 14"/>
          <p:cNvSpPr>
            <a:spLocks noGrp="1" noChangeArrowheads="1"/>
          </p:cNvSpPr>
          <p:nvPr>
            <p:ph type="sldNum" sz="quarter" idx="12"/>
          </p:nvPr>
        </p:nvSpPr>
        <p:spPr/>
        <p:txBody>
          <a:bodyPr/>
          <a:lstStyle>
            <a:lvl1pPr>
              <a:spcBef>
                <a:spcPct val="20000"/>
              </a:spcBef>
              <a:defRPr>
                <a:latin typeface="Arial"/>
              </a:defRPr>
            </a:lvl1pPr>
          </a:lstStyle>
          <a:p>
            <a:pPr>
              <a:defRPr/>
            </a:pPr>
            <a:fld id="{E77704F1-77EC-CC4B-B0B8-9F613C9E9184}" type="slidenum">
              <a:rPr lang="en-US"/>
              <a:pPr>
                <a:defRPr/>
              </a:pPr>
              <a:t>‹#›</a:t>
            </a:fld>
            <a:endParaRPr lang="en-US"/>
          </a:p>
        </p:txBody>
      </p:sp>
    </p:spTree>
    <p:extLst>
      <p:ext uri="{BB962C8B-B14F-4D97-AF65-F5344CB8AC3E}">
        <p14:creationId xmlns:p14="http://schemas.microsoft.com/office/powerpoint/2010/main" val="150203710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a:spcBef>
                <a:spcPct val="20000"/>
              </a:spcBef>
              <a:defRPr>
                <a:latin typeface="Arial"/>
              </a:defRPr>
            </a:lvl1pPr>
          </a:lstStyle>
          <a:p>
            <a:pPr>
              <a:defRPr/>
            </a:pPr>
            <a:fld id="{AD5BFF7E-91C8-9441-A62A-BAF33B2E940B}" type="slidenum">
              <a:rPr lang="en-US"/>
              <a:pPr>
                <a:defRPr/>
              </a:pPr>
              <a:t>‹#›</a:t>
            </a:fld>
            <a:endParaRPr lang="en-US"/>
          </a:p>
        </p:txBody>
      </p:sp>
    </p:spTree>
    <p:extLst>
      <p:ext uri="{BB962C8B-B14F-4D97-AF65-F5344CB8AC3E}">
        <p14:creationId xmlns:p14="http://schemas.microsoft.com/office/powerpoint/2010/main" val="2160881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9CB25A28-2F3E-1E40-9E91-9C6261BC7D3C}" type="slidenum">
              <a:rPr lang="en-US"/>
              <a:pPr>
                <a:defRPr/>
              </a:pPr>
              <a:t>‹#›</a:t>
            </a:fld>
            <a:endParaRPr lang="en-US"/>
          </a:p>
        </p:txBody>
      </p:sp>
    </p:spTree>
    <p:extLst>
      <p:ext uri="{BB962C8B-B14F-4D97-AF65-F5344CB8AC3E}">
        <p14:creationId xmlns:p14="http://schemas.microsoft.com/office/powerpoint/2010/main" val="146017443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a:spcBef>
                <a:spcPct val="20000"/>
              </a:spcBef>
              <a:defRPr>
                <a:latin typeface="Arial"/>
              </a:defRPr>
            </a:lvl1pPr>
          </a:lstStyle>
          <a:p>
            <a:pPr>
              <a:defRPr/>
            </a:pPr>
            <a:fld id="{C821462A-12D5-3446-9486-FC793A6F7D48}" type="slidenum">
              <a:rPr lang="en-US"/>
              <a:pPr>
                <a:defRPr/>
              </a:pPr>
              <a:t>‹#›</a:t>
            </a:fld>
            <a:endParaRPr lang="en-US"/>
          </a:p>
        </p:txBody>
      </p:sp>
    </p:spTree>
    <p:extLst>
      <p:ext uri="{BB962C8B-B14F-4D97-AF65-F5344CB8AC3E}">
        <p14:creationId xmlns:p14="http://schemas.microsoft.com/office/powerpoint/2010/main" val="149313405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14"/>
          <p:cNvSpPr>
            <a:spLocks noGrp="1" noChangeArrowheads="1"/>
          </p:cNvSpPr>
          <p:nvPr>
            <p:ph type="sldNum" sz="quarter" idx="12"/>
          </p:nvPr>
        </p:nvSpPr>
        <p:spPr/>
        <p:txBody>
          <a:bodyPr/>
          <a:lstStyle>
            <a:lvl1pPr>
              <a:spcBef>
                <a:spcPct val="20000"/>
              </a:spcBef>
              <a:defRPr>
                <a:latin typeface="Arial"/>
              </a:defRPr>
            </a:lvl1pPr>
          </a:lstStyle>
          <a:p>
            <a:pPr>
              <a:defRPr/>
            </a:pPr>
            <a:fld id="{DCBBFA34-2186-A240-BFF7-3CD56F79545D}" type="slidenum">
              <a:rPr lang="en-US"/>
              <a:pPr>
                <a:defRPr/>
              </a:pPr>
              <a:t>‹#›</a:t>
            </a:fld>
            <a:endParaRPr lang="en-US"/>
          </a:p>
        </p:txBody>
      </p:sp>
    </p:spTree>
    <p:extLst>
      <p:ext uri="{BB962C8B-B14F-4D97-AF65-F5344CB8AC3E}">
        <p14:creationId xmlns:p14="http://schemas.microsoft.com/office/powerpoint/2010/main" val="383877416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8"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14"/>
          <p:cNvSpPr>
            <a:spLocks noGrp="1" noChangeArrowheads="1"/>
          </p:cNvSpPr>
          <p:nvPr>
            <p:ph type="sldNum" sz="quarter" idx="12"/>
          </p:nvPr>
        </p:nvSpPr>
        <p:spPr/>
        <p:txBody>
          <a:bodyPr/>
          <a:lstStyle>
            <a:lvl1pPr>
              <a:spcBef>
                <a:spcPct val="20000"/>
              </a:spcBef>
              <a:defRPr>
                <a:latin typeface="Arial"/>
              </a:defRPr>
            </a:lvl1pPr>
          </a:lstStyle>
          <a:p>
            <a:pPr>
              <a:defRPr/>
            </a:pPr>
            <a:fld id="{B7EE237F-8DEE-A14F-AC55-F0A5077045A8}" type="slidenum">
              <a:rPr lang="en-US"/>
              <a:pPr>
                <a:defRPr/>
              </a:pPr>
              <a:t>‹#›</a:t>
            </a:fld>
            <a:endParaRPr lang="en-US"/>
          </a:p>
        </p:txBody>
      </p:sp>
    </p:spTree>
    <p:extLst>
      <p:ext uri="{BB962C8B-B14F-4D97-AF65-F5344CB8AC3E}">
        <p14:creationId xmlns:p14="http://schemas.microsoft.com/office/powerpoint/2010/main" val="384439393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4"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14"/>
          <p:cNvSpPr>
            <a:spLocks noGrp="1" noChangeArrowheads="1"/>
          </p:cNvSpPr>
          <p:nvPr>
            <p:ph type="sldNum" sz="quarter" idx="12"/>
          </p:nvPr>
        </p:nvSpPr>
        <p:spPr/>
        <p:txBody>
          <a:bodyPr/>
          <a:lstStyle>
            <a:lvl1pPr>
              <a:spcBef>
                <a:spcPct val="20000"/>
              </a:spcBef>
              <a:defRPr>
                <a:latin typeface="Arial"/>
              </a:defRPr>
            </a:lvl1pPr>
          </a:lstStyle>
          <a:p>
            <a:pPr>
              <a:defRPr/>
            </a:pPr>
            <a:fld id="{4D8FC768-B30D-EF4C-9A2F-DE71D85AA254}" type="slidenum">
              <a:rPr lang="en-US"/>
              <a:pPr>
                <a:defRPr/>
              </a:pPr>
              <a:t>‹#›</a:t>
            </a:fld>
            <a:endParaRPr lang="en-US"/>
          </a:p>
        </p:txBody>
      </p:sp>
    </p:spTree>
    <p:extLst>
      <p:ext uri="{BB962C8B-B14F-4D97-AF65-F5344CB8AC3E}">
        <p14:creationId xmlns:p14="http://schemas.microsoft.com/office/powerpoint/2010/main" val="121475434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3"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14"/>
          <p:cNvSpPr>
            <a:spLocks noGrp="1" noChangeArrowheads="1"/>
          </p:cNvSpPr>
          <p:nvPr>
            <p:ph type="sldNum" sz="quarter" idx="12"/>
          </p:nvPr>
        </p:nvSpPr>
        <p:spPr/>
        <p:txBody>
          <a:bodyPr/>
          <a:lstStyle>
            <a:lvl1pPr>
              <a:spcBef>
                <a:spcPct val="20000"/>
              </a:spcBef>
              <a:defRPr>
                <a:latin typeface="Arial"/>
              </a:defRPr>
            </a:lvl1pPr>
          </a:lstStyle>
          <a:p>
            <a:pPr>
              <a:defRPr/>
            </a:pPr>
            <a:fld id="{BB1A92C5-9F5D-504E-9E54-7ECBFABDCFC0}" type="slidenum">
              <a:rPr lang="en-US"/>
              <a:pPr>
                <a:defRPr/>
              </a:pPr>
              <a:t>‹#›</a:t>
            </a:fld>
            <a:endParaRPr lang="en-US"/>
          </a:p>
        </p:txBody>
      </p:sp>
    </p:spTree>
    <p:extLst>
      <p:ext uri="{BB962C8B-B14F-4D97-AF65-F5344CB8AC3E}">
        <p14:creationId xmlns:p14="http://schemas.microsoft.com/office/powerpoint/2010/main" val="236877934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14"/>
          <p:cNvSpPr>
            <a:spLocks noGrp="1" noChangeArrowheads="1"/>
          </p:cNvSpPr>
          <p:nvPr>
            <p:ph type="sldNum" sz="quarter" idx="12"/>
          </p:nvPr>
        </p:nvSpPr>
        <p:spPr/>
        <p:txBody>
          <a:bodyPr/>
          <a:lstStyle>
            <a:lvl1pPr>
              <a:spcBef>
                <a:spcPct val="20000"/>
              </a:spcBef>
              <a:defRPr>
                <a:latin typeface="Arial"/>
              </a:defRPr>
            </a:lvl1pPr>
          </a:lstStyle>
          <a:p>
            <a:pPr>
              <a:defRPr/>
            </a:pPr>
            <a:fld id="{769DB3B1-8B96-6849-810F-BBB114D698B5}" type="slidenum">
              <a:rPr lang="en-US"/>
              <a:pPr>
                <a:defRPr/>
              </a:pPr>
              <a:t>‹#›</a:t>
            </a:fld>
            <a:endParaRPr lang="en-US"/>
          </a:p>
        </p:txBody>
      </p:sp>
    </p:spTree>
    <p:extLst>
      <p:ext uri="{BB962C8B-B14F-4D97-AF65-F5344CB8AC3E}">
        <p14:creationId xmlns:p14="http://schemas.microsoft.com/office/powerpoint/2010/main" val="418065334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14"/>
          <p:cNvSpPr>
            <a:spLocks noGrp="1" noChangeArrowheads="1"/>
          </p:cNvSpPr>
          <p:nvPr>
            <p:ph type="sldNum" sz="quarter" idx="12"/>
          </p:nvPr>
        </p:nvSpPr>
        <p:spPr/>
        <p:txBody>
          <a:bodyPr/>
          <a:lstStyle>
            <a:lvl1pPr>
              <a:spcBef>
                <a:spcPct val="20000"/>
              </a:spcBef>
              <a:defRPr>
                <a:latin typeface="Arial"/>
              </a:defRPr>
            </a:lvl1pPr>
          </a:lstStyle>
          <a:p>
            <a:pPr>
              <a:defRPr/>
            </a:pPr>
            <a:fld id="{DF2CA48D-3484-D445-B869-280BA75E45C0}" type="slidenum">
              <a:rPr lang="en-US"/>
              <a:pPr>
                <a:defRPr/>
              </a:pPr>
              <a:t>‹#›</a:t>
            </a:fld>
            <a:endParaRPr lang="en-US"/>
          </a:p>
        </p:txBody>
      </p:sp>
    </p:spTree>
    <p:extLst>
      <p:ext uri="{BB962C8B-B14F-4D97-AF65-F5344CB8AC3E}">
        <p14:creationId xmlns:p14="http://schemas.microsoft.com/office/powerpoint/2010/main" val="344836817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a:spcBef>
                <a:spcPct val="20000"/>
              </a:spcBef>
              <a:defRPr>
                <a:latin typeface="Arial"/>
              </a:defRPr>
            </a:lvl1pPr>
          </a:lstStyle>
          <a:p>
            <a:pPr>
              <a:defRPr/>
            </a:pPr>
            <a:fld id="{71D0B41F-C91F-6141-909F-BD1ACDE0FC60}" type="slidenum">
              <a:rPr lang="en-US"/>
              <a:pPr>
                <a:defRPr/>
              </a:pPr>
              <a:t>‹#›</a:t>
            </a:fld>
            <a:endParaRPr lang="en-US"/>
          </a:p>
        </p:txBody>
      </p:sp>
    </p:spTree>
    <p:extLst>
      <p:ext uri="{BB962C8B-B14F-4D97-AF65-F5344CB8AC3E}">
        <p14:creationId xmlns:p14="http://schemas.microsoft.com/office/powerpoint/2010/main" val="409031923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a:spcBef>
                <a:spcPct val="20000"/>
              </a:spcBef>
              <a:defRPr>
                <a:latin typeface="Arial"/>
              </a:defRPr>
            </a:lvl1pPr>
          </a:lstStyle>
          <a:p>
            <a:pPr>
              <a:defRPr/>
            </a:pPr>
            <a:fld id="{21349B48-C5BA-BE45-BCD6-992F48E30847}" type="slidenum">
              <a:rPr lang="en-US"/>
              <a:pPr>
                <a:defRPr/>
              </a:pPr>
              <a:t>‹#›</a:t>
            </a:fld>
            <a:endParaRPr lang="en-US"/>
          </a:p>
        </p:txBody>
      </p:sp>
    </p:spTree>
    <p:extLst>
      <p:ext uri="{BB962C8B-B14F-4D97-AF65-F5344CB8AC3E}">
        <p14:creationId xmlns:p14="http://schemas.microsoft.com/office/powerpoint/2010/main" val="355924751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a:spcBef>
                <a:spcPct val="20000"/>
              </a:spcBef>
              <a:defRPr>
                <a:latin typeface="Arial"/>
              </a:defRPr>
            </a:lvl1pPr>
          </a:lstStyle>
          <a:p>
            <a:pPr>
              <a:defRPr/>
            </a:pPr>
            <a:fld id="{6B60872C-ECF5-1E43-B8F1-05B6C6B27D4B}" type="slidenum">
              <a:rPr lang="en-US"/>
              <a:pPr>
                <a:defRPr/>
              </a:pPr>
              <a:t>‹#›</a:t>
            </a:fld>
            <a:endParaRPr lang="en-US"/>
          </a:p>
        </p:txBody>
      </p:sp>
    </p:spTree>
    <p:extLst>
      <p:ext uri="{BB962C8B-B14F-4D97-AF65-F5344CB8AC3E}">
        <p14:creationId xmlns:p14="http://schemas.microsoft.com/office/powerpoint/2010/main" val="3023892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endParaRPr lang="en-US" sz="4400">
              <a:solidFill>
                <a:schemeClr val="tx2"/>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buFontTx/>
              <a:buChar char="•"/>
            </a:pPr>
            <a:endParaRPr lang="en-US" sz="3200"/>
          </a:p>
        </p:txBody>
      </p:sp>
    </p:spTree>
    <p:extLst>
      <p:ext uri="{BB962C8B-B14F-4D97-AF65-F5344CB8AC3E}">
        <p14:creationId xmlns:p14="http://schemas.microsoft.com/office/powerpoint/2010/main" val="1587072155"/>
      </p:ext>
    </p:extLst>
  </p:cSld>
  <p:clrMapOvr>
    <a:masterClrMapping/>
  </p:clrMapOvr>
  <p:transition spd="med">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81A0351D-6E6D-8345-8F32-10429B30EE9A}" type="slidenum">
              <a:rPr lang="en-US"/>
              <a:pPr>
                <a:defRPr/>
              </a:pPr>
              <a:t>‹#›</a:t>
            </a:fld>
            <a:endParaRPr lang="en-US"/>
          </a:p>
        </p:txBody>
      </p:sp>
    </p:spTree>
    <p:extLst>
      <p:ext uri="{BB962C8B-B14F-4D97-AF65-F5344CB8AC3E}">
        <p14:creationId xmlns:p14="http://schemas.microsoft.com/office/powerpoint/2010/main" val="409033884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vl1pPr>
          </a:lstStyle>
          <a:p>
            <a:pPr>
              <a:defRPr/>
            </a:pPr>
            <a:fld id="{32AB1F47-0871-3C41-A868-5BB172C6B5A2}" type="slidenum">
              <a:rPr lang="en-US"/>
              <a:pPr>
                <a:defRPr/>
              </a:pPr>
              <a:t>‹#›</a:t>
            </a:fld>
            <a:endParaRPr lang="en-US"/>
          </a:p>
        </p:txBody>
      </p:sp>
    </p:spTree>
    <p:extLst>
      <p:ext uri="{BB962C8B-B14F-4D97-AF65-F5344CB8AC3E}">
        <p14:creationId xmlns:p14="http://schemas.microsoft.com/office/powerpoint/2010/main" val="252131897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vl1pPr>
          </a:lstStyle>
          <a:p>
            <a:pPr>
              <a:defRPr/>
            </a:pPr>
            <a:fld id="{03840709-960D-6C45-827A-BB1BAFAB00B5}" type="slidenum">
              <a:rPr lang="en-US"/>
              <a:pPr>
                <a:defRPr/>
              </a:pPr>
              <a:t>‹#›</a:t>
            </a:fld>
            <a:endParaRPr lang="en-US"/>
          </a:p>
        </p:txBody>
      </p:sp>
    </p:spTree>
    <p:extLst>
      <p:ext uri="{BB962C8B-B14F-4D97-AF65-F5344CB8AC3E}">
        <p14:creationId xmlns:p14="http://schemas.microsoft.com/office/powerpoint/2010/main" val="143519461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vl1pPr>
          </a:lstStyle>
          <a:p>
            <a:pPr>
              <a:defRPr/>
            </a:pPr>
            <a:fld id="{F60774BC-D72E-AB49-A2E1-9555EE74B28D}" type="slidenum">
              <a:rPr lang="en-US"/>
              <a:pPr>
                <a:defRPr/>
              </a:pPr>
              <a:t>‹#›</a:t>
            </a:fld>
            <a:endParaRPr lang="en-US"/>
          </a:p>
        </p:txBody>
      </p:sp>
    </p:spTree>
    <p:extLst>
      <p:ext uri="{BB962C8B-B14F-4D97-AF65-F5344CB8AC3E}">
        <p14:creationId xmlns:p14="http://schemas.microsoft.com/office/powerpoint/2010/main" val="55716631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20000"/>
              </a:spcBef>
              <a:defRPr/>
            </a:lvl1pPr>
          </a:lstStyle>
          <a:p>
            <a:pPr>
              <a:defRPr/>
            </a:pPr>
            <a:fld id="{4F9317AA-4771-4547-8452-908132DDF28A}" type="slidenum">
              <a:rPr lang="en-US"/>
              <a:pPr>
                <a:defRPr/>
              </a:pPr>
              <a:t>‹#›</a:t>
            </a:fld>
            <a:endParaRPr lang="en-US"/>
          </a:p>
        </p:txBody>
      </p:sp>
    </p:spTree>
    <p:extLst>
      <p:ext uri="{BB962C8B-B14F-4D97-AF65-F5344CB8AC3E}">
        <p14:creationId xmlns:p14="http://schemas.microsoft.com/office/powerpoint/2010/main" val="352481548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spcBef>
                <a:spcPct val="20000"/>
              </a:spcBef>
              <a:defRPr/>
            </a:lvl1pPr>
          </a:lstStyle>
          <a:p>
            <a:pPr>
              <a:defRPr/>
            </a:pPr>
            <a:fld id="{01240DE8-EB91-7C47-BE61-C98BF5B8DC66}" type="slidenum">
              <a:rPr lang="en-US"/>
              <a:pPr>
                <a:defRPr/>
              </a:pPr>
              <a:t>‹#›</a:t>
            </a:fld>
            <a:endParaRPr lang="en-US"/>
          </a:p>
        </p:txBody>
      </p:sp>
    </p:spTree>
    <p:extLst>
      <p:ext uri="{BB962C8B-B14F-4D97-AF65-F5344CB8AC3E}">
        <p14:creationId xmlns:p14="http://schemas.microsoft.com/office/powerpoint/2010/main" val="348569239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spcBef>
                <a:spcPct val="20000"/>
              </a:spcBef>
              <a:defRPr/>
            </a:lvl1pPr>
          </a:lstStyle>
          <a:p>
            <a:pPr>
              <a:defRPr/>
            </a:pPr>
            <a:fld id="{E230C427-8C79-0343-BAE2-A0B90AA37BE3}" type="slidenum">
              <a:rPr lang="en-US"/>
              <a:pPr>
                <a:defRPr/>
              </a:pPr>
              <a:t>‹#›</a:t>
            </a:fld>
            <a:endParaRPr lang="en-US"/>
          </a:p>
        </p:txBody>
      </p:sp>
    </p:spTree>
    <p:extLst>
      <p:ext uri="{BB962C8B-B14F-4D97-AF65-F5344CB8AC3E}">
        <p14:creationId xmlns:p14="http://schemas.microsoft.com/office/powerpoint/2010/main" val="346709687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spcBef>
                <a:spcPct val="20000"/>
              </a:spcBef>
              <a:defRPr/>
            </a:lvl1pPr>
          </a:lstStyle>
          <a:p>
            <a:pPr>
              <a:defRPr/>
            </a:pPr>
            <a:fld id="{CBE21789-C353-AC4B-8E2C-880C3DF63A05}" type="slidenum">
              <a:rPr lang="en-US"/>
              <a:pPr>
                <a:defRPr/>
              </a:pPr>
              <a:t>‹#›</a:t>
            </a:fld>
            <a:endParaRPr lang="en-US"/>
          </a:p>
        </p:txBody>
      </p:sp>
    </p:spTree>
    <p:extLst>
      <p:ext uri="{BB962C8B-B14F-4D97-AF65-F5344CB8AC3E}">
        <p14:creationId xmlns:p14="http://schemas.microsoft.com/office/powerpoint/2010/main" val="342274855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20000"/>
              </a:spcBef>
              <a:defRPr/>
            </a:lvl1pPr>
          </a:lstStyle>
          <a:p>
            <a:pPr>
              <a:defRPr/>
            </a:pPr>
            <a:fld id="{BAC4F704-C15B-714C-B793-A92BCE7909DB}" type="slidenum">
              <a:rPr lang="en-US"/>
              <a:pPr>
                <a:defRPr/>
              </a:pPr>
              <a:t>‹#›</a:t>
            </a:fld>
            <a:endParaRPr lang="en-US"/>
          </a:p>
        </p:txBody>
      </p:sp>
    </p:spTree>
    <p:extLst>
      <p:ext uri="{BB962C8B-B14F-4D97-AF65-F5344CB8AC3E}">
        <p14:creationId xmlns:p14="http://schemas.microsoft.com/office/powerpoint/2010/main" val="275699134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20000"/>
              </a:spcBef>
              <a:defRPr/>
            </a:lvl1pPr>
          </a:lstStyle>
          <a:p>
            <a:pPr>
              <a:defRPr/>
            </a:pPr>
            <a:fld id="{1B3BF90C-8F19-F945-8169-7E33F7E59888}" type="slidenum">
              <a:rPr lang="en-US"/>
              <a:pPr>
                <a:defRPr/>
              </a:pPr>
              <a:t>‹#›</a:t>
            </a:fld>
            <a:endParaRPr lang="en-US"/>
          </a:p>
        </p:txBody>
      </p:sp>
    </p:spTree>
    <p:extLst>
      <p:ext uri="{BB962C8B-B14F-4D97-AF65-F5344CB8AC3E}">
        <p14:creationId xmlns:p14="http://schemas.microsoft.com/office/powerpoint/2010/main" val="218436076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vl1pPr>
          </a:lstStyle>
          <a:p>
            <a:pPr>
              <a:defRPr/>
            </a:pPr>
            <a:fld id="{31020C76-3774-4347-AC70-ACC3EF06331E}" type="slidenum">
              <a:rPr lang="en-US"/>
              <a:pPr>
                <a:defRPr/>
              </a:pPr>
              <a:t>‹#›</a:t>
            </a:fld>
            <a:endParaRPr lang="en-US"/>
          </a:p>
        </p:txBody>
      </p:sp>
    </p:spTree>
    <p:extLst>
      <p:ext uri="{BB962C8B-B14F-4D97-AF65-F5344CB8AC3E}">
        <p14:creationId xmlns:p14="http://schemas.microsoft.com/office/powerpoint/2010/main" val="3794719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A4CB8AED-7585-AE4D-A4BE-7F96DFFFAA55}" type="slidenum">
              <a:rPr lang="en-US"/>
              <a:pPr>
                <a:defRPr/>
              </a:pPr>
              <a:t>‹#›</a:t>
            </a:fld>
            <a:endParaRPr lang="en-US"/>
          </a:p>
        </p:txBody>
      </p:sp>
    </p:spTree>
    <p:extLst>
      <p:ext uri="{BB962C8B-B14F-4D97-AF65-F5344CB8AC3E}">
        <p14:creationId xmlns:p14="http://schemas.microsoft.com/office/powerpoint/2010/main" val="75564930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vl1pPr>
          </a:lstStyle>
          <a:p>
            <a:pPr>
              <a:defRPr/>
            </a:pPr>
            <a:fld id="{61A40036-08FB-4245-8CE2-A99CE33987AE}" type="slidenum">
              <a:rPr lang="en-US"/>
              <a:pPr>
                <a:defRPr/>
              </a:pPr>
              <a:t>‹#›</a:t>
            </a:fld>
            <a:endParaRPr lang="en-US"/>
          </a:p>
        </p:txBody>
      </p:sp>
    </p:spTree>
    <p:extLst>
      <p:ext uri="{BB962C8B-B14F-4D97-AF65-F5344CB8AC3E}">
        <p14:creationId xmlns:p14="http://schemas.microsoft.com/office/powerpoint/2010/main" val="344095576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spcBef>
                <a:spcPct val="20000"/>
              </a:spcBef>
              <a:defRPr/>
            </a:lvl1pPr>
          </a:lstStyle>
          <a:p>
            <a:pPr>
              <a:defRPr/>
            </a:pPr>
            <a:fld id="{76A89C13-84A6-634B-94F0-EDEA4D1ADCF4}" type="slidenum">
              <a:rPr lang="en-US"/>
              <a:pPr>
                <a:defRPr/>
              </a:pPr>
              <a:t>‹#›</a:t>
            </a:fld>
            <a:endParaRPr lang="en-US"/>
          </a:p>
        </p:txBody>
      </p:sp>
    </p:spTree>
    <p:extLst>
      <p:ext uri="{BB962C8B-B14F-4D97-AF65-F5344CB8AC3E}">
        <p14:creationId xmlns:p14="http://schemas.microsoft.com/office/powerpoint/2010/main" val="159887924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spcBef>
                <a:spcPct val="20000"/>
              </a:spcBef>
              <a:defRPr/>
            </a:lvl1pPr>
          </a:lstStyle>
          <a:p>
            <a:pPr>
              <a:defRPr/>
            </a:pPr>
            <a:fld id="{50B7B5AE-A22E-6B40-8C6B-ACD9B2E72C76}" type="slidenum">
              <a:rPr lang="en-US"/>
              <a:pPr>
                <a:defRPr/>
              </a:pPr>
              <a:t>‹#›</a:t>
            </a:fld>
            <a:endParaRPr lang="en-US"/>
          </a:p>
        </p:txBody>
      </p:sp>
    </p:spTree>
    <p:extLst>
      <p:ext uri="{BB962C8B-B14F-4D97-AF65-F5344CB8AC3E}">
        <p14:creationId xmlns:p14="http://schemas.microsoft.com/office/powerpoint/2010/main" val="402925813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355432F2-F118-BE49-B243-84CBAAA2D6D5}"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F5C1A6B2-7601-2C45-B7F3-E061AB68E8EC}" type="slidenum">
              <a:rPr lang="en-US"/>
              <a:pPr>
                <a:defRPr/>
              </a:pPr>
              <a:t>‹#›</a:t>
            </a:fld>
            <a:endParaRPr lang="en-US"/>
          </a:p>
        </p:txBody>
      </p:sp>
    </p:spTree>
    <p:extLst>
      <p:ext uri="{BB962C8B-B14F-4D97-AF65-F5344CB8AC3E}">
        <p14:creationId xmlns:p14="http://schemas.microsoft.com/office/powerpoint/2010/main" val="394917658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3B807959-A72D-C643-A53D-BACDB624FD83}"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82E8274C-B6F7-3741-A988-9D436B5A7E3B}" type="slidenum">
              <a:rPr lang="en-US"/>
              <a:pPr>
                <a:defRPr/>
              </a:pPr>
              <a:t>‹#›</a:t>
            </a:fld>
            <a:endParaRPr lang="en-US"/>
          </a:p>
        </p:txBody>
      </p:sp>
    </p:spTree>
    <p:extLst>
      <p:ext uri="{BB962C8B-B14F-4D97-AF65-F5344CB8AC3E}">
        <p14:creationId xmlns:p14="http://schemas.microsoft.com/office/powerpoint/2010/main" val="387897293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59188F72-EA31-A843-B56F-283026E304DC}"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16DFD5B1-3EAD-F04C-9C02-E4B58D237605}" type="slidenum">
              <a:rPr lang="en-US"/>
              <a:pPr>
                <a:defRPr/>
              </a:pPr>
              <a:t>‹#›</a:t>
            </a:fld>
            <a:endParaRPr lang="en-US"/>
          </a:p>
        </p:txBody>
      </p:sp>
    </p:spTree>
    <p:extLst>
      <p:ext uri="{BB962C8B-B14F-4D97-AF65-F5344CB8AC3E}">
        <p14:creationId xmlns:p14="http://schemas.microsoft.com/office/powerpoint/2010/main" val="425555636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F8B42780-B072-2544-B5E4-1B25748C478F}"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06DA2DC7-8131-BD42-928A-20C15082ABE1}" type="slidenum">
              <a:rPr lang="en-US"/>
              <a:pPr>
                <a:defRPr/>
              </a:pPr>
              <a:t>‹#›</a:t>
            </a:fld>
            <a:endParaRPr lang="en-US"/>
          </a:p>
        </p:txBody>
      </p:sp>
    </p:spTree>
    <p:extLst>
      <p:ext uri="{BB962C8B-B14F-4D97-AF65-F5344CB8AC3E}">
        <p14:creationId xmlns:p14="http://schemas.microsoft.com/office/powerpoint/2010/main" val="114606098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2F49F2D2-D151-844B-8D1B-51E4132FAF5B}" type="datetimeFigureOut">
              <a:rPr lang="en-US"/>
              <a:pPr>
                <a:defRPr/>
              </a:pPr>
              <a:t>12/18/18</a:t>
            </a:fld>
            <a:endParaRPr lang="en-US"/>
          </a:p>
        </p:txBody>
      </p:sp>
      <p:sp>
        <p:nvSpPr>
          <p:cNvPr id="8" name="Footer Placeholder 7"/>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AC1AC078-1707-AD42-B90B-191F0FC9C3C2}" type="slidenum">
              <a:rPr lang="en-US"/>
              <a:pPr>
                <a:defRPr/>
              </a:pPr>
              <a:t>‹#›</a:t>
            </a:fld>
            <a:endParaRPr lang="en-US"/>
          </a:p>
        </p:txBody>
      </p:sp>
    </p:spTree>
    <p:extLst>
      <p:ext uri="{BB962C8B-B14F-4D97-AF65-F5344CB8AC3E}">
        <p14:creationId xmlns:p14="http://schemas.microsoft.com/office/powerpoint/2010/main" val="81387278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10AB16E9-F1ED-5046-B664-B405F531B51A}" type="datetimeFigureOut">
              <a:rPr lang="en-US"/>
              <a:pPr>
                <a:defRPr/>
              </a:pPr>
              <a:t>12/18/18</a:t>
            </a:fld>
            <a:endParaRPr lang="en-US"/>
          </a:p>
        </p:txBody>
      </p:sp>
      <p:sp>
        <p:nvSpPr>
          <p:cNvPr id="4" name="Footer Placeholder 3"/>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3D6EB143-34D8-934E-A43E-1B2D859484A6}" type="slidenum">
              <a:rPr lang="en-US"/>
              <a:pPr>
                <a:defRPr/>
              </a:pPr>
              <a:t>‹#›</a:t>
            </a:fld>
            <a:endParaRPr lang="en-US"/>
          </a:p>
        </p:txBody>
      </p:sp>
    </p:spTree>
    <p:extLst>
      <p:ext uri="{BB962C8B-B14F-4D97-AF65-F5344CB8AC3E}">
        <p14:creationId xmlns:p14="http://schemas.microsoft.com/office/powerpoint/2010/main" val="258150573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9777C5CF-8845-8E4D-8E25-347393B90391}" type="datetimeFigureOut">
              <a:rPr lang="en-US"/>
              <a:pPr>
                <a:defRPr/>
              </a:pPr>
              <a:t>12/18/18</a:t>
            </a:fld>
            <a:endParaRPr lang="en-US"/>
          </a:p>
        </p:txBody>
      </p:sp>
      <p:sp>
        <p:nvSpPr>
          <p:cNvPr id="3" name="Footer Placeholder 2"/>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F2109FFA-0CF2-3643-823C-441AA9D23668}" type="slidenum">
              <a:rPr lang="en-US"/>
              <a:pPr>
                <a:defRPr/>
              </a:pPr>
              <a:t>‹#›</a:t>
            </a:fld>
            <a:endParaRPr lang="en-US"/>
          </a:p>
        </p:txBody>
      </p:sp>
    </p:spTree>
    <p:extLst>
      <p:ext uri="{BB962C8B-B14F-4D97-AF65-F5344CB8AC3E}">
        <p14:creationId xmlns:p14="http://schemas.microsoft.com/office/powerpoint/2010/main" val="1034488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483F8F7E-C136-0A4D-B026-06ACB4888959}" type="slidenum">
              <a:rPr lang="en-US"/>
              <a:pPr>
                <a:defRPr/>
              </a:pPr>
              <a:t>‹#›</a:t>
            </a:fld>
            <a:endParaRPr lang="en-US"/>
          </a:p>
        </p:txBody>
      </p:sp>
    </p:spTree>
    <p:extLst>
      <p:ext uri="{BB962C8B-B14F-4D97-AF65-F5344CB8AC3E}">
        <p14:creationId xmlns:p14="http://schemas.microsoft.com/office/powerpoint/2010/main" val="81512582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B6F55E1E-73B5-5A40-AEC2-2CC2E6E2C931}"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2E87199B-A68A-E34C-A0DE-FED5A1FD23A8}" type="slidenum">
              <a:rPr lang="en-US"/>
              <a:pPr>
                <a:defRPr/>
              </a:pPr>
              <a:t>‹#›</a:t>
            </a:fld>
            <a:endParaRPr lang="en-US"/>
          </a:p>
        </p:txBody>
      </p:sp>
    </p:spTree>
    <p:extLst>
      <p:ext uri="{BB962C8B-B14F-4D97-AF65-F5344CB8AC3E}">
        <p14:creationId xmlns:p14="http://schemas.microsoft.com/office/powerpoint/2010/main" val="26673516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467DF123-7026-1B4D-A3ED-49D3F9A31F19}"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9BEA9F28-72C4-0A4C-89C6-8489656D9157}" type="slidenum">
              <a:rPr lang="en-US"/>
              <a:pPr>
                <a:defRPr/>
              </a:pPr>
              <a:t>‹#›</a:t>
            </a:fld>
            <a:endParaRPr lang="en-US"/>
          </a:p>
        </p:txBody>
      </p:sp>
    </p:spTree>
    <p:extLst>
      <p:ext uri="{BB962C8B-B14F-4D97-AF65-F5344CB8AC3E}">
        <p14:creationId xmlns:p14="http://schemas.microsoft.com/office/powerpoint/2010/main" val="367649622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EC5BF402-E1D3-E443-AA6C-6CA6260EEE40}"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D55EB175-EE4C-E648-AB2A-373A5EB78C61}" type="slidenum">
              <a:rPr lang="en-US"/>
              <a:pPr>
                <a:defRPr/>
              </a:pPr>
              <a:t>‹#›</a:t>
            </a:fld>
            <a:endParaRPr lang="en-US"/>
          </a:p>
        </p:txBody>
      </p:sp>
    </p:spTree>
    <p:extLst>
      <p:ext uri="{BB962C8B-B14F-4D97-AF65-F5344CB8AC3E}">
        <p14:creationId xmlns:p14="http://schemas.microsoft.com/office/powerpoint/2010/main" val="188557722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1A370FD2-6B2B-3241-9AD8-248D522559FC}"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F76FB1B3-F695-2E41-B8E7-89D4764F45AD}" type="slidenum">
              <a:rPr lang="en-US"/>
              <a:pPr>
                <a:defRPr/>
              </a:pPr>
              <a:t>‹#›</a:t>
            </a:fld>
            <a:endParaRPr lang="en-US"/>
          </a:p>
        </p:txBody>
      </p:sp>
    </p:spTree>
    <p:extLst>
      <p:ext uri="{BB962C8B-B14F-4D97-AF65-F5344CB8AC3E}">
        <p14:creationId xmlns:p14="http://schemas.microsoft.com/office/powerpoint/2010/main" val="351271754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436883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4E34E819-B155-724C-B04D-BB0F35CFAE81}" type="slidenum">
              <a:rPr lang="en-US"/>
              <a:pPr>
                <a:defRPr/>
              </a:pPr>
              <a:t>‹#›</a:t>
            </a:fld>
            <a:endParaRPr lang="en-US"/>
          </a:p>
        </p:txBody>
      </p:sp>
    </p:spTree>
    <p:extLst>
      <p:ext uri="{BB962C8B-B14F-4D97-AF65-F5344CB8AC3E}">
        <p14:creationId xmlns:p14="http://schemas.microsoft.com/office/powerpoint/2010/main" val="3652560950"/>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98E99D9F-A938-FA4B-8F94-0F1E02800452}" type="slidenum">
              <a:rPr lang="en-US"/>
              <a:pPr>
                <a:defRPr/>
              </a:pPr>
              <a:t>‹#›</a:t>
            </a:fld>
            <a:endParaRPr lang="en-US"/>
          </a:p>
        </p:txBody>
      </p:sp>
    </p:spTree>
    <p:extLst>
      <p:ext uri="{BB962C8B-B14F-4D97-AF65-F5344CB8AC3E}">
        <p14:creationId xmlns:p14="http://schemas.microsoft.com/office/powerpoint/2010/main" val="3336212647"/>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09BFA2CF-D205-D749-A1E3-A66C4AA5A8F7}" type="slidenum">
              <a:rPr lang="en-US"/>
              <a:pPr>
                <a:defRPr/>
              </a:pPr>
              <a:t>‹#›</a:t>
            </a:fld>
            <a:endParaRPr lang="en-US"/>
          </a:p>
        </p:txBody>
      </p:sp>
    </p:spTree>
    <p:extLst>
      <p:ext uri="{BB962C8B-B14F-4D97-AF65-F5344CB8AC3E}">
        <p14:creationId xmlns:p14="http://schemas.microsoft.com/office/powerpoint/2010/main" val="3863815850"/>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8"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3553FB46-ADC6-554C-9D4E-BB75677A4F75}" type="slidenum">
              <a:rPr lang="en-US"/>
              <a:pPr>
                <a:defRPr/>
              </a:pPr>
              <a:t>‹#›</a:t>
            </a:fld>
            <a:endParaRPr lang="en-US"/>
          </a:p>
        </p:txBody>
      </p:sp>
    </p:spTree>
    <p:extLst>
      <p:ext uri="{BB962C8B-B14F-4D97-AF65-F5344CB8AC3E}">
        <p14:creationId xmlns:p14="http://schemas.microsoft.com/office/powerpoint/2010/main" val="120598671"/>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4"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8D836FE9-96D3-AC4D-8E90-98C922634DE0}" type="slidenum">
              <a:rPr lang="en-US"/>
              <a:pPr>
                <a:defRPr/>
              </a:pPr>
              <a:t>‹#›</a:t>
            </a:fld>
            <a:endParaRPr lang="en-US"/>
          </a:p>
        </p:txBody>
      </p:sp>
    </p:spTree>
    <p:extLst>
      <p:ext uri="{BB962C8B-B14F-4D97-AF65-F5344CB8AC3E}">
        <p14:creationId xmlns:p14="http://schemas.microsoft.com/office/powerpoint/2010/main" val="229724439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18753EC0-FC9A-644C-BBE5-524A03202AF0}" type="slidenum">
              <a:rPr lang="en-US"/>
              <a:pPr>
                <a:defRPr/>
              </a:pPr>
              <a:t>‹#›</a:t>
            </a:fld>
            <a:endParaRPr lang="en-US"/>
          </a:p>
        </p:txBody>
      </p:sp>
    </p:spTree>
    <p:extLst>
      <p:ext uri="{BB962C8B-B14F-4D97-AF65-F5344CB8AC3E}">
        <p14:creationId xmlns:p14="http://schemas.microsoft.com/office/powerpoint/2010/main" val="174836733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3"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F85EF5B7-C0B0-A141-93E8-A61D61B88962}" type="slidenum">
              <a:rPr lang="en-US"/>
              <a:pPr>
                <a:defRPr/>
              </a:pPr>
              <a:t>‹#›</a:t>
            </a:fld>
            <a:endParaRPr lang="en-US"/>
          </a:p>
        </p:txBody>
      </p:sp>
    </p:spTree>
    <p:extLst>
      <p:ext uri="{BB962C8B-B14F-4D97-AF65-F5344CB8AC3E}">
        <p14:creationId xmlns:p14="http://schemas.microsoft.com/office/powerpoint/2010/main" val="933174905"/>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F72AB464-2E8A-3F43-BCD3-2446249F0374}" type="slidenum">
              <a:rPr lang="en-US"/>
              <a:pPr>
                <a:defRPr/>
              </a:pPr>
              <a:t>‹#›</a:t>
            </a:fld>
            <a:endParaRPr lang="en-US"/>
          </a:p>
        </p:txBody>
      </p:sp>
    </p:spTree>
    <p:extLst>
      <p:ext uri="{BB962C8B-B14F-4D97-AF65-F5344CB8AC3E}">
        <p14:creationId xmlns:p14="http://schemas.microsoft.com/office/powerpoint/2010/main" val="2936546593"/>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182AB97A-9EFB-DC44-A272-D6EEF3D246BA}" type="slidenum">
              <a:rPr lang="en-US"/>
              <a:pPr>
                <a:defRPr/>
              </a:pPr>
              <a:t>‹#›</a:t>
            </a:fld>
            <a:endParaRPr lang="en-US"/>
          </a:p>
        </p:txBody>
      </p:sp>
    </p:spTree>
    <p:extLst>
      <p:ext uri="{BB962C8B-B14F-4D97-AF65-F5344CB8AC3E}">
        <p14:creationId xmlns:p14="http://schemas.microsoft.com/office/powerpoint/2010/main" val="660209246"/>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112BBDF0-5343-E146-802F-62CA5D2605A6}" type="slidenum">
              <a:rPr lang="en-US"/>
              <a:pPr>
                <a:defRPr/>
              </a:pPr>
              <a:t>‹#›</a:t>
            </a:fld>
            <a:endParaRPr lang="en-US"/>
          </a:p>
        </p:txBody>
      </p:sp>
    </p:spTree>
    <p:extLst>
      <p:ext uri="{BB962C8B-B14F-4D97-AF65-F5344CB8AC3E}">
        <p14:creationId xmlns:p14="http://schemas.microsoft.com/office/powerpoint/2010/main" val="2289542040"/>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D2B17455-8A86-534B-98CE-7F80C32AA469}" type="slidenum">
              <a:rPr lang="en-US"/>
              <a:pPr>
                <a:defRPr/>
              </a:pPr>
              <a:t>‹#›</a:t>
            </a:fld>
            <a:endParaRPr lang="en-US"/>
          </a:p>
        </p:txBody>
      </p:sp>
    </p:spTree>
    <p:extLst>
      <p:ext uri="{BB962C8B-B14F-4D97-AF65-F5344CB8AC3E}">
        <p14:creationId xmlns:p14="http://schemas.microsoft.com/office/powerpoint/2010/main" val="3012852664"/>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DA0FB834-410A-E041-A835-2F7F3199FFED}" type="slidenum">
              <a:rPr lang="en-US"/>
              <a:pPr>
                <a:defRPr/>
              </a:pPr>
              <a:t>‹#›</a:t>
            </a:fld>
            <a:endParaRPr lang="en-US"/>
          </a:p>
        </p:txBody>
      </p:sp>
    </p:spTree>
    <p:extLst>
      <p:ext uri="{BB962C8B-B14F-4D97-AF65-F5344CB8AC3E}">
        <p14:creationId xmlns:p14="http://schemas.microsoft.com/office/powerpoint/2010/main" val="3907924824"/>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17235010-DDAA-8A48-9CDD-0CC0C232D666}"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07DB5B6D-A8C7-5F4A-9C67-8A441C09B390}" type="slidenum">
              <a:rPr lang="en-US"/>
              <a:pPr>
                <a:defRPr/>
              </a:pPr>
              <a:t>‹#›</a:t>
            </a:fld>
            <a:endParaRPr lang="en-US"/>
          </a:p>
        </p:txBody>
      </p:sp>
    </p:spTree>
    <p:extLst>
      <p:ext uri="{BB962C8B-B14F-4D97-AF65-F5344CB8AC3E}">
        <p14:creationId xmlns:p14="http://schemas.microsoft.com/office/powerpoint/2010/main" val="268735087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8E1C5F08-A5B9-DA45-8639-59F56739B491}"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0F3CDB73-F6F5-204B-8D59-F226A33D2585}" type="slidenum">
              <a:rPr lang="en-US"/>
              <a:pPr>
                <a:defRPr/>
              </a:pPr>
              <a:t>‹#›</a:t>
            </a:fld>
            <a:endParaRPr lang="en-US"/>
          </a:p>
        </p:txBody>
      </p:sp>
    </p:spTree>
    <p:extLst>
      <p:ext uri="{BB962C8B-B14F-4D97-AF65-F5344CB8AC3E}">
        <p14:creationId xmlns:p14="http://schemas.microsoft.com/office/powerpoint/2010/main" val="118911176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D133E87B-9901-204E-983A-C490D2DC66BF}"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3A42136D-76F5-A54D-97EE-99CE1A248533}" type="slidenum">
              <a:rPr lang="en-US"/>
              <a:pPr>
                <a:defRPr/>
              </a:pPr>
              <a:t>‹#›</a:t>
            </a:fld>
            <a:endParaRPr lang="en-US"/>
          </a:p>
        </p:txBody>
      </p:sp>
    </p:spTree>
    <p:extLst>
      <p:ext uri="{BB962C8B-B14F-4D97-AF65-F5344CB8AC3E}">
        <p14:creationId xmlns:p14="http://schemas.microsoft.com/office/powerpoint/2010/main" val="245494495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6C8A689F-B588-5543-8130-AD08C394202D}" type="datetimeFigureOut">
              <a:rPr lang="en-US"/>
              <a:pPr>
                <a:defRPr/>
              </a:pPr>
              <a:t>12/18/18</a:t>
            </a:fld>
            <a:endParaRPr lang="en-US"/>
          </a:p>
        </p:txBody>
      </p:sp>
      <p:sp>
        <p:nvSpPr>
          <p:cNvPr id="6"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766A8FE0-57CC-A54E-980B-3FA6F6BE11A4}" type="slidenum">
              <a:rPr lang="en-US"/>
              <a:pPr>
                <a:defRPr/>
              </a:pPr>
              <a:t>‹#›</a:t>
            </a:fld>
            <a:endParaRPr lang="en-US"/>
          </a:p>
        </p:txBody>
      </p:sp>
    </p:spTree>
    <p:extLst>
      <p:ext uri="{BB962C8B-B14F-4D97-AF65-F5344CB8AC3E}">
        <p14:creationId xmlns:p14="http://schemas.microsoft.com/office/powerpoint/2010/main" val="1747086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26732789-2216-8545-95F7-621F14B6C8FE}" type="slidenum">
              <a:rPr lang="en-US"/>
              <a:pPr>
                <a:defRPr/>
              </a:pPr>
              <a:t>‹#›</a:t>
            </a:fld>
            <a:endParaRPr lang="en-US"/>
          </a:p>
        </p:txBody>
      </p:sp>
    </p:spTree>
    <p:extLst>
      <p:ext uri="{BB962C8B-B14F-4D97-AF65-F5344CB8AC3E}">
        <p14:creationId xmlns:p14="http://schemas.microsoft.com/office/powerpoint/2010/main" val="404292592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B35E6B37-6B6B-F742-AF26-C3974FAEF4E4}" type="datetimeFigureOut">
              <a:rPr lang="en-US"/>
              <a:pPr>
                <a:defRPr/>
              </a:pPr>
              <a:t>12/18/18</a:t>
            </a:fld>
            <a:endParaRPr lang="en-US"/>
          </a:p>
        </p:txBody>
      </p:sp>
      <p:sp>
        <p:nvSpPr>
          <p:cNvPr id="8"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0B72BC5A-260C-AB41-8DBA-3EF206517689}" type="slidenum">
              <a:rPr lang="en-US"/>
              <a:pPr>
                <a:defRPr/>
              </a:pPr>
              <a:t>‹#›</a:t>
            </a:fld>
            <a:endParaRPr lang="en-US"/>
          </a:p>
        </p:txBody>
      </p:sp>
    </p:spTree>
    <p:extLst>
      <p:ext uri="{BB962C8B-B14F-4D97-AF65-F5344CB8AC3E}">
        <p14:creationId xmlns:p14="http://schemas.microsoft.com/office/powerpoint/2010/main" val="31619459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44750914-0562-AF49-92E7-2CC4602BE2E6}" type="datetimeFigureOut">
              <a:rPr lang="en-US"/>
              <a:pPr>
                <a:defRPr/>
              </a:pPr>
              <a:t>12/18/18</a:t>
            </a:fld>
            <a:endParaRPr lang="en-US"/>
          </a:p>
        </p:txBody>
      </p:sp>
      <p:sp>
        <p:nvSpPr>
          <p:cNvPr id="4"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FF28C1EE-4AE7-7040-B039-E1CAE9785A80}" type="slidenum">
              <a:rPr lang="en-US"/>
              <a:pPr>
                <a:defRPr/>
              </a:pPr>
              <a:t>‹#›</a:t>
            </a:fld>
            <a:endParaRPr lang="en-US"/>
          </a:p>
        </p:txBody>
      </p:sp>
    </p:spTree>
    <p:extLst>
      <p:ext uri="{BB962C8B-B14F-4D97-AF65-F5344CB8AC3E}">
        <p14:creationId xmlns:p14="http://schemas.microsoft.com/office/powerpoint/2010/main" val="142292520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DDC5662B-9C29-5742-B8AA-5F7B31B4E061}" type="datetimeFigureOut">
              <a:rPr lang="en-US"/>
              <a:pPr>
                <a:defRPr/>
              </a:pPr>
              <a:t>12/18/18</a:t>
            </a:fld>
            <a:endParaRPr lang="en-US"/>
          </a:p>
        </p:txBody>
      </p:sp>
      <p:sp>
        <p:nvSpPr>
          <p:cNvPr id="3"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FEC27AC0-B824-6C4A-8A9A-C676A8220D58}" type="slidenum">
              <a:rPr lang="en-US"/>
              <a:pPr>
                <a:defRPr/>
              </a:pPr>
              <a:t>‹#›</a:t>
            </a:fld>
            <a:endParaRPr lang="en-US"/>
          </a:p>
        </p:txBody>
      </p:sp>
    </p:spTree>
    <p:extLst>
      <p:ext uri="{BB962C8B-B14F-4D97-AF65-F5344CB8AC3E}">
        <p14:creationId xmlns:p14="http://schemas.microsoft.com/office/powerpoint/2010/main" val="311750608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9BE0C35F-57AB-7D4A-9B5C-A94B80C03627}" type="datetimeFigureOut">
              <a:rPr lang="en-US"/>
              <a:pPr>
                <a:defRPr/>
              </a:pPr>
              <a:t>12/18/18</a:t>
            </a:fld>
            <a:endParaRPr lang="en-US"/>
          </a:p>
        </p:txBody>
      </p:sp>
      <p:sp>
        <p:nvSpPr>
          <p:cNvPr id="6"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DFB18ABE-5CDF-E74E-AB61-0D8E81409BFD}" type="slidenum">
              <a:rPr lang="en-US"/>
              <a:pPr>
                <a:defRPr/>
              </a:pPr>
              <a:t>‹#›</a:t>
            </a:fld>
            <a:endParaRPr lang="en-US"/>
          </a:p>
        </p:txBody>
      </p:sp>
    </p:spTree>
    <p:extLst>
      <p:ext uri="{BB962C8B-B14F-4D97-AF65-F5344CB8AC3E}">
        <p14:creationId xmlns:p14="http://schemas.microsoft.com/office/powerpoint/2010/main" val="357748090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3599F32F-59BA-1246-AA91-A821B20FD0FF}" type="datetimeFigureOut">
              <a:rPr lang="en-US"/>
              <a:pPr>
                <a:defRPr/>
              </a:pPr>
              <a:t>12/18/18</a:t>
            </a:fld>
            <a:endParaRPr lang="en-US"/>
          </a:p>
        </p:txBody>
      </p:sp>
      <p:sp>
        <p:nvSpPr>
          <p:cNvPr id="6"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F926393C-87A0-C947-A3FD-937E58BFABDA}" type="slidenum">
              <a:rPr lang="en-US"/>
              <a:pPr>
                <a:defRPr/>
              </a:pPr>
              <a:t>‹#›</a:t>
            </a:fld>
            <a:endParaRPr lang="en-US"/>
          </a:p>
        </p:txBody>
      </p:sp>
    </p:spTree>
    <p:extLst>
      <p:ext uri="{BB962C8B-B14F-4D97-AF65-F5344CB8AC3E}">
        <p14:creationId xmlns:p14="http://schemas.microsoft.com/office/powerpoint/2010/main" val="44625195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4EA6C416-14DB-B141-84B4-8AB1FB5360F1}"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8037A539-AF40-974E-8E84-BD252C50518F}" type="slidenum">
              <a:rPr lang="en-US"/>
              <a:pPr>
                <a:defRPr/>
              </a:pPr>
              <a:t>‹#›</a:t>
            </a:fld>
            <a:endParaRPr lang="en-US"/>
          </a:p>
        </p:txBody>
      </p:sp>
    </p:spTree>
    <p:extLst>
      <p:ext uri="{BB962C8B-B14F-4D97-AF65-F5344CB8AC3E}">
        <p14:creationId xmlns:p14="http://schemas.microsoft.com/office/powerpoint/2010/main" val="299510224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2AC9C15B-5735-374C-93E1-0F8D26F86E4E}"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lvl1pPr>
          </a:lstStyle>
          <a:p>
            <a:pPr>
              <a:defRPr/>
            </a:pPr>
            <a:fld id="{E269E9F8-CC2C-7A4D-BF8C-7ECA3A7B1527}" type="slidenum">
              <a:rPr lang="en-US"/>
              <a:pPr>
                <a:defRPr/>
              </a:pPr>
              <a:t>‹#›</a:t>
            </a:fld>
            <a:endParaRPr lang="en-US"/>
          </a:p>
        </p:txBody>
      </p:sp>
    </p:spTree>
    <p:extLst>
      <p:ext uri="{BB962C8B-B14F-4D97-AF65-F5344CB8AC3E}">
        <p14:creationId xmlns:p14="http://schemas.microsoft.com/office/powerpoint/2010/main" val="99800322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1"/>
          <p:cNvSpPr>
            <a:spLocks noGrp="1"/>
          </p:cNvSpPr>
          <p:nvPr>
            <p:ph type="dt" sz="half" idx="10"/>
          </p:nvPr>
        </p:nvSpPr>
        <p:spPr/>
        <p:txBody>
          <a:bodyPr/>
          <a:lstStyle>
            <a:lvl1pPr defTabSz="914400" fontAlgn="base">
              <a:spcBef>
                <a:spcPct val="20000"/>
              </a:spcBef>
              <a:spcAft>
                <a:spcPct val="0"/>
              </a:spcAft>
              <a:defRPr/>
            </a:lvl1pPr>
          </a:lstStyle>
          <a:p>
            <a:pPr>
              <a:defRPr/>
            </a:pPr>
            <a:fld id="{EBDFAB73-F6FF-334A-B808-C88E4CA0D861}" type="datetimeFigureOut">
              <a:rPr lang="en-US"/>
              <a:pPr>
                <a:defRPr/>
              </a:pPr>
              <a:t>12/18/18</a:t>
            </a:fld>
            <a:endParaRPr lang="en-US"/>
          </a:p>
        </p:txBody>
      </p:sp>
      <p:sp>
        <p:nvSpPr>
          <p:cNvPr id="5" name="Footer Placeholder 2"/>
          <p:cNvSpPr>
            <a:spLocks noGrp="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Slide Number Placeholder 3"/>
          <p:cNvSpPr>
            <a:spLocks noGrp="1"/>
          </p:cNvSpPr>
          <p:nvPr>
            <p:ph type="sldNum" sz="quarter" idx="12"/>
          </p:nvPr>
        </p:nvSpPr>
        <p:spPr/>
        <p:txBody>
          <a:bodyPr/>
          <a:lstStyle>
            <a:lvl1pPr defTabSz="914400" fontAlgn="base">
              <a:spcBef>
                <a:spcPct val="20000"/>
              </a:spcBef>
              <a:spcAft>
                <a:spcPct val="0"/>
              </a:spcAft>
              <a:defRPr/>
            </a:lvl1pPr>
          </a:lstStyle>
          <a:p>
            <a:pPr>
              <a:defRPr/>
            </a:pPr>
            <a:fld id="{829DB88F-B6D2-EA46-9C8F-B22CF3FB1819}" type="slidenum">
              <a:rPr lang="en-US"/>
              <a:pPr>
                <a:defRPr/>
              </a:pPr>
              <a:t>‹#›</a:t>
            </a:fld>
            <a:endParaRPr lang="en-US"/>
          </a:p>
        </p:txBody>
      </p:sp>
    </p:spTree>
    <p:extLst>
      <p:ext uri="{BB962C8B-B14F-4D97-AF65-F5344CB8AC3E}">
        <p14:creationId xmlns:p14="http://schemas.microsoft.com/office/powerpoint/2010/main" val="152067609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defTabSz="914400" fontAlgn="base">
              <a:spcBef>
                <a:spcPct val="20000"/>
              </a:spcBef>
              <a:spcAft>
                <a:spcPct val="0"/>
              </a:spcAft>
              <a:defRPr/>
            </a:lvl1pPr>
          </a:lstStyle>
          <a:p>
            <a:pPr>
              <a:defRPr/>
            </a:pPr>
            <a:fld id="{4B8A4A11-960D-0441-B103-C87334D014F8}" type="datetimeFigureOut">
              <a:rPr lang="en-US"/>
              <a:pPr>
                <a:defRPr/>
              </a:pPr>
              <a:t>12/18/18</a:t>
            </a:fld>
            <a:endParaRPr lang="en-US"/>
          </a:p>
        </p:txBody>
      </p:sp>
      <p:sp>
        <p:nvSpPr>
          <p:cNvPr id="5" name="Footer Placeholder 2"/>
          <p:cNvSpPr>
            <a:spLocks noGrp="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Slide Number Placeholder 3"/>
          <p:cNvSpPr>
            <a:spLocks noGrp="1"/>
          </p:cNvSpPr>
          <p:nvPr>
            <p:ph type="sldNum" sz="quarter" idx="12"/>
          </p:nvPr>
        </p:nvSpPr>
        <p:spPr/>
        <p:txBody>
          <a:bodyPr/>
          <a:lstStyle>
            <a:lvl1pPr defTabSz="914400" fontAlgn="base">
              <a:spcBef>
                <a:spcPct val="20000"/>
              </a:spcBef>
              <a:spcAft>
                <a:spcPct val="0"/>
              </a:spcAft>
              <a:defRPr/>
            </a:lvl1pPr>
          </a:lstStyle>
          <a:p>
            <a:pPr>
              <a:defRPr/>
            </a:pPr>
            <a:fld id="{D168C2B6-C843-3345-A159-686C9F15255D}" type="slidenum">
              <a:rPr lang="en-US"/>
              <a:pPr>
                <a:defRPr/>
              </a:pPr>
              <a:t>‹#›</a:t>
            </a:fld>
            <a:endParaRPr lang="en-US"/>
          </a:p>
        </p:txBody>
      </p:sp>
    </p:spTree>
    <p:extLst>
      <p:ext uri="{BB962C8B-B14F-4D97-AF65-F5344CB8AC3E}">
        <p14:creationId xmlns:p14="http://schemas.microsoft.com/office/powerpoint/2010/main" val="222522204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
          <p:cNvSpPr>
            <a:spLocks noGrp="1"/>
          </p:cNvSpPr>
          <p:nvPr>
            <p:ph type="dt" sz="half" idx="10"/>
          </p:nvPr>
        </p:nvSpPr>
        <p:spPr/>
        <p:txBody>
          <a:bodyPr/>
          <a:lstStyle>
            <a:lvl1pPr defTabSz="914400" fontAlgn="base">
              <a:spcBef>
                <a:spcPct val="20000"/>
              </a:spcBef>
              <a:spcAft>
                <a:spcPct val="0"/>
              </a:spcAft>
              <a:defRPr/>
            </a:lvl1pPr>
          </a:lstStyle>
          <a:p>
            <a:pPr>
              <a:defRPr/>
            </a:pPr>
            <a:fld id="{71EC929E-52ED-3C42-9BDE-C567B93DD3C6}" type="datetimeFigureOut">
              <a:rPr lang="en-US"/>
              <a:pPr>
                <a:defRPr/>
              </a:pPr>
              <a:t>12/18/18</a:t>
            </a:fld>
            <a:endParaRPr lang="en-US"/>
          </a:p>
        </p:txBody>
      </p:sp>
      <p:sp>
        <p:nvSpPr>
          <p:cNvPr id="5" name="Footer Placeholder 2"/>
          <p:cNvSpPr>
            <a:spLocks noGrp="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Slide Number Placeholder 3"/>
          <p:cNvSpPr>
            <a:spLocks noGrp="1"/>
          </p:cNvSpPr>
          <p:nvPr>
            <p:ph type="sldNum" sz="quarter" idx="12"/>
          </p:nvPr>
        </p:nvSpPr>
        <p:spPr/>
        <p:txBody>
          <a:bodyPr/>
          <a:lstStyle>
            <a:lvl1pPr defTabSz="914400" fontAlgn="base">
              <a:spcBef>
                <a:spcPct val="20000"/>
              </a:spcBef>
              <a:spcAft>
                <a:spcPct val="0"/>
              </a:spcAft>
              <a:defRPr/>
            </a:lvl1pPr>
          </a:lstStyle>
          <a:p>
            <a:pPr>
              <a:defRPr/>
            </a:pPr>
            <a:fld id="{9C6A4CB2-5A16-3C4D-9B34-08467E1567AA}" type="slidenum">
              <a:rPr lang="en-US"/>
              <a:pPr>
                <a:defRPr/>
              </a:pPr>
              <a:t>‹#›</a:t>
            </a:fld>
            <a:endParaRPr lang="en-US"/>
          </a:p>
        </p:txBody>
      </p:sp>
    </p:spTree>
    <p:extLst>
      <p:ext uri="{BB962C8B-B14F-4D97-AF65-F5344CB8AC3E}">
        <p14:creationId xmlns:p14="http://schemas.microsoft.com/office/powerpoint/2010/main" val="30290218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6862EC8-27B3-DC41-8256-4DA354606E73}" type="slidenum">
              <a:rPr lang="en-US"/>
              <a:pPr>
                <a:defRPr/>
              </a:pPr>
              <a:t>‹#›</a:t>
            </a:fld>
            <a:endParaRPr lang="en-US"/>
          </a:p>
        </p:txBody>
      </p:sp>
    </p:spTree>
    <p:extLst>
      <p:ext uri="{BB962C8B-B14F-4D97-AF65-F5344CB8AC3E}">
        <p14:creationId xmlns:p14="http://schemas.microsoft.com/office/powerpoint/2010/main" val="100058810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p:cNvSpPr>
            <a:spLocks noGrp="1"/>
          </p:cNvSpPr>
          <p:nvPr>
            <p:ph type="dt" sz="half" idx="10"/>
          </p:nvPr>
        </p:nvSpPr>
        <p:spPr/>
        <p:txBody>
          <a:bodyPr/>
          <a:lstStyle>
            <a:lvl1pPr defTabSz="914400" fontAlgn="base">
              <a:spcBef>
                <a:spcPct val="20000"/>
              </a:spcBef>
              <a:spcAft>
                <a:spcPct val="0"/>
              </a:spcAft>
              <a:defRPr/>
            </a:lvl1pPr>
          </a:lstStyle>
          <a:p>
            <a:pPr>
              <a:defRPr/>
            </a:pPr>
            <a:fld id="{DB3C8A46-8C69-0044-AFEA-9811B0D35C22}" type="datetimeFigureOut">
              <a:rPr lang="en-US"/>
              <a:pPr>
                <a:defRPr/>
              </a:pPr>
              <a:t>12/18/18</a:t>
            </a:fld>
            <a:endParaRPr lang="en-US"/>
          </a:p>
        </p:txBody>
      </p:sp>
      <p:sp>
        <p:nvSpPr>
          <p:cNvPr id="6" name="Footer Placeholder 2"/>
          <p:cNvSpPr>
            <a:spLocks noGrp="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Slide Number Placeholder 3"/>
          <p:cNvSpPr>
            <a:spLocks noGrp="1"/>
          </p:cNvSpPr>
          <p:nvPr>
            <p:ph type="sldNum" sz="quarter" idx="12"/>
          </p:nvPr>
        </p:nvSpPr>
        <p:spPr/>
        <p:txBody>
          <a:bodyPr/>
          <a:lstStyle>
            <a:lvl1pPr defTabSz="914400" fontAlgn="base">
              <a:spcBef>
                <a:spcPct val="20000"/>
              </a:spcBef>
              <a:spcAft>
                <a:spcPct val="0"/>
              </a:spcAft>
              <a:defRPr/>
            </a:lvl1pPr>
          </a:lstStyle>
          <a:p>
            <a:pPr>
              <a:defRPr/>
            </a:pPr>
            <a:fld id="{7884A38D-019C-8340-A2F8-0FE73774C099}" type="slidenum">
              <a:rPr lang="en-US"/>
              <a:pPr>
                <a:defRPr/>
              </a:pPr>
              <a:t>‹#›</a:t>
            </a:fld>
            <a:endParaRPr lang="en-US"/>
          </a:p>
        </p:txBody>
      </p:sp>
    </p:spTree>
    <p:extLst>
      <p:ext uri="{BB962C8B-B14F-4D97-AF65-F5344CB8AC3E}">
        <p14:creationId xmlns:p14="http://schemas.microsoft.com/office/powerpoint/2010/main" val="343447344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p:txBody>
          <a:bodyPr/>
          <a:lstStyle>
            <a:lvl1pPr defTabSz="914400" fontAlgn="base">
              <a:spcBef>
                <a:spcPct val="20000"/>
              </a:spcBef>
              <a:spcAft>
                <a:spcPct val="0"/>
              </a:spcAft>
              <a:defRPr/>
            </a:lvl1pPr>
          </a:lstStyle>
          <a:p>
            <a:pPr>
              <a:defRPr/>
            </a:pPr>
            <a:fld id="{DFBFF5B5-6363-5349-B8E9-5D20F7B9F177}" type="datetimeFigureOut">
              <a:rPr lang="en-US"/>
              <a:pPr>
                <a:defRPr/>
              </a:pPr>
              <a:t>12/18/18</a:t>
            </a:fld>
            <a:endParaRPr lang="en-US"/>
          </a:p>
        </p:txBody>
      </p:sp>
      <p:sp>
        <p:nvSpPr>
          <p:cNvPr id="8" name="Footer Placeholder 2"/>
          <p:cNvSpPr>
            <a:spLocks noGrp="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9" name="Slide Number Placeholder 3"/>
          <p:cNvSpPr>
            <a:spLocks noGrp="1"/>
          </p:cNvSpPr>
          <p:nvPr>
            <p:ph type="sldNum" sz="quarter" idx="12"/>
          </p:nvPr>
        </p:nvSpPr>
        <p:spPr/>
        <p:txBody>
          <a:bodyPr/>
          <a:lstStyle>
            <a:lvl1pPr defTabSz="914400" fontAlgn="base">
              <a:spcBef>
                <a:spcPct val="20000"/>
              </a:spcBef>
              <a:spcAft>
                <a:spcPct val="0"/>
              </a:spcAft>
              <a:defRPr/>
            </a:lvl1pPr>
          </a:lstStyle>
          <a:p>
            <a:pPr>
              <a:defRPr/>
            </a:pPr>
            <a:fld id="{55B6CE9C-90AE-314B-8840-87C720225A21}" type="slidenum">
              <a:rPr lang="en-US"/>
              <a:pPr>
                <a:defRPr/>
              </a:pPr>
              <a:t>‹#›</a:t>
            </a:fld>
            <a:endParaRPr lang="en-US"/>
          </a:p>
        </p:txBody>
      </p:sp>
    </p:spTree>
    <p:extLst>
      <p:ext uri="{BB962C8B-B14F-4D97-AF65-F5344CB8AC3E}">
        <p14:creationId xmlns:p14="http://schemas.microsoft.com/office/powerpoint/2010/main" val="416360590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p:txBody>
          <a:bodyPr/>
          <a:lstStyle>
            <a:lvl1pPr defTabSz="914400" fontAlgn="base">
              <a:spcBef>
                <a:spcPct val="20000"/>
              </a:spcBef>
              <a:spcAft>
                <a:spcPct val="0"/>
              </a:spcAft>
              <a:defRPr/>
            </a:lvl1pPr>
          </a:lstStyle>
          <a:p>
            <a:pPr>
              <a:defRPr/>
            </a:pPr>
            <a:fld id="{E75B609C-84A1-6742-AE1F-6AF8FA1930A1}" type="datetimeFigureOut">
              <a:rPr lang="en-US"/>
              <a:pPr>
                <a:defRPr/>
              </a:pPr>
              <a:t>12/18/18</a:t>
            </a:fld>
            <a:endParaRPr lang="en-US"/>
          </a:p>
        </p:txBody>
      </p:sp>
      <p:sp>
        <p:nvSpPr>
          <p:cNvPr id="4" name="Footer Placeholder 2"/>
          <p:cNvSpPr>
            <a:spLocks noGrp="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5" name="Slide Number Placeholder 3"/>
          <p:cNvSpPr>
            <a:spLocks noGrp="1"/>
          </p:cNvSpPr>
          <p:nvPr>
            <p:ph type="sldNum" sz="quarter" idx="12"/>
          </p:nvPr>
        </p:nvSpPr>
        <p:spPr/>
        <p:txBody>
          <a:bodyPr/>
          <a:lstStyle>
            <a:lvl1pPr defTabSz="914400" fontAlgn="base">
              <a:spcBef>
                <a:spcPct val="20000"/>
              </a:spcBef>
              <a:spcAft>
                <a:spcPct val="0"/>
              </a:spcAft>
              <a:defRPr/>
            </a:lvl1pPr>
          </a:lstStyle>
          <a:p>
            <a:pPr>
              <a:defRPr/>
            </a:pPr>
            <a:fld id="{5BBAF150-804C-5246-B770-1501680D0C4B}" type="slidenum">
              <a:rPr lang="en-US"/>
              <a:pPr>
                <a:defRPr/>
              </a:pPr>
              <a:t>‹#›</a:t>
            </a:fld>
            <a:endParaRPr lang="en-US"/>
          </a:p>
        </p:txBody>
      </p:sp>
    </p:spTree>
    <p:extLst>
      <p:ext uri="{BB962C8B-B14F-4D97-AF65-F5344CB8AC3E}">
        <p14:creationId xmlns:p14="http://schemas.microsoft.com/office/powerpoint/2010/main" val="360279793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20000"/>
              </a:spcBef>
              <a:spcAft>
                <a:spcPct val="0"/>
              </a:spcAft>
              <a:defRPr/>
            </a:lvl1pPr>
          </a:lstStyle>
          <a:p>
            <a:pPr>
              <a:defRPr/>
            </a:pPr>
            <a:fld id="{334D16BA-CA23-B340-B0FC-00118C4E3041}" type="datetimeFigureOut">
              <a:rPr lang="en-US"/>
              <a:pPr>
                <a:defRPr/>
              </a:pPr>
              <a:t>12/18/18</a:t>
            </a:fld>
            <a:endParaRPr lang="en-US"/>
          </a:p>
        </p:txBody>
      </p:sp>
      <p:sp>
        <p:nvSpPr>
          <p:cNvPr id="3" name="Footer Placeholder 2"/>
          <p:cNvSpPr>
            <a:spLocks noGrp="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20000"/>
              </a:spcBef>
              <a:spcAft>
                <a:spcPct val="0"/>
              </a:spcAft>
              <a:defRPr/>
            </a:lvl1pPr>
          </a:lstStyle>
          <a:p>
            <a:pPr>
              <a:defRPr/>
            </a:pPr>
            <a:fld id="{EBF8AE87-6843-0745-9BBE-08EA37033131}" type="slidenum">
              <a:rPr lang="en-US"/>
              <a:pPr>
                <a:defRPr/>
              </a:pPr>
              <a:t>‹#›</a:t>
            </a:fld>
            <a:endParaRPr lang="en-US"/>
          </a:p>
        </p:txBody>
      </p:sp>
    </p:spTree>
    <p:extLst>
      <p:ext uri="{BB962C8B-B14F-4D97-AF65-F5344CB8AC3E}">
        <p14:creationId xmlns:p14="http://schemas.microsoft.com/office/powerpoint/2010/main" val="336845105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p:txBody>
          <a:bodyPr/>
          <a:lstStyle>
            <a:lvl1pPr defTabSz="914400" fontAlgn="base">
              <a:spcBef>
                <a:spcPct val="20000"/>
              </a:spcBef>
              <a:spcAft>
                <a:spcPct val="0"/>
              </a:spcAft>
              <a:defRPr/>
            </a:lvl1pPr>
          </a:lstStyle>
          <a:p>
            <a:pPr>
              <a:defRPr/>
            </a:pPr>
            <a:fld id="{7E25A98A-6766-0A42-B493-9730598871BB}" type="datetimeFigureOut">
              <a:rPr lang="en-US"/>
              <a:pPr>
                <a:defRPr/>
              </a:pPr>
              <a:t>12/18/18</a:t>
            </a:fld>
            <a:endParaRPr lang="en-US"/>
          </a:p>
        </p:txBody>
      </p:sp>
      <p:sp>
        <p:nvSpPr>
          <p:cNvPr id="6" name="Footer Placeholder 2"/>
          <p:cNvSpPr>
            <a:spLocks noGrp="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Slide Number Placeholder 3"/>
          <p:cNvSpPr>
            <a:spLocks noGrp="1"/>
          </p:cNvSpPr>
          <p:nvPr>
            <p:ph type="sldNum" sz="quarter" idx="12"/>
          </p:nvPr>
        </p:nvSpPr>
        <p:spPr/>
        <p:txBody>
          <a:bodyPr/>
          <a:lstStyle>
            <a:lvl1pPr defTabSz="914400" fontAlgn="base">
              <a:spcBef>
                <a:spcPct val="20000"/>
              </a:spcBef>
              <a:spcAft>
                <a:spcPct val="0"/>
              </a:spcAft>
              <a:defRPr/>
            </a:lvl1pPr>
          </a:lstStyle>
          <a:p>
            <a:pPr>
              <a:defRPr/>
            </a:pPr>
            <a:fld id="{9A8C45A5-F5C9-EE45-BA44-198FB8997FA8}" type="slidenum">
              <a:rPr lang="en-US"/>
              <a:pPr>
                <a:defRPr/>
              </a:pPr>
              <a:t>‹#›</a:t>
            </a:fld>
            <a:endParaRPr lang="en-US"/>
          </a:p>
        </p:txBody>
      </p:sp>
    </p:spTree>
    <p:extLst>
      <p:ext uri="{BB962C8B-B14F-4D97-AF65-F5344CB8AC3E}">
        <p14:creationId xmlns:p14="http://schemas.microsoft.com/office/powerpoint/2010/main" val="197572937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p:txBody>
          <a:bodyPr/>
          <a:lstStyle>
            <a:lvl1pPr defTabSz="914400" fontAlgn="base">
              <a:spcBef>
                <a:spcPct val="20000"/>
              </a:spcBef>
              <a:spcAft>
                <a:spcPct val="0"/>
              </a:spcAft>
              <a:defRPr/>
            </a:lvl1pPr>
          </a:lstStyle>
          <a:p>
            <a:pPr>
              <a:defRPr/>
            </a:pPr>
            <a:fld id="{5030BBEC-2722-E749-BAAF-7ED204485F87}" type="datetimeFigureOut">
              <a:rPr lang="en-US"/>
              <a:pPr>
                <a:defRPr/>
              </a:pPr>
              <a:t>12/18/18</a:t>
            </a:fld>
            <a:endParaRPr lang="en-US"/>
          </a:p>
        </p:txBody>
      </p:sp>
      <p:sp>
        <p:nvSpPr>
          <p:cNvPr id="6" name="Footer Placeholder 2"/>
          <p:cNvSpPr>
            <a:spLocks noGrp="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7" name="Slide Number Placeholder 3"/>
          <p:cNvSpPr>
            <a:spLocks noGrp="1"/>
          </p:cNvSpPr>
          <p:nvPr>
            <p:ph type="sldNum" sz="quarter" idx="12"/>
          </p:nvPr>
        </p:nvSpPr>
        <p:spPr/>
        <p:txBody>
          <a:bodyPr/>
          <a:lstStyle>
            <a:lvl1pPr defTabSz="914400" fontAlgn="base">
              <a:spcBef>
                <a:spcPct val="20000"/>
              </a:spcBef>
              <a:spcAft>
                <a:spcPct val="0"/>
              </a:spcAft>
              <a:defRPr/>
            </a:lvl1pPr>
          </a:lstStyle>
          <a:p>
            <a:pPr>
              <a:defRPr/>
            </a:pPr>
            <a:fld id="{75253B57-9E5A-B745-AD74-8DEDEEC1743C}" type="slidenum">
              <a:rPr lang="en-US"/>
              <a:pPr>
                <a:defRPr/>
              </a:pPr>
              <a:t>‹#›</a:t>
            </a:fld>
            <a:endParaRPr lang="en-US"/>
          </a:p>
        </p:txBody>
      </p:sp>
    </p:spTree>
    <p:extLst>
      <p:ext uri="{BB962C8B-B14F-4D97-AF65-F5344CB8AC3E}">
        <p14:creationId xmlns:p14="http://schemas.microsoft.com/office/powerpoint/2010/main" val="195158184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defTabSz="914400" fontAlgn="base">
              <a:spcBef>
                <a:spcPct val="20000"/>
              </a:spcBef>
              <a:spcAft>
                <a:spcPct val="0"/>
              </a:spcAft>
              <a:defRPr/>
            </a:lvl1pPr>
          </a:lstStyle>
          <a:p>
            <a:pPr>
              <a:defRPr/>
            </a:pPr>
            <a:fld id="{4C91FE96-C2C5-354C-BAC6-3B445495F58B}" type="datetimeFigureOut">
              <a:rPr lang="en-US"/>
              <a:pPr>
                <a:defRPr/>
              </a:pPr>
              <a:t>12/18/18</a:t>
            </a:fld>
            <a:endParaRPr lang="en-US"/>
          </a:p>
        </p:txBody>
      </p:sp>
      <p:sp>
        <p:nvSpPr>
          <p:cNvPr id="5" name="Footer Placeholder 2"/>
          <p:cNvSpPr>
            <a:spLocks noGrp="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Slide Number Placeholder 3"/>
          <p:cNvSpPr>
            <a:spLocks noGrp="1"/>
          </p:cNvSpPr>
          <p:nvPr>
            <p:ph type="sldNum" sz="quarter" idx="12"/>
          </p:nvPr>
        </p:nvSpPr>
        <p:spPr/>
        <p:txBody>
          <a:bodyPr/>
          <a:lstStyle>
            <a:lvl1pPr defTabSz="914400" fontAlgn="base">
              <a:spcBef>
                <a:spcPct val="20000"/>
              </a:spcBef>
              <a:spcAft>
                <a:spcPct val="0"/>
              </a:spcAft>
              <a:defRPr/>
            </a:lvl1pPr>
          </a:lstStyle>
          <a:p>
            <a:pPr>
              <a:defRPr/>
            </a:pPr>
            <a:fld id="{CC99F0AE-F95F-AF42-917E-F33BDE2CDC4E}" type="slidenum">
              <a:rPr lang="en-US"/>
              <a:pPr>
                <a:defRPr/>
              </a:pPr>
              <a:t>‹#›</a:t>
            </a:fld>
            <a:endParaRPr lang="en-US"/>
          </a:p>
        </p:txBody>
      </p:sp>
    </p:spTree>
    <p:extLst>
      <p:ext uri="{BB962C8B-B14F-4D97-AF65-F5344CB8AC3E}">
        <p14:creationId xmlns:p14="http://schemas.microsoft.com/office/powerpoint/2010/main" val="274592167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defTabSz="914400" fontAlgn="base">
              <a:spcBef>
                <a:spcPct val="20000"/>
              </a:spcBef>
              <a:spcAft>
                <a:spcPct val="0"/>
              </a:spcAft>
              <a:defRPr/>
            </a:lvl1pPr>
          </a:lstStyle>
          <a:p>
            <a:pPr>
              <a:defRPr/>
            </a:pPr>
            <a:fld id="{9F9C50E3-0DAC-B842-A6F0-FAC957B47873}" type="datetimeFigureOut">
              <a:rPr lang="en-US"/>
              <a:pPr>
                <a:defRPr/>
              </a:pPr>
              <a:t>12/18/18</a:t>
            </a:fld>
            <a:endParaRPr lang="en-US"/>
          </a:p>
        </p:txBody>
      </p:sp>
      <p:sp>
        <p:nvSpPr>
          <p:cNvPr id="5" name="Footer Placeholder 2"/>
          <p:cNvSpPr>
            <a:spLocks noGrp="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Slide Number Placeholder 3"/>
          <p:cNvSpPr>
            <a:spLocks noGrp="1"/>
          </p:cNvSpPr>
          <p:nvPr>
            <p:ph type="sldNum" sz="quarter" idx="12"/>
          </p:nvPr>
        </p:nvSpPr>
        <p:spPr/>
        <p:txBody>
          <a:bodyPr/>
          <a:lstStyle>
            <a:lvl1pPr defTabSz="914400" fontAlgn="base">
              <a:spcBef>
                <a:spcPct val="20000"/>
              </a:spcBef>
              <a:spcAft>
                <a:spcPct val="0"/>
              </a:spcAft>
              <a:defRPr/>
            </a:lvl1pPr>
          </a:lstStyle>
          <a:p>
            <a:pPr>
              <a:defRPr/>
            </a:pPr>
            <a:fld id="{BCECE274-0F44-5E4A-B992-A095A809AFEC}" type="slidenum">
              <a:rPr lang="en-US"/>
              <a:pPr>
                <a:defRPr/>
              </a:pPr>
              <a:t>‹#›</a:t>
            </a:fld>
            <a:endParaRPr lang="en-US"/>
          </a:p>
        </p:txBody>
      </p:sp>
    </p:spTree>
    <p:extLst>
      <p:ext uri="{BB962C8B-B14F-4D97-AF65-F5344CB8AC3E}">
        <p14:creationId xmlns:p14="http://schemas.microsoft.com/office/powerpoint/2010/main" val="75155251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72260807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fld id="{F2A0BDE0-F301-E641-AC09-CE67DF0DDB79}" type="slidenum">
              <a:rPr lang="en-US"/>
              <a:pPr>
                <a:defRPr/>
              </a:pPr>
              <a:t>‹#›</a:t>
            </a:fld>
            <a:endParaRPr lang="en-US"/>
          </a:p>
        </p:txBody>
      </p:sp>
    </p:spTree>
    <p:extLst>
      <p:ext uri="{BB962C8B-B14F-4D97-AF65-F5344CB8AC3E}">
        <p14:creationId xmlns:p14="http://schemas.microsoft.com/office/powerpoint/2010/main" val="7950375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67F3E185-7B32-BF4A-80F5-43EB6B07E43C}" type="slidenum">
              <a:rPr lang="en-US"/>
              <a:pPr>
                <a:defRPr/>
              </a:pPr>
              <a:t>‹#›</a:t>
            </a:fld>
            <a:endParaRPr lang="en-US"/>
          </a:p>
        </p:txBody>
      </p:sp>
    </p:spTree>
    <p:extLst>
      <p:ext uri="{BB962C8B-B14F-4D97-AF65-F5344CB8AC3E}">
        <p14:creationId xmlns:p14="http://schemas.microsoft.com/office/powerpoint/2010/main" val="253049189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fld id="{71B77496-A7C9-ED4A-AC71-217CB1E351CC}" type="slidenum">
              <a:rPr lang="en-US"/>
              <a:pPr>
                <a:defRPr/>
              </a:pPr>
              <a:t>‹#›</a:t>
            </a:fld>
            <a:endParaRPr lang="en-US"/>
          </a:p>
        </p:txBody>
      </p:sp>
    </p:spTree>
    <p:extLst>
      <p:ext uri="{BB962C8B-B14F-4D97-AF65-F5344CB8AC3E}">
        <p14:creationId xmlns:p14="http://schemas.microsoft.com/office/powerpoint/2010/main" val="99824382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fld id="{E4C58776-2158-6E49-9B24-B2EE3F7ABA53}" type="slidenum">
              <a:rPr lang="en-US"/>
              <a:pPr>
                <a:defRPr/>
              </a:pPr>
              <a:t>‹#›</a:t>
            </a:fld>
            <a:endParaRPr lang="en-US"/>
          </a:p>
        </p:txBody>
      </p:sp>
    </p:spTree>
    <p:extLst>
      <p:ext uri="{BB962C8B-B14F-4D97-AF65-F5344CB8AC3E}">
        <p14:creationId xmlns:p14="http://schemas.microsoft.com/office/powerpoint/2010/main" val="415217376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fld id="{384281B8-FBB9-8045-8494-8FBB71429375}" type="slidenum">
              <a:rPr lang="en-US"/>
              <a:pPr>
                <a:defRPr/>
              </a:pPr>
              <a:t>‹#›</a:t>
            </a:fld>
            <a:endParaRPr lang="en-US"/>
          </a:p>
        </p:txBody>
      </p:sp>
    </p:spTree>
    <p:extLst>
      <p:ext uri="{BB962C8B-B14F-4D97-AF65-F5344CB8AC3E}">
        <p14:creationId xmlns:p14="http://schemas.microsoft.com/office/powerpoint/2010/main" val="163025387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fld id="{BB4C2464-0A4D-714E-8B4C-4F087725A588}" type="slidenum">
              <a:rPr lang="en-US"/>
              <a:pPr>
                <a:defRPr/>
              </a:pPr>
              <a:t>‹#›</a:t>
            </a:fld>
            <a:endParaRPr lang="en-US"/>
          </a:p>
        </p:txBody>
      </p:sp>
    </p:spTree>
    <p:extLst>
      <p:ext uri="{BB962C8B-B14F-4D97-AF65-F5344CB8AC3E}">
        <p14:creationId xmlns:p14="http://schemas.microsoft.com/office/powerpoint/2010/main" val="21704640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fld id="{1E8394E5-D81C-3544-8EB5-4F8BB8B3AB69}" type="slidenum">
              <a:rPr lang="en-US"/>
              <a:pPr>
                <a:defRPr/>
              </a:pPr>
              <a:t>‹#›</a:t>
            </a:fld>
            <a:endParaRPr lang="en-US"/>
          </a:p>
        </p:txBody>
      </p:sp>
    </p:spTree>
    <p:extLst>
      <p:ext uri="{BB962C8B-B14F-4D97-AF65-F5344CB8AC3E}">
        <p14:creationId xmlns:p14="http://schemas.microsoft.com/office/powerpoint/2010/main" val="305216940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fld id="{44E93605-B664-5349-84A9-699C50BBE7FE}" type="slidenum">
              <a:rPr lang="en-US"/>
              <a:pPr>
                <a:defRPr/>
              </a:pPr>
              <a:t>‹#›</a:t>
            </a:fld>
            <a:endParaRPr lang="en-US"/>
          </a:p>
        </p:txBody>
      </p:sp>
    </p:spTree>
    <p:extLst>
      <p:ext uri="{BB962C8B-B14F-4D97-AF65-F5344CB8AC3E}">
        <p14:creationId xmlns:p14="http://schemas.microsoft.com/office/powerpoint/2010/main" val="322646251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fld id="{68E9C9BF-BB19-7849-B9F8-027D73248A54}" type="slidenum">
              <a:rPr lang="en-US"/>
              <a:pPr>
                <a:defRPr/>
              </a:pPr>
              <a:t>‹#›</a:t>
            </a:fld>
            <a:endParaRPr lang="en-US"/>
          </a:p>
        </p:txBody>
      </p:sp>
    </p:spTree>
    <p:extLst>
      <p:ext uri="{BB962C8B-B14F-4D97-AF65-F5344CB8AC3E}">
        <p14:creationId xmlns:p14="http://schemas.microsoft.com/office/powerpoint/2010/main" val="97357592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fld id="{DFA1063F-40C6-DC4E-B0FB-7D3019512E39}" type="slidenum">
              <a:rPr lang="en-US"/>
              <a:pPr>
                <a:defRPr/>
              </a:pPr>
              <a:t>‹#›</a:t>
            </a:fld>
            <a:endParaRPr lang="en-US"/>
          </a:p>
        </p:txBody>
      </p:sp>
    </p:spTree>
    <p:extLst>
      <p:ext uri="{BB962C8B-B14F-4D97-AF65-F5344CB8AC3E}">
        <p14:creationId xmlns:p14="http://schemas.microsoft.com/office/powerpoint/2010/main" val="169596924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spcBef>
                <a:spcPct val="0"/>
              </a:spcBef>
              <a:defRPr sz="2400">
                <a:solidFill>
                  <a:srgbClr val="000000"/>
                </a:solidFill>
                <a:latin typeface="Arial" charset="0"/>
              </a:defRPr>
            </a:lvl1pPr>
          </a:lstStyle>
          <a:p>
            <a:pPr>
              <a:defRPr/>
            </a:pPr>
            <a:fld id="{A38DFF36-137D-B14C-8C94-049869487008}" type="slidenum">
              <a:rPr lang="en-US"/>
              <a:pPr>
                <a:defRPr/>
              </a:pPr>
              <a:t>‹#›</a:t>
            </a:fld>
            <a:endParaRPr lang="en-US"/>
          </a:p>
        </p:txBody>
      </p:sp>
    </p:spTree>
    <p:extLst>
      <p:ext uri="{BB962C8B-B14F-4D97-AF65-F5344CB8AC3E}">
        <p14:creationId xmlns:p14="http://schemas.microsoft.com/office/powerpoint/2010/main" val="389252301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11386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4A0BD69A-DBD0-3A4C-81D1-CCF82FF0A752}" type="slidenum">
              <a:rPr lang="en-US"/>
              <a:pPr>
                <a:defRPr/>
              </a:pPr>
              <a:t>‹#›</a:t>
            </a:fld>
            <a:endParaRPr lang="en-US"/>
          </a:p>
        </p:txBody>
      </p:sp>
    </p:spTree>
    <p:extLst>
      <p:ext uri="{BB962C8B-B14F-4D97-AF65-F5344CB8AC3E}">
        <p14:creationId xmlns:p14="http://schemas.microsoft.com/office/powerpoint/2010/main" val="337390058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3622705188"/>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3068501441"/>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853891543"/>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2413093647"/>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3800984999"/>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D305E6-CBB8-3544-968C-A4C907AE0A8C}" type="slidenum">
              <a:rPr lang="en-US"/>
              <a:pPr>
                <a:defRPr/>
              </a:pPr>
              <a:t>‹#›</a:t>
            </a:fld>
            <a:endParaRPr lang="en-US"/>
          </a:p>
        </p:txBody>
      </p:sp>
    </p:spTree>
    <p:extLst>
      <p:ext uri="{BB962C8B-B14F-4D97-AF65-F5344CB8AC3E}">
        <p14:creationId xmlns:p14="http://schemas.microsoft.com/office/powerpoint/2010/main" val="3742726538"/>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530138-8D5F-434B-9CA4-47D39A84C1D1}" type="slidenum">
              <a:rPr lang="en-US"/>
              <a:pPr>
                <a:defRPr/>
              </a:pPr>
              <a:t>‹#›</a:t>
            </a:fld>
            <a:endParaRPr lang="en-US"/>
          </a:p>
        </p:txBody>
      </p:sp>
    </p:spTree>
    <p:extLst>
      <p:ext uri="{BB962C8B-B14F-4D97-AF65-F5344CB8AC3E}">
        <p14:creationId xmlns:p14="http://schemas.microsoft.com/office/powerpoint/2010/main" val="3706107706"/>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35B1DA-3944-274D-9848-AABF0B117EBF}" type="slidenum">
              <a:rPr lang="en-US"/>
              <a:pPr>
                <a:defRPr/>
              </a:pPr>
              <a:t>‹#›</a:t>
            </a:fld>
            <a:endParaRPr lang="en-US"/>
          </a:p>
        </p:txBody>
      </p:sp>
    </p:spTree>
    <p:extLst>
      <p:ext uri="{BB962C8B-B14F-4D97-AF65-F5344CB8AC3E}">
        <p14:creationId xmlns:p14="http://schemas.microsoft.com/office/powerpoint/2010/main" val="1292377027"/>
      </p:ext>
    </p:extLst>
  </p:cSld>
  <p:clrMapOvr>
    <a:masterClrMapping/>
  </p:clrMapOvr>
  <p:transition spd="med">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10EB4B-3D7A-8646-A067-4789BB07C617}" type="slidenum">
              <a:rPr lang="en-US"/>
              <a:pPr>
                <a:defRPr/>
              </a:pPr>
              <a:t>‹#›</a:t>
            </a:fld>
            <a:endParaRPr lang="en-US"/>
          </a:p>
        </p:txBody>
      </p:sp>
    </p:spTree>
    <p:extLst>
      <p:ext uri="{BB962C8B-B14F-4D97-AF65-F5344CB8AC3E}">
        <p14:creationId xmlns:p14="http://schemas.microsoft.com/office/powerpoint/2010/main" val="3820236231"/>
      </p:ext>
    </p:extLst>
  </p:cSld>
  <p:clrMapOvr>
    <a:masterClrMapping/>
  </p:clrMapOvr>
  <p:transition spd="med">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0EC59C-534D-A84B-9BD7-E5E81437D3ED}" type="slidenum">
              <a:rPr lang="en-US"/>
              <a:pPr>
                <a:defRPr/>
              </a:pPr>
              <a:t>‹#›</a:t>
            </a:fld>
            <a:endParaRPr lang="en-US"/>
          </a:p>
        </p:txBody>
      </p:sp>
    </p:spTree>
    <p:extLst>
      <p:ext uri="{BB962C8B-B14F-4D97-AF65-F5344CB8AC3E}">
        <p14:creationId xmlns:p14="http://schemas.microsoft.com/office/powerpoint/2010/main" val="3445977273"/>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DFDC4A33-97D6-E74C-AFA8-3686D661456D}" type="slidenum">
              <a:rPr lang="en-US"/>
              <a:pPr>
                <a:defRPr/>
              </a:pPr>
              <a:t>‹#›</a:t>
            </a:fld>
            <a:endParaRPr lang="en-US"/>
          </a:p>
        </p:txBody>
      </p:sp>
    </p:spTree>
    <p:extLst>
      <p:ext uri="{BB962C8B-B14F-4D97-AF65-F5344CB8AC3E}">
        <p14:creationId xmlns:p14="http://schemas.microsoft.com/office/powerpoint/2010/main" val="137798580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2232A1-583A-8D41-BF08-877ADF428DFB}" type="slidenum">
              <a:rPr lang="en-US"/>
              <a:pPr>
                <a:defRPr/>
              </a:pPr>
              <a:t>‹#›</a:t>
            </a:fld>
            <a:endParaRPr lang="en-US"/>
          </a:p>
        </p:txBody>
      </p:sp>
    </p:spTree>
    <p:extLst>
      <p:ext uri="{BB962C8B-B14F-4D97-AF65-F5344CB8AC3E}">
        <p14:creationId xmlns:p14="http://schemas.microsoft.com/office/powerpoint/2010/main" val="2096281660"/>
      </p:ext>
    </p:extLst>
  </p:cSld>
  <p:clrMapOvr>
    <a:masterClrMapping/>
  </p:clrMapOvr>
  <p:transition spd="med">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62DC2A-09F6-0240-A17D-CDF44CF8BA51}" type="slidenum">
              <a:rPr lang="en-US"/>
              <a:pPr>
                <a:defRPr/>
              </a:pPr>
              <a:t>‹#›</a:t>
            </a:fld>
            <a:endParaRPr lang="en-US"/>
          </a:p>
        </p:txBody>
      </p:sp>
    </p:spTree>
    <p:extLst>
      <p:ext uri="{BB962C8B-B14F-4D97-AF65-F5344CB8AC3E}">
        <p14:creationId xmlns:p14="http://schemas.microsoft.com/office/powerpoint/2010/main" val="1076031548"/>
      </p:ext>
    </p:extLst>
  </p:cSld>
  <p:clrMapOvr>
    <a:masterClrMapping/>
  </p:clrMapOvr>
  <p:transition spd="med">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E58E13-CF3A-CF46-8444-8CB19F853655}" type="slidenum">
              <a:rPr lang="en-US"/>
              <a:pPr>
                <a:defRPr/>
              </a:pPr>
              <a:t>‹#›</a:t>
            </a:fld>
            <a:endParaRPr lang="en-US"/>
          </a:p>
        </p:txBody>
      </p:sp>
    </p:spTree>
    <p:extLst>
      <p:ext uri="{BB962C8B-B14F-4D97-AF65-F5344CB8AC3E}">
        <p14:creationId xmlns:p14="http://schemas.microsoft.com/office/powerpoint/2010/main" val="3708401452"/>
      </p:ext>
    </p:extLst>
  </p:cSld>
  <p:clrMapOvr>
    <a:masterClrMapping/>
  </p:clrMapOvr>
  <p:transition spd="med">
    <p:randomBar dir="ver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C88F36-3219-6C47-8098-D771241A5ECB}" type="slidenum">
              <a:rPr lang="en-US"/>
              <a:pPr>
                <a:defRPr/>
              </a:pPr>
              <a:t>‹#›</a:t>
            </a:fld>
            <a:endParaRPr lang="en-US"/>
          </a:p>
        </p:txBody>
      </p:sp>
    </p:spTree>
    <p:extLst>
      <p:ext uri="{BB962C8B-B14F-4D97-AF65-F5344CB8AC3E}">
        <p14:creationId xmlns:p14="http://schemas.microsoft.com/office/powerpoint/2010/main" val="3483100524"/>
      </p:ext>
    </p:extLst>
  </p:cSld>
  <p:clrMapOvr>
    <a:masterClrMapping/>
  </p:clrMapOvr>
  <p:transition spd="med">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365F03-8FEE-9845-85F9-0005D9D7A5F2}" type="slidenum">
              <a:rPr lang="en-US"/>
              <a:pPr>
                <a:defRPr/>
              </a:pPr>
              <a:t>‹#›</a:t>
            </a:fld>
            <a:endParaRPr lang="en-US"/>
          </a:p>
        </p:txBody>
      </p:sp>
    </p:spTree>
    <p:extLst>
      <p:ext uri="{BB962C8B-B14F-4D97-AF65-F5344CB8AC3E}">
        <p14:creationId xmlns:p14="http://schemas.microsoft.com/office/powerpoint/2010/main" val="2428884634"/>
      </p:ext>
    </p:extLst>
  </p:cSld>
  <p:clrMapOvr>
    <a:masterClrMapping/>
  </p:clrMapOvr>
  <p:transition spd="med">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2BF5EB-EFEA-4343-A8B1-D6FCE32226BA}" type="slidenum">
              <a:rPr lang="en-US"/>
              <a:pPr>
                <a:defRPr/>
              </a:pPr>
              <a:t>‹#›</a:t>
            </a:fld>
            <a:endParaRPr lang="en-US"/>
          </a:p>
        </p:txBody>
      </p:sp>
    </p:spTree>
    <p:extLst>
      <p:ext uri="{BB962C8B-B14F-4D97-AF65-F5344CB8AC3E}">
        <p14:creationId xmlns:p14="http://schemas.microsoft.com/office/powerpoint/2010/main" val="710598066"/>
      </p:ext>
    </p:extLst>
  </p:cSld>
  <p:clrMapOvr>
    <a:masterClrMapping/>
  </p:clrMapOvr>
  <p:transition spd="med">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8F8F8"/>
                </a:solidFill>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spcBef>
                  <a:spcPct val="0"/>
                </a:spcBef>
              </a:pPr>
              <a:endParaRPr lang="en-US" sz="2400">
                <a:solidFill>
                  <a:srgbClr val="F8F8F8"/>
                </a:solidFill>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8F8F8"/>
                </a:solidFill>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8F8F8"/>
                </a:solidFill>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8F8F8"/>
                </a:solidFill>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8F8F8"/>
                </a:solidFill>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8F8F8"/>
                </a:solidFill>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8F8F8"/>
                </a:solidFill>
              </a:endParaRPr>
            </a:p>
          </p:txBody>
        </p:sp>
      </p:grpSp>
      <p:sp>
        <p:nvSpPr>
          <p:cNvPr id="197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197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pPr>
              <a:defRPr/>
            </a:pPr>
            <a:fld id="{CDAD73EA-4461-D64C-A524-441AD9C88D79}" type="slidenum">
              <a:rPr lang="en-US"/>
              <a:pPr>
                <a:defRPr/>
              </a:pPr>
              <a:t>‹#›</a:t>
            </a:fld>
            <a:endParaRPr lang="en-US"/>
          </a:p>
        </p:txBody>
      </p:sp>
    </p:spTree>
    <p:extLst>
      <p:ext uri="{BB962C8B-B14F-4D97-AF65-F5344CB8AC3E}">
        <p14:creationId xmlns:p14="http://schemas.microsoft.com/office/powerpoint/2010/main" val="28867237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D44734-0F27-D844-86C5-A2EF0017ED42}" type="slidenum">
              <a:rPr lang="en-US"/>
              <a:pPr>
                <a:defRPr/>
              </a:pPr>
              <a:t>‹#›</a:t>
            </a:fld>
            <a:endParaRPr lang="en-US"/>
          </a:p>
        </p:txBody>
      </p:sp>
    </p:spTree>
    <p:extLst>
      <p:ext uri="{BB962C8B-B14F-4D97-AF65-F5344CB8AC3E}">
        <p14:creationId xmlns:p14="http://schemas.microsoft.com/office/powerpoint/2010/main" val="1417231816"/>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2E7669-4C81-8E49-AD24-612FCD8F619A}" type="slidenum">
              <a:rPr lang="en-US"/>
              <a:pPr>
                <a:defRPr/>
              </a:pPr>
              <a:t>‹#›</a:t>
            </a:fld>
            <a:endParaRPr lang="en-US"/>
          </a:p>
        </p:txBody>
      </p:sp>
    </p:spTree>
    <p:extLst>
      <p:ext uri="{BB962C8B-B14F-4D97-AF65-F5344CB8AC3E}">
        <p14:creationId xmlns:p14="http://schemas.microsoft.com/office/powerpoint/2010/main" val="2823018397"/>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D4BDAA-6C05-2D4E-8329-C32BC77AA22E}" type="slidenum">
              <a:rPr lang="en-US"/>
              <a:pPr>
                <a:defRPr/>
              </a:pPr>
              <a:t>‹#›</a:t>
            </a:fld>
            <a:endParaRPr lang="en-US"/>
          </a:p>
        </p:txBody>
      </p:sp>
    </p:spTree>
    <p:extLst>
      <p:ext uri="{BB962C8B-B14F-4D97-AF65-F5344CB8AC3E}">
        <p14:creationId xmlns:p14="http://schemas.microsoft.com/office/powerpoint/2010/main" val="301897539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78576717"/>
      </p:ext>
    </p:extLst>
  </p:cSld>
  <p:clrMapOvr>
    <a:masterClrMapping/>
  </p:clrMapOvr>
  <p:transition>
    <p:wheel spokes="0"/>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D437448-74B7-C041-B6C9-82FB0C4B80C4}" type="slidenum">
              <a:rPr lang="en-US"/>
              <a:pPr>
                <a:defRPr/>
              </a:pPr>
              <a:t>‹#›</a:t>
            </a:fld>
            <a:endParaRPr lang="en-US"/>
          </a:p>
        </p:txBody>
      </p:sp>
    </p:spTree>
    <p:extLst>
      <p:ext uri="{BB962C8B-B14F-4D97-AF65-F5344CB8AC3E}">
        <p14:creationId xmlns:p14="http://schemas.microsoft.com/office/powerpoint/2010/main" val="17476742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4CB823-72D8-604C-B188-E5F2E8024C0F}" type="slidenum">
              <a:rPr lang="en-US"/>
              <a:pPr>
                <a:defRPr/>
              </a:pPr>
              <a:t>‹#›</a:t>
            </a:fld>
            <a:endParaRPr lang="en-US"/>
          </a:p>
        </p:txBody>
      </p:sp>
    </p:spTree>
    <p:extLst>
      <p:ext uri="{BB962C8B-B14F-4D97-AF65-F5344CB8AC3E}">
        <p14:creationId xmlns:p14="http://schemas.microsoft.com/office/powerpoint/2010/main" val="2399308097"/>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779E48-A21A-654A-BF98-629BC13C12C1}" type="slidenum">
              <a:rPr lang="en-US"/>
              <a:pPr>
                <a:defRPr/>
              </a:pPr>
              <a:t>‹#›</a:t>
            </a:fld>
            <a:endParaRPr lang="en-US"/>
          </a:p>
        </p:txBody>
      </p:sp>
    </p:spTree>
    <p:extLst>
      <p:ext uri="{BB962C8B-B14F-4D97-AF65-F5344CB8AC3E}">
        <p14:creationId xmlns:p14="http://schemas.microsoft.com/office/powerpoint/2010/main" val="1876519182"/>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2B4695-311E-B44E-A927-1FB587ACE95C}" type="slidenum">
              <a:rPr lang="en-US"/>
              <a:pPr>
                <a:defRPr/>
              </a:pPr>
              <a:t>‹#›</a:t>
            </a:fld>
            <a:endParaRPr lang="en-US"/>
          </a:p>
        </p:txBody>
      </p:sp>
    </p:spTree>
    <p:extLst>
      <p:ext uri="{BB962C8B-B14F-4D97-AF65-F5344CB8AC3E}">
        <p14:creationId xmlns:p14="http://schemas.microsoft.com/office/powerpoint/2010/main" val="1490943975"/>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02DCEF-6F6B-6046-914D-CFE7B70A09B6}" type="slidenum">
              <a:rPr lang="en-US"/>
              <a:pPr>
                <a:defRPr/>
              </a:pPr>
              <a:t>‹#›</a:t>
            </a:fld>
            <a:endParaRPr lang="en-US"/>
          </a:p>
        </p:txBody>
      </p:sp>
    </p:spTree>
    <p:extLst>
      <p:ext uri="{BB962C8B-B14F-4D97-AF65-F5344CB8AC3E}">
        <p14:creationId xmlns:p14="http://schemas.microsoft.com/office/powerpoint/2010/main" val="3308688288"/>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4A191C-034E-9049-B7C0-CE083AFC9CE4}" type="slidenum">
              <a:rPr lang="en-US"/>
              <a:pPr>
                <a:defRPr/>
              </a:pPr>
              <a:t>‹#›</a:t>
            </a:fld>
            <a:endParaRPr lang="en-US"/>
          </a:p>
        </p:txBody>
      </p:sp>
    </p:spTree>
    <p:extLst>
      <p:ext uri="{BB962C8B-B14F-4D97-AF65-F5344CB8AC3E}">
        <p14:creationId xmlns:p14="http://schemas.microsoft.com/office/powerpoint/2010/main" val="1235377907"/>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A5A560-0081-C140-A2FD-AA967FC9D195}" type="slidenum">
              <a:rPr lang="en-US"/>
              <a:pPr>
                <a:defRPr/>
              </a:pPr>
              <a:t>‹#›</a:t>
            </a:fld>
            <a:endParaRPr lang="en-US"/>
          </a:p>
        </p:txBody>
      </p:sp>
    </p:spTree>
    <p:extLst>
      <p:ext uri="{BB962C8B-B14F-4D97-AF65-F5344CB8AC3E}">
        <p14:creationId xmlns:p14="http://schemas.microsoft.com/office/powerpoint/2010/main" val="1641842785"/>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D058C093-0244-4444-A15E-777E6C93DA29}"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3C632377-888F-DE48-891B-8947D6C144C7}" type="slidenum">
              <a:rPr lang="en-US"/>
              <a:pPr>
                <a:defRPr/>
              </a:pPr>
              <a:t>‹#›</a:t>
            </a:fld>
            <a:endParaRPr lang="en-US"/>
          </a:p>
        </p:txBody>
      </p:sp>
    </p:spTree>
    <p:extLst>
      <p:ext uri="{BB962C8B-B14F-4D97-AF65-F5344CB8AC3E}">
        <p14:creationId xmlns:p14="http://schemas.microsoft.com/office/powerpoint/2010/main" val="377628315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C55AF616-AD6E-4D4A-8698-14106581D953}"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752B8558-EED5-D146-9D23-FA1460AECA0D}" type="slidenum">
              <a:rPr lang="en-US"/>
              <a:pPr>
                <a:defRPr/>
              </a:pPr>
              <a:t>‹#›</a:t>
            </a:fld>
            <a:endParaRPr lang="en-US"/>
          </a:p>
        </p:txBody>
      </p:sp>
    </p:spTree>
    <p:extLst>
      <p:ext uri="{BB962C8B-B14F-4D97-AF65-F5344CB8AC3E}">
        <p14:creationId xmlns:p14="http://schemas.microsoft.com/office/powerpoint/2010/main" val="216019530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99FD2B89-7955-6847-BA81-E71C1C2624D3}"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67F4FF68-F566-4548-9D93-9A347BB11C82}" type="slidenum">
              <a:rPr lang="en-US"/>
              <a:pPr>
                <a:defRPr/>
              </a:pPr>
              <a:t>‹#›</a:t>
            </a:fld>
            <a:endParaRPr lang="en-US"/>
          </a:p>
        </p:txBody>
      </p:sp>
    </p:spTree>
    <p:extLst>
      <p:ext uri="{BB962C8B-B14F-4D97-AF65-F5344CB8AC3E}">
        <p14:creationId xmlns:p14="http://schemas.microsoft.com/office/powerpoint/2010/main" val="103500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endParaRPr lang="en-US" sz="4400">
              <a:solidFill>
                <a:schemeClr val="tx2"/>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buFontTx/>
              <a:buChar char="•"/>
            </a:pPr>
            <a:endParaRPr lang="en-US" sz="3200"/>
          </a:p>
        </p:txBody>
      </p:sp>
    </p:spTree>
    <p:extLst>
      <p:ext uri="{BB962C8B-B14F-4D97-AF65-F5344CB8AC3E}">
        <p14:creationId xmlns:p14="http://schemas.microsoft.com/office/powerpoint/2010/main" val="2821213110"/>
      </p:ext>
    </p:extLst>
  </p:cSld>
  <p:clrMapOvr>
    <a:masterClrMapping/>
  </p:clrMapOvr>
  <p:transition spd="med">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9315009"/>
      </p:ext>
    </p:extLst>
  </p:cSld>
  <p:clrMapOvr>
    <a:masterClrMapping/>
  </p:clrMapOvr>
  <p:transition>
    <p:wheel spokes="0"/>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A9742608-5AB9-0D40-8932-14D4BF479BC2}"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6F4FA859-2A79-E24C-8802-68A319F5903D}" type="slidenum">
              <a:rPr lang="en-US"/>
              <a:pPr>
                <a:defRPr/>
              </a:pPr>
              <a:t>‹#›</a:t>
            </a:fld>
            <a:endParaRPr lang="en-US"/>
          </a:p>
        </p:txBody>
      </p:sp>
    </p:spTree>
    <p:extLst>
      <p:ext uri="{BB962C8B-B14F-4D97-AF65-F5344CB8AC3E}">
        <p14:creationId xmlns:p14="http://schemas.microsoft.com/office/powerpoint/2010/main" val="223464806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7558090A-0AE6-394D-B238-55DB86D81D48}" type="datetimeFigureOut">
              <a:rPr lang="en-US"/>
              <a:pPr>
                <a:defRPr/>
              </a:pPr>
              <a:t>12/18/18</a:t>
            </a:fld>
            <a:endParaRPr lang="en-US"/>
          </a:p>
        </p:txBody>
      </p:sp>
      <p:sp>
        <p:nvSpPr>
          <p:cNvPr id="8" name="Footer Placeholder 7"/>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48062339-F9A0-4F4B-8F92-0202878D978F}" type="slidenum">
              <a:rPr lang="en-US"/>
              <a:pPr>
                <a:defRPr/>
              </a:pPr>
              <a:t>‹#›</a:t>
            </a:fld>
            <a:endParaRPr lang="en-US"/>
          </a:p>
        </p:txBody>
      </p:sp>
    </p:spTree>
    <p:extLst>
      <p:ext uri="{BB962C8B-B14F-4D97-AF65-F5344CB8AC3E}">
        <p14:creationId xmlns:p14="http://schemas.microsoft.com/office/powerpoint/2010/main" val="153849834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8CDF0C8A-F329-634F-B279-1BA8A1CCBDA7}" type="datetimeFigureOut">
              <a:rPr lang="en-US"/>
              <a:pPr>
                <a:defRPr/>
              </a:pPr>
              <a:t>12/18/18</a:t>
            </a:fld>
            <a:endParaRPr lang="en-US"/>
          </a:p>
        </p:txBody>
      </p:sp>
      <p:sp>
        <p:nvSpPr>
          <p:cNvPr id="4" name="Footer Placeholder 3"/>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3D8300F9-537A-B043-8B48-25C1BDEB892C}" type="slidenum">
              <a:rPr lang="en-US"/>
              <a:pPr>
                <a:defRPr/>
              </a:pPr>
              <a:t>‹#›</a:t>
            </a:fld>
            <a:endParaRPr lang="en-US"/>
          </a:p>
        </p:txBody>
      </p:sp>
    </p:spTree>
    <p:extLst>
      <p:ext uri="{BB962C8B-B14F-4D97-AF65-F5344CB8AC3E}">
        <p14:creationId xmlns:p14="http://schemas.microsoft.com/office/powerpoint/2010/main" val="364157929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1ECED3F1-1871-F544-8BA7-E40E8BFA895F}" type="datetimeFigureOut">
              <a:rPr lang="en-US"/>
              <a:pPr>
                <a:defRPr/>
              </a:pPr>
              <a:t>12/18/18</a:t>
            </a:fld>
            <a:endParaRPr lang="en-US"/>
          </a:p>
        </p:txBody>
      </p:sp>
      <p:sp>
        <p:nvSpPr>
          <p:cNvPr id="3" name="Footer Placeholder 2"/>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759B5C92-280F-0F4B-ADAB-947450067C5F}" type="slidenum">
              <a:rPr lang="en-US"/>
              <a:pPr>
                <a:defRPr/>
              </a:pPr>
              <a:t>‹#›</a:t>
            </a:fld>
            <a:endParaRPr lang="en-US"/>
          </a:p>
        </p:txBody>
      </p:sp>
    </p:spTree>
    <p:extLst>
      <p:ext uri="{BB962C8B-B14F-4D97-AF65-F5344CB8AC3E}">
        <p14:creationId xmlns:p14="http://schemas.microsoft.com/office/powerpoint/2010/main" val="263742151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E00E7D08-6BEF-9F46-A54B-2AA69AF29AAA}"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5036EA37-054C-6749-8579-069BEB9C1955}" type="slidenum">
              <a:rPr lang="en-US"/>
              <a:pPr>
                <a:defRPr/>
              </a:pPr>
              <a:t>‹#›</a:t>
            </a:fld>
            <a:endParaRPr lang="en-US"/>
          </a:p>
        </p:txBody>
      </p:sp>
    </p:spTree>
    <p:extLst>
      <p:ext uri="{BB962C8B-B14F-4D97-AF65-F5344CB8AC3E}">
        <p14:creationId xmlns:p14="http://schemas.microsoft.com/office/powerpoint/2010/main" val="249114069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DB429565-4C34-7541-A671-A6D436807856}"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A06CB383-B34D-A14D-907E-0B1B6771ACCD}" type="slidenum">
              <a:rPr lang="en-US"/>
              <a:pPr>
                <a:defRPr/>
              </a:pPr>
              <a:t>‹#›</a:t>
            </a:fld>
            <a:endParaRPr lang="en-US"/>
          </a:p>
        </p:txBody>
      </p:sp>
    </p:spTree>
    <p:extLst>
      <p:ext uri="{BB962C8B-B14F-4D97-AF65-F5344CB8AC3E}">
        <p14:creationId xmlns:p14="http://schemas.microsoft.com/office/powerpoint/2010/main" val="319990624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D39EA182-4708-2547-8123-01043B9DAF62}"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7426CCBD-F366-CA46-BC9F-6348D92C49BE}" type="slidenum">
              <a:rPr lang="en-US"/>
              <a:pPr>
                <a:defRPr/>
              </a:pPr>
              <a:t>‹#›</a:t>
            </a:fld>
            <a:endParaRPr lang="en-US"/>
          </a:p>
        </p:txBody>
      </p:sp>
    </p:spTree>
    <p:extLst>
      <p:ext uri="{BB962C8B-B14F-4D97-AF65-F5344CB8AC3E}">
        <p14:creationId xmlns:p14="http://schemas.microsoft.com/office/powerpoint/2010/main" val="145501029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0C3A604E-D2A5-4148-AD47-59788E27E7DA}"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A9A4D01B-B854-A646-92CC-191F1CB5A026}" type="slidenum">
              <a:rPr lang="en-US"/>
              <a:pPr>
                <a:defRPr/>
              </a:pPr>
              <a:t>‹#›</a:t>
            </a:fld>
            <a:endParaRPr lang="en-US"/>
          </a:p>
        </p:txBody>
      </p:sp>
    </p:spTree>
    <p:extLst>
      <p:ext uri="{BB962C8B-B14F-4D97-AF65-F5344CB8AC3E}">
        <p14:creationId xmlns:p14="http://schemas.microsoft.com/office/powerpoint/2010/main" val="95902970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338975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spcBef>
                <a:spcPct val="20000"/>
              </a:spcBef>
              <a:defRPr>
                <a:latin typeface="Arial"/>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ea typeface="ＭＳ Ｐゴシック"/>
              </a:defRPr>
            </a:lvl1pPr>
          </a:lstStyle>
          <a:p>
            <a:pPr>
              <a:defRPr/>
            </a:pPr>
            <a:fld id="{722A2626-947B-7A49-8A05-BADF2BE206EE}" type="slidenum">
              <a:rPr lang="en-US"/>
              <a:pPr>
                <a:defRPr/>
              </a:pPr>
              <a:t>‹#›</a:t>
            </a:fld>
            <a:endParaRPr lang="en-US"/>
          </a:p>
        </p:txBody>
      </p:sp>
    </p:spTree>
    <p:extLst>
      <p:ext uri="{BB962C8B-B14F-4D97-AF65-F5344CB8AC3E}">
        <p14:creationId xmlns:p14="http://schemas.microsoft.com/office/powerpoint/2010/main" val="124980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09942500"/>
      </p:ext>
    </p:extLst>
  </p:cSld>
  <p:clrMapOvr>
    <a:masterClrMapping/>
  </p:clrMapOvr>
  <p:transition>
    <p:wheel spokes="0"/>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ea typeface="ＭＳ Ｐゴシック"/>
              </a:defRPr>
            </a:lvl1pPr>
          </a:lstStyle>
          <a:p>
            <a:pPr>
              <a:defRPr/>
            </a:pPr>
            <a:fld id="{B2730445-A42E-1A47-8403-3F8D4174B0E3}" type="slidenum">
              <a:rPr lang="en-US"/>
              <a:pPr>
                <a:defRPr/>
              </a:pPr>
              <a:t>‹#›</a:t>
            </a:fld>
            <a:endParaRPr lang="en-US"/>
          </a:p>
        </p:txBody>
      </p:sp>
    </p:spTree>
    <p:extLst>
      <p:ext uri="{BB962C8B-B14F-4D97-AF65-F5344CB8AC3E}">
        <p14:creationId xmlns:p14="http://schemas.microsoft.com/office/powerpoint/2010/main" val="209549150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spcBef>
                <a:spcPct val="20000"/>
              </a:spcBef>
              <a:defRPr>
                <a:latin typeface="Arial"/>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ea typeface="ＭＳ Ｐゴシック"/>
              </a:defRPr>
            </a:lvl1pPr>
          </a:lstStyle>
          <a:p>
            <a:pPr>
              <a:defRPr/>
            </a:pPr>
            <a:fld id="{E5A3FF5D-1BD3-6847-92FE-6FDF46F9F06B}" type="slidenum">
              <a:rPr lang="en-US"/>
              <a:pPr>
                <a:defRPr/>
              </a:pPr>
              <a:t>‹#›</a:t>
            </a:fld>
            <a:endParaRPr lang="en-US"/>
          </a:p>
        </p:txBody>
      </p:sp>
    </p:spTree>
    <p:extLst>
      <p:ext uri="{BB962C8B-B14F-4D97-AF65-F5344CB8AC3E}">
        <p14:creationId xmlns:p14="http://schemas.microsoft.com/office/powerpoint/2010/main" val="159375460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spcBef>
                <a:spcPct val="20000"/>
              </a:spcBef>
              <a:defRPr>
                <a:latin typeface="Arial"/>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ea typeface="ＭＳ Ｐゴシック"/>
              </a:defRPr>
            </a:lvl1pPr>
          </a:lstStyle>
          <a:p>
            <a:pPr>
              <a:defRPr/>
            </a:pPr>
            <a:fld id="{595C6402-9D1E-314D-8776-F616FC264255}" type="slidenum">
              <a:rPr lang="en-US"/>
              <a:pPr>
                <a:defRPr/>
              </a:pPr>
              <a:t>‹#›</a:t>
            </a:fld>
            <a:endParaRPr lang="en-US"/>
          </a:p>
        </p:txBody>
      </p:sp>
    </p:spTree>
    <p:extLst>
      <p:ext uri="{BB962C8B-B14F-4D97-AF65-F5344CB8AC3E}">
        <p14:creationId xmlns:p14="http://schemas.microsoft.com/office/powerpoint/2010/main" val="7957012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spcBef>
                <a:spcPct val="20000"/>
              </a:spcBef>
              <a:defRPr>
                <a:latin typeface="Arial"/>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Arial"/>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Arial"/>
                <a:ea typeface="ＭＳ Ｐゴシック"/>
              </a:defRPr>
            </a:lvl1pPr>
          </a:lstStyle>
          <a:p>
            <a:pPr>
              <a:defRPr/>
            </a:pPr>
            <a:fld id="{86DC6741-2C8A-FA46-9A6E-2499FAC0AE63}" type="slidenum">
              <a:rPr lang="en-US"/>
              <a:pPr>
                <a:defRPr/>
              </a:pPr>
              <a:t>‹#›</a:t>
            </a:fld>
            <a:endParaRPr lang="en-US"/>
          </a:p>
        </p:txBody>
      </p:sp>
    </p:spTree>
    <p:extLst>
      <p:ext uri="{BB962C8B-B14F-4D97-AF65-F5344CB8AC3E}">
        <p14:creationId xmlns:p14="http://schemas.microsoft.com/office/powerpoint/2010/main" val="292411824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spcBef>
                <a:spcPct val="20000"/>
              </a:spcBef>
              <a:defRPr>
                <a:latin typeface="Arial"/>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Arial"/>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Arial"/>
                <a:ea typeface="ＭＳ Ｐゴシック"/>
              </a:defRPr>
            </a:lvl1pPr>
          </a:lstStyle>
          <a:p>
            <a:pPr>
              <a:defRPr/>
            </a:pPr>
            <a:fld id="{ECE8FC5A-8229-DC46-AD63-D5F7159EA943}" type="slidenum">
              <a:rPr lang="en-US"/>
              <a:pPr>
                <a:defRPr/>
              </a:pPr>
              <a:t>‹#›</a:t>
            </a:fld>
            <a:endParaRPr lang="en-US"/>
          </a:p>
        </p:txBody>
      </p:sp>
    </p:spTree>
    <p:extLst>
      <p:ext uri="{BB962C8B-B14F-4D97-AF65-F5344CB8AC3E}">
        <p14:creationId xmlns:p14="http://schemas.microsoft.com/office/powerpoint/2010/main" val="132139206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a:latin typeface="Arial"/>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Arial"/>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Arial"/>
                <a:ea typeface="ＭＳ Ｐゴシック"/>
              </a:defRPr>
            </a:lvl1pPr>
          </a:lstStyle>
          <a:p>
            <a:pPr>
              <a:defRPr/>
            </a:pPr>
            <a:fld id="{07680B3E-7ACC-8B45-B0A5-031B0239EDEE}" type="slidenum">
              <a:rPr lang="en-US"/>
              <a:pPr>
                <a:defRPr/>
              </a:pPr>
              <a:t>‹#›</a:t>
            </a:fld>
            <a:endParaRPr lang="en-US"/>
          </a:p>
        </p:txBody>
      </p:sp>
    </p:spTree>
    <p:extLst>
      <p:ext uri="{BB962C8B-B14F-4D97-AF65-F5344CB8AC3E}">
        <p14:creationId xmlns:p14="http://schemas.microsoft.com/office/powerpoint/2010/main" val="292924495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ea typeface="ＭＳ Ｐゴシック"/>
              </a:defRPr>
            </a:lvl1pPr>
          </a:lstStyle>
          <a:p>
            <a:pPr>
              <a:defRPr/>
            </a:pPr>
            <a:fld id="{9ABC78B0-7268-8749-BE33-274BA05C8AB7}" type="slidenum">
              <a:rPr lang="en-US"/>
              <a:pPr>
                <a:defRPr/>
              </a:pPr>
              <a:t>‹#›</a:t>
            </a:fld>
            <a:endParaRPr lang="en-US"/>
          </a:p>
        </p:txBody>
      </p:sp>
    </p:spTree>
    <p:extLst>
      <p:ext uri="{BB962C8B-B14F-4D97-AF65-F5344CB8AC3E}">
        <p14:creationId xmlns:p14="http://schemas.microsoft.com/office/powerpoint/2010/main" val="75857359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ea typeface="ＭＳ Ｐゴシック"/>
              </a:defRPr>
            </a:lvl1pPr>
          </a:lstStyle>
          <a:p>
            <a:pPr>
              <a:defRPr/>
            </a:pPr>
            <a:fld id="{532D263A-5D34-E64C-8BA7-21B5DCB89E6A}" type="slidenum">
              <a:rPr lang="en-US"/>
              <a:pPr>
                <a:defRPr/>
              </a:pPr>
              <a:t>‹#›</a:t>
            </a:fld>
            <a:endParaRPr lang="en-US"/>
          </a:p>
        </p:txBody>
      </p:sp>
    </p:spTree>
    <p:extLst>
      <p:ext uri="{BB962C8B-B14F-4D97-AF65-F5344CB8AC3E}">
        <p14:creationId xmlns:p14="http://schemas.microsoft.com/office/powerpoint/2010/main" val="26773080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ea typeface="ＭＳ Ｐゴシック"/>
              </a:defRPr>
            </a:lvl1pPr>
          </a:lstStyle>
          <a:p>
            <a:pPr>
              <a:defRPr/>
            </a:pPr>
            <a:fld id="{9C3DB470-F184-0945-A168-5211E609E02E}" type="slidenum">
              <a:rPr lang="en-US"/>
              <a:pPr>
                <a:defRPr/>
              </a:pPr>
              <a:t>‹#›</a:t>
            </a:fld>
            <a:endParaRPr lang="en-US"/>
          </a:p>
        </p:txBody>
      </p:sp>
    </p:spTree>
    <p:extLst>
      <p:ext uri="{BB962C8B-B14F-4D97-AF65-F5344CB8AC3E}">
        <p14:creationId xmlns:p14="http://schemas.microsoft.com/office/powerpoint/2010/main" val="36114587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ea typeface="ＭＳ Ｐゴシック"/>
              </a:defRPr>
            </a:lvl1pPr>
          </a:lstStyle>
          <a:p>
            <a:pPr>
              <a:defRPr/>
            </a:pPr>
            <a:fld id="{80CFBF54-FD2B-8546-A99E-2762FC427442}" type="slidenum">
              <a:rPr lang="en-US"/>
              <a:pPr>
                <a:defRPr/>
              </a:pPr>
              <a:t>‹#›</a:t>
            </a:fld>
            <a:endParaRPr lang="en-US"/>
          </a:p>
        </p:txBody>
      </p:sp>
    </p:spTree>
    <p:extLst>
      <p:ext uri="{BB962C8B-B14F-4D97-AF65-F5344CB8AC3E}">
        <p14:creationId xmlns:p14="http://schemas.microsoft.com/office/powerpoint/2010/main" val="2815603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7445166"/>
      </p:ext>
    </p:extLst>
  </p:cSld>
  <p:clrMapOvr>
    <a:masterClrMapping/>
  </p:clrMapOvr>
  <p:transition>
    <p:wheel spokes="0"/>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spcBef>
                <a:spcPct val="20000"/>
              </a:spcBef>
              <a:defRPr>
                <a:latin typeface="Arial"/>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Arial"/>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Arial"/>
                <a:ea typeface="ＭＳ Ｐゴシック"/>
              </a:defRPr>
            </a:lvl1pPr>
          </a:lstStyle>
          <a:p>
            <a:pPr>
              <a:defRPr/>
            </a:pPr>
            <a:fld id="{FF943291-2D39-E940-9289-36C254A29250}" type="slidenum">
              <a:rPr lang="en-US"/>
              <a:pPr>
                <a:defRPr/>
              </a:pPr>
              <a:t>‹#›</a:t>
            </a:fld>
            <a:endParaRPr lang="en-US"/>
          </a:p>
        </p:txBody>
      </p:sp>
    </p:spTree>
    <p:extLst>
      <p:ext uri="{BB962C8B-B14F-4D97-AF65-F5344CB8AC3E}">
        <p14:creationId xmlns:p14="http://schemas.microsoft.com/office/powerpoint/2010/main" val="142430594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1FCFE3CB-7416-5648-8355-8EC77354773F}"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73E1539E-5887-5E42-A401-4526AB8EC123}" type="slidenum">
              <a:rPr lang="en-US"/>
              <a:pPr>
                <a:defRPr/>
              </a:pPr>
              <a:t>‹#›</a:t>
            </a:fld>
            <a:endParaRPr lang="en-US"/>
          </a:p>
        </p:txBody>
      </p:sp>
    </p:spTree>
    <p:extLst>
      <p:ext uri="{BB962C8B-B14F-4D97-AF65-F5344CB8AC3E}">
        <p14:creationId xmlns:p14="http://schemas.microsoft.com/office/powerpoint/2010/main" val="97058889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7BAF9AAF-4321-D743-8D06-EF5DCCF365D8}"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F8096C6D-FFBD-6047-8D1B-5CAD6C5BC427}" type="slidenum">
              <a:rPr lang="en-US"/>
              <a:pPr>
                <a:defRPr/>
              </a:pPr>
              <a:t>‹#›</a:t>
            </a:fld>
            <a:endParaRPr lang="en-US"/>
          </a:p>
        </p:txBody>
      </p:sp>
    </p:spTree>
    <p:extLst>
      <p:ext uri="{BB962C8B-B14F-4D97-AF65-F5344CB8AC3E}">
        <p14:creationId xmlns:p14="http://schemas.microsoft.com/office/powerpoint/2010/main" val="223994609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C9F94DB7-B51B-D841-AE70-16C17A5B3B52}"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044EFC05-44C1-4C4B-80E8-F7D895BC6EBA}" type="slidenum">
              <a:rPr lang="en-US"/>
              <a:pPr>
                <a:defRPr/>
              </a:pPr>
              <a:t>‹#›</a:t>
            </a:fld>
            <a:endParaRPr lang="en-US"/>
          </a:p>
        </p:txBody>
      </p:sp>
    </p:spTree>
    <p:extLst>
      <p:ext uri="{BB962C8B-B14F-4D97-AF65-F5344CB8AC3E}">
        <p14:creationId xmlns:p14="http://schemas.microsoft.com/office/powerpoint/2010/main" val="400483075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E0FC0E2D-70C4-4D43-B350-829F7BAFE5EA}"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540E55FA-899F-3246-87DB-7101E8186480}" type="slidenum">
              <a:rPr lang="en-US"/>
              <a:pPr>
                <a:defRPr/>
              </a:pPr>
              <a:t>‹#›</a:t>
            </a:fld>
            <a:endParaRPr lang="en-US"/>
          </a:p>
        </p:txBody>
      </p:sp>
    </p:spTree>
    <p:extLst>
      <p:ext uri="{BB962C8B-B14F-4D97-AF65-F5344CB8AC3E}">
        <p14:creationId xmlns:p14="http://schemas.microsoft.com/office/powerpoint/2010/main" val="47848595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A66B6F0C-074C-FC42-8A0E-4A10903D59ED}" type="datetimeFigureOut">
              <a:rPr lang="en-US"/>
              <a:pPr>
                <a:defRPr/>
              </a:pPr>
              <a:t>12/18/18</a:t>
            </a:fld>
            <a:endParaRPr lang="en-US"/>
          </a:p>
        </p:txBody>
      </p:sp>
      <p:sp>
        <p:nvSpPr>
          <p:cNvPr id="8" name="Footer Placeholder 7"/>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23C867BB-54F5-FA44-A307-64F795D84FB2}" type="slidenum">
              <a:rPr lang="en-US"/>
              <a:pPr>
                <a:defRPr/>
              </a:pPr>
              <a:t>‹#›</a:t>
            </a:fld>
            <a:endParaRPr lang="en-US"/>
          </a:p>
        </p:txBody>
      </p:sp>
    </p:spTree>
    <p:extLst>
      <p:ext uri="{BB962C8B-B14F-4D97-AF65-F5344CB8AC3E}">
        <p14:creationId xmlns:p14="http://schemas.microsoft.com/office/powerpoint/2010/main" val="300815413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9F61B673-8BAC-E040-8093-EFC6FC7F0F21}" type="datetimeFigureOut">
              <a:rPr lang="en-US"/>
              <a:pPr>
                <a:defRPr/>
              </a:pPr>
              <a:t>12/18/18</a:t>
            </a:fld>
            <a:endParaRPr lang="en-US"/>
          </a:p>
        </p:txBody>
      </p:sp>
      <p:sp>
        <p:nvSpPr>
          <p:cNvPr id="4" name="Footer Placeholder 3"/>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0CF20C05-B119-3746-B580-F3BD4BFB3189}" type="slidenum">
              <a:rPr lang="en-US"/>
              <a:pPr>
                <a:defRPr/>
              </a:pPr>
              <a:t>‹#›</a:t>
            </a:fld>
            <a:endParaRPr lang="en-US"/>
          </a:p>
        </p:txBody>
      </p:sp>
    </p:spTree>
    <p:extLst>
      <p:ext uri="{BB962C8B-B14F-4D97-AF65-F5344CB8AC3E}">
        <p14:creationId xmlns:p14="http://schemas.microsoft.com/office/powerpoint/2010/main" val="88828920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EE29E50F-4217-6246-8FEC-5B123B9F189D}" type="datetimeFigureOut">
              <a:rPr lang="en-US"/>
              <a:pPr>
                <a:defRPr/>
              </a:pPr>
              <a:t>12/18/18</a:t>
            </a:fld>
            <a:endParaRPr lang="en-US"/>
          </a:p>
        </p:txBody>
      </p:sp>
      <p:sp>
        <p:nvSpPr>
          <p:cNvPr id="3" name="Footer Placeholder 2"/>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AAB3F33E-BF4D-724A-ADDC-18BFEE5730D8}" type="slidenum">
              <a:rPr lang="en-US"/>
              <a:pPr>
                <a:defRPr/>
              </a:pPr>
              <a:t>‹#›</a:t>
            </a:fld>
            <a:endParaRPr lang="en-US"/>
          </a:p>
        </p:txBody>
      </p:sp>
    </p:spTree>
    <p:extLst>
      <p:ext uri="{BB962C8B-B14F-4D97-AF65-F5344CB8AC3E}">
        <p14:creationId xmlns:p14="http://schemas.microsoft.com/office/powerpoint/2010/main" val="234975182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B4E131C0-BF12-8F46-A608-1728586D07A4}"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7F65E21F-CF62-164E-9B2D-7F586C02DF01}" type="slidenum">
              <a:rPr lang="en-US"/>
              <a:pPr>
                <a:defRPr/>
              </a:pPr>
              <a:t>‹#›</a:t>
            </a:fld>
            <a:endParaRPr lang="en-US"/>
          </a:p>
        </p:txBody>
      </p:sp>
    </p:spTree>
    <p:extLst>
      <p:ext uri="{BB962C8B-B14F-4D97-AF65-F5344CB8AC3E}">
        <p14:creationId xmlns:p14="http://schemas.microsoft.com/office/powerpoint/2010/main" val="99946513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F6B69888-3A1F-574D-B881-0E905640905C}"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EFBCD59D-EF82-9D42-BDD1-BD8C95581282}" type="slidenum">
              <a:rPr lang="en-US"/>
              <a:pPr>
                <a:defRPr/>
              </a:pPr>
              <a:t>‹#›</a:t>
            </a:fld>
            <a:endParaRPr lang="en-US"/>
          </a:p>
        </p:txBody>
      </p:sp>
    </p:spTree>
    <p:extLst>
      <p:ext uri="{BB962C8B-B14F-4D97-AF65-F5344CB8AC3E}">
        <p14:creationId xmlns:p14="http://schemas.microsoft.com/office/powerpoint/2010/main" val="2068442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3303015"/>
      </p:ext>
    </p:extLst>
  </p:cSld>
  <p:clrMapOvr>
    <a:masterClrMapping/>
  </p:clrMapOvr>
  <p:transition>
    <p:wheel spokes="0"/>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EB5956CA-1782-7249-85FD-091D5EE9AB07}"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2F491136-695F-D041-9D9C-15732D13455E}" type="slidenum">
              <a:rPr lang="en-US"/>
              <a:pPr>
                <a:defRPr/>
              </a:pPr>
              <a:t>‹#›</a:t>
            </a:fld>
            <a:endParaRPr lang="en-US"/>
          </a:p>
        </p:txBody>
      </p:sp>
    </p:spTree>
    <p:extLst>
      <p:ext uri="{BB962C8B-B14F-4D97-AF65-F5344CB8AC3E}">
        <p14:creationId xmlns:p14="http://schemas.microsoft.com/office/powerpoint/2010/main" val="24587184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B0A52DE9-E4C8-B446-99CD-773F01618D3B}"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9C6D9004-7FAC-8F45-9238-9A500F87F11A}" type="slidenum">
              <a:rPr lang="en-US"/>
              <a:pPr>
                <a:defRPr/>
              </a:pPr>
              <a:t>‹#›</a:t>
            </a:fld>
            <a:endParaRPr lang="en-US"/>
          </a:p>
        </p:txBody>
      </p:sp>
    </p:spTree>
    <p:extLst>
      <p:ext uri="{BB962C8B-B14F-4D97-AF65-F5344CB8AC3E}">
        <p14:creationId xmlns:p14="http://schemas.microsoft.com/office/powerpoint/2010/main" val="425297547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23087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20000"/>
              </a:spcBef>
              <a:spcAft>
                <a:spcPct val="0"/>
              </a:spcAft>
              <a:defRPr>
                <a:ea typeface="+mn-ea"/>
                <a:cs typeface="+mn-cs"/>
              </a:defRPr>
            </a:lvl1pPr>
          </a:lstStyle>
          <a:p>
            <a:pPr>
              <a:defRPr/>
            </a:pPr>
            <a:fld id="{BA4EF59D-FF17-354A-A17C-D62607089F3E}" type="datetimeFigureOut">
              <a:rPr lang="en-US"/>
              <a:pPr>
                <a:defRPr/>
              </a:pPr>
              <a:t>12/18/18</a:t>
            </a:fld>
            <a:endParaRPr lang="en-US"/>
          </a:p>
        </p:txBody>
      </p:sp>
      <p:sp>
        <p:nvSpPr>
          <p:cNvPr id="3" name="Rectangle 5"/>
          <p:cNvSpPr>
            <a:spLocks noGrp="1" noChangeArrowheads="1"/>
          </p:cNvSpPr>
          <p:nvPr>
            <p:ph type="ftr" sz="quarter" idx="11"/>
          </p:nvPr>
        </p:nvSpPr>
        <p:spPr/>
        <p:txBody>
          <a:bodyPr/>
          <a:lstStyle>
            <a:lvl1pPr defTabSz="914400" fontAlgn="base">
              <a:spcBef>
                <a:spcPct val="20000"/>
              </a:spcBef>
              <a:spcAft>
                <a:spcPct val="0"/>
              </a:spcAft>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47FCAC56-04B1-0F48-AA40-F7F5DAC24E55}" type="slidenum">
              <a:rPr lang="en-US"/>
              <a:pPr>
                <a:defRPr/>
              </a:pPr>
              <a:t>‹#›</a:t>
            </a:fld>
            <a:endParaRPr lang="en-US"/>
          </a:p>
        </p:txBody>
      </p:sp>
    </p:spTree>
    <p:extLst>
      <p:ext uri="{BB962C8B-B14F-4D97-AF65-F5344CB8AC3E}">
        <p14:creationId xmlns:p14="http://schemas.microsoft.com/office/powerpoint/2010/main" val="3359511806"/>
      </p:ext>
    </p:extLst>
  </p:cSld>
  <p:clrMapOvr>
    <a:masterClrMapping/>
  </p:clrMapOvr>
  <p:transition spd="med">
    <p:randomBar dir="ver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ea typeface="+mn-ea"/>
                <a:cs typeface="+mn-cs"/>
              </a:defRPr>
            </a:lvl1pPr>
          </a:lstStyle>
          <a:p>
            <a:pPr>
              <a:defRPr/>
            </a:pPr>
            <a:fld id="{720B367D-5E51-694E-B325-7DDA43F33B26}"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7AA5A657-69DD-5B4C-B4F1-FD9D557FF5EC}" type="slidenum">
              <a:rPr lang="en-US"/>
              <a:pPr>
                <a:defRPr/>
              </a:pPr>
              <a:t>‹#›</a:t>
            </a:fld>
            <a:endParaRPr lang="en-US"/>
          </a:p>
        </p:txBody>
      </p:sp>
    </p:spTree>
    <p:extLst>
      <p:ext uri="{BB962C8B-B14F-4D97-AF65-F5344CB8AC3E}">
        <p14:creationId xmlns:p14="http://schemas.microsoft.com/office/powerpoint/2010/main" val="372529300"/>
      </p:ext>
    </p:extLst>
  </p:cSld>
  <p:clrMapOvr>
    <a:masterClrMapping/>
  </p:clrMapOvr>
  <p:transition spd="med">
    <p:randomBar dir="ver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ea typeface="+mn-ea"/>
                <a:cs typeface="+mn-cs"/>
              </a:defRPr>
            </a:lvl1pPr>
          </a:lstStyle>
          <a:p>
            <a:pPr>
              <a:defRPr/>
            </a:pPr>
            <a:fld id="{6A61FFA8-EA00-BF46-A1BF-5D32916695F8}"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6535F238-588D-B740-81A8-083AE5A29AF1}" type="slidenum">
              <a:rPr lang="en-US"/>
              <a:pPr>
                <a:defRPr/>
              </a:pPr>
              <a:t>‹#›</a:t>
            </a:fld>
            <a:endParaRPr lang="en-US"/>
          </a:p>
        </p:txBody>
      </p:sp>
    </p:spTree>
    <p:extLst>
      <p:ext uri="{BB962C8B-B14F-4D97-AF65-F5344CB8AC3E}">
        <p14:creationId xmlns:p14="http://schemas.microsoft.com/office/powerpoint/2010/main" val="59022455"/>
      </p:ext>
    </p:extLst>
  </p:cSld>
  <p:clrMapOvr>
    <a:masterClrMapping/>
  </p:clrMapOvr>
  <p:transition spd="med">
    <p:randomBar dir="vert"/>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1388713238"/>
      </p:ext>
    </p:extLst>
  </p:cSld>
  <p:clrMapOvr>
    <a:masterClrMapping/>
  </p:clrMapOvr>
  <p:transition spd="med">
    <p:randomBar dir="ver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236980836"/>
      </p:ext>
    </p:extLst>
  </p:cSld>
  <p:clrMapOvr>
    <a:masterClrMapping/>
  </p:clrMapOvr>
  <p:transition spd="med">
    <p:randomBar dir="vert"/>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3734310218"/>
      </p:ext>
    </p:extLst>
  </p:cSld>
  <p:clrMapOvr>
    <a:masterClrMapping/>
  </p:clrMapOvr>
  <p:transition spd="med">
    <p:randomBar dir="vert"/>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1972494062"/>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64144732"/>
      </p:ext>
    </p:extLst>
  </p:cSld>
  <p:clrMapOvr>
    <a:masterClrMapping/>
  </p:clrMapOvr>
  <p:transition>
    <p:wheel spokes="0"/>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buFontTx/>
              <a:buChar char="•"/>
            </a:pPr>
            <a:endParaRPr lang="en-US" sz="3200">
              <a:solidFill>
                <a:srgbClr val="000000"/>
              </a:solidFill>
            </a:endParaRPr>
          </a:p>
        </p:txBody>
      </p:sp>
    </p:spTree>
    <p:extLst>
      <p:ext uri="{BB962C8B-B14F-4D97-AF65-F5344CB8AC3E}">
        <p14:creationId xmlns:p14="http://schemas.microsoft.com/office/powerpoint/2010/main" val="2224195607"/>
      </p:ext>
    </p:extLst>
  </p:cSld>
  <p:clrMapOvr>
    <a:masterClrMapping/>
  </p:clrMapOvr>
  <p:transition spd="med">
    <p:randomBar dir="vert"/>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C57A56-AD07-B84D-8AC0-4409C18A51E9}" type="slidenum">
              <a:rPr lang="en-US"/>
              <a:pPr>
                <a:defRPr/>
              </a:pPr>
              <a:t>‹#›</a:t>
            </a:fld>
            <a:endParaRPr lang="en-US"/>
          </a:p>
        </p:txBody>
      </p:sp>
    </p:spTree>
    <p:extLst>
      <p:ext uri="{BB962C8B-B14F-4D97-AF65-F5344CB8AC3E}">
        <p14:creationId xmlns:p14="http://schemas.microsoft.com/office/powerpoint/2010/main" val="3073042530"/>
      </p:ext>
    </p:extLst>
  </p:cSld>
  <p:clrMapOvr>
    <a:masterClrMapping/>
  </p:clrMapOvr>
  <p:transition spd="med">
    <p:randomBar dir="vert"/>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6E87E4-C779-7D40-93C3-DED1073DC573}" type="slidenum">
              <a:rPr lang="en-US"/>
              <a:pPr>
                <a:defRPr/>
              </a:pPr>
              <a:t>‹#›</a:t>
            </a:fld>
            <a:endParaRPr lang="en-US"/>
          </a:p>
        </p:txBody>
      </p:sp>
    </p:spTree>
    <p:extLst>
      <p:ext uri="{BB962C8B-B14F-4D97-AF65-F5344CB8AC3E}">
        <p14:creationId xmlns:p14="http://schemas.microsoft.com/office/powerpoint/2010/main" val="2770085453"/>
      </p:ext>
    </p:extLst>
  </p:cSld>
  <p:clrMapOvr>
    <a:masterClrMapping/>
  </p:clrMapOvr>
  <p:transition spd="med">
    <p:randomBar dir="vert"/>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7A9E80-B5F0-8C42-9FE5-02DE39B987C2}" type="slidenum">
              <a:rPr lang="en-US"/>
              <a:pPr>
                <a:defRPr/>
              </a:pPr>
              <a:t>‹#›</a:t>
            </a:fld>
            <a:endParaRPr lang="en-US"/>
          </a:p>
        </p:txBody>
      </p:sp>
    </p:spTree>
    <p:extLst>
      <p:ext uri="{BB962C8B-B14F-4D97-AF65-F5344CB8AC3E}">
        <p14:creationId xmlns:p14="http://schemas.microsoft.com/office/powerpoint/2010/main" val="4086400227"/>
      </p:ext>
    </p:extLst>
  </p:cSld>
  <p:clrMapOvr>
    <a:masterClrMapping/>
  </p:clrMapOvr>
  <p:transition spd="med">
    <p:randomBar dir="vert"/>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E9F47C-E6FE-9D4F-9698-406D06E81418}" type="slidenum">
              <a:rPr lang="en-US"/>
              <a:pPr>
                <a:defRPr/>
              </a:pPr>
              <a:t>‹#›</a:t>
            </a:fld>
            <a:endParaRPr lang="en-US"/>
          </a:p>
        </p:txBody>
      </p:sp>
    </p:spTree>
    <p:extLst>
      <p:ext uri="{BB962C8B-B14F-4D97-AF65-F5344CB8AC3E}">
        <p14:creationId xmlns:p14="http://schemas.microsoft.com/office/powerpoint/2010/main" val="2524709342"/>
      </p:ext>
    </p:extLst>
  </p:cSld>
  <p:clrMapOvr>
    <a:masterClrMapping/>
  </p:clrMapOvr>
  <p:transition spd="med">
    <p:randomBar dir="ver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9AC5EF-EC15-D446-AAD2-4CADCC91F2BF}" type="slidenum">
              <a:rPr lang="en-US"/>
              <a:pPr>
                <a:defRPr/>
              </a:pPr>
              <a:t>‹#›</a:t>
            </a:fld>
            <a:endParaRPr lang="en-US"/>
          </a:p>
        </p:txBody>
      </p:sp>
    </p:spTree>
    <p:extLst>
      <p:ext uri="{BB962C8B-B14F-4D97-AF65-F5344CB8AC3E}">
        <p14:creationId xmlns:p14="http://schemas.microsoft.com/office/powerpoint/2010/main" val="1509891915"/>
      </p:ext>
    </p:extLst>
  </p:cSld>
  <p:clrMapOvr>
    <a:masterClrMapping/>
  </p:clrMapOvr>
  <p:transition spd="med">
    <p:randomBar dir="vert"/>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B76E5D8-AB15-D449-8E23-373A70AEEF7D}" type="slidenum">
              <a:rPr lang="en-US"/>
              <a:pPr>
                <a:defRPr/>
              </a:pPr>
              <a:t>‹#›</a:t>
            </a:fld>
            <a:endParaRPr lang="en-US"/>
          </a:p>
        </p:txBody>
      </p:sp>
    </p:spTree>
    <p:extLst>
      <p:ext uri="{BB962C8B-B14F-4D97-AF65-F5344CB8AC3E}">
        <p14:creationId xmlns:p14="http://schemas.microsoft.com/office/powerpoint/2010/main" val="1645860732"/>
      </p:ext>
    </p:extLst>
  </p:cSld>
  <p:clrMapOvr>
    <a:masterClrMapping/>
  </p:clrMapOvr>
  <p:transition spd="med">
    <p:randomBar dir="ver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AA406F-101A-B34D-B45E-01BD4CB1D0A6}" type="slidenum">
              <a:rPr lang="en-US"/>
              <a:pPr>
                <a:defRPr/>
              </a:pPr>
              <a:t>‹#›</a:t>
            </a:fld>
            <a:endParaRPr lang="en-US"/>
          </a:p>
        </p:txBody>
      </p:sp>
    </p:spTree>
    <p:extLst>
      <p:ext uri="{BB962C8B-B14F-4D97-AF65-F5344CB8AC3E}">
        <p14:creationId xmlns:p14="http://schemas.microsoft.com/office/powerpoint/2010/main" val="1262103683"/>
      </p:ext>
    </p:extLst>
  </p:cSld>
  <p:clrMapOvr>
    <a:masterClrMapping/>
  </p:clrMapOvr>
  <p:transition spd="med">
    <p:randomBar dir="ver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9F4EE7-450F-0348-B8BA-D6436909F07A}" type="slidenum">
              <a:rPr lang="en-US"/>
              <a:pPr>
                <a:defRPr/>
              </a:pPr>
              <a:t>‹#›</a:t>
            </a:fld>
            <a:endParaRPr lang="en-US"/>
          </a:p>
        </p:txBody>
      </p:sp>
    </p:spTree>
    <p:extLst>
      <p:ext uri="{BB962C8B-B14F-4D97-AF65-F5344CB8AC3E}">
        <p14:creationId xmlns:p14="http://schemas.microsoft.com/office/powerpoint/2010/main" val="1153722709"/>
      </p:ext>
    </p:extLst>
  </p:cSld>
  <p:clrMapOvr>
    <a:masterClrMapping/>
  </p:clrMapOvr>
  <p:transition spd="med">
    <p:randomBar dir="vert"/>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BDEC93-1653-024F-B71D-DD64A7C3DB63}" type="slidenum">
              <a:rPr lang="en-US"/>
              <a:pPr>
                <a:defRPr/>
              </a:pPr>
              <a:t>‹#›</a:t>
            </a:fld>
            <a:endParaRPr lang="en-US"/>
          </a:p>
        </p:txBody>
      </p:sp>
    </p:spTree>
    <p:extLst>
      <p:ext uri="{BB962C8B-B14F-4D97-AF65-F5344CB8AC3E}">
        <p14:creationId xmlns:p14="http://schemas.microsoft.com/office/powerpoint/2010/main" val="3941110871"/>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743677"/>
      </p:ext>
    </p:extLst>
  </p:cSld>
  <p:clrMapOvr>
    <a:masterClrMapping/>
  </p:clrMapOvr>
  <p:transition>
    <p:wheel spokes="0"/>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1A679A-12A5-494D-86CC-22D0BC9912FC}" type="slidenum">
              <a:rPr lang="en-US"/>
              <a:pPr>
                <a:defRPr/>
              </a:pPr>
              <a:t>‹#›</a:t>
            </a:fld>
            <a:endParaRPr lang="en-US"/>
          </a:p>
        </p:txBody>
      </p:sp>
    </p:spTree>
    <p:extLst>
      <p:ext uri="{BB962C8B-B14F-4D97-AF65-F5344CB8AC3E}">
        <p14:creationId xmlns:p14="http://schemas.microsoft.com/office/powerpoint/2010/main" val="3482862546"/>
      </p:ext>
    </p:extLst>
  </p:cSld>
  <p:clrMapOvr>
    <a:masterClrMapping/>
  </p:clrMapOvr>
  <p:transition spd="med">
    <p:randomBar dir="ver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24B137-F87E-5846-9903-DF1DEB67B6CA}" type="slidenum">
              <a:rPr lang="en-US"/>
              <a:pPr>
                <a:defRPr/>
              </a:pPr>
              <a:t>‹#›</a:t>
            </a:fld>
            <a:endParaRPr lang="en-US"/>
          </a:p>
        </p:txBody>
      </p:sp>
    </p:spTree>
    <p:extLst>
      <p:ext uri="{BB962C8B-B14F-4D97-AF65-F5344CB8AC3E}">
        <p14:creationId xmlns:p14="http://schemas.microsoft.com/office/powerpoint/2010/main" val="1710742915"/>
      </p:ext>
    </p:extLst>
  </p:cSld>
  <p:clrMapOvr>
    <a:masterClrMapping/>
  </p:clrMapOvr>
  <p:transition spd="med">
    <p:randomBar dir="vert"/>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21062706"/>
      </p:ext>
    </p:extLst>
  </p:cSld>
  <p:clrMapOvr>
    <a:masterClrMapping/>
  </p:clrMapOvr>
  <p:transition>
    <p:fade/>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267054"/>
      </p:ext>
    </p:extLst>
  </p:cSld>
  <p:clrMapOvr>
    <a:masterClrMapping/>
  </p:clrMapOvr>
  <p:transition>
    <p:fade/>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31270838"/>
      </p:ext>
    </p:extLst>
  </p:cSld>
  <p:clrMapOvr>
    <a:masterClrMapping/>
  </p:clrMapOvr>
  <p:transition>
    <p:fade/>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607636"/>
      </p:ext>
    </p:extLst>
  </p:cSld>
  <p:clrMapOvr>
    <a:masterClrMapping/>
  </p:clrMapOvr>
  <p:transition>
    <p:fade/>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2021117"/>
      </p:ext>
    </p:extLst>
  </p:cSld>
  <p:clrMapOvr>
    <a:masterClrMapping/>
  </p:clrMapOvr>
  <p:transition>
    <p:fade/>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2974305"/>
      </p:ext>
    </p:extLst>
  </p:cSld>
  <p:clrMapOvr>
    <a:masterClrMapping/>
  </p:clrMapOvr>
  <p:transition>
    <p:fade/>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476365"/>
      </p:ext>
    </p:extLst>
  </p:cSld>
  <p:clrMapOvr>
    <a:masterClrMapping/>
  </p:clrMapOvr>
  <p:transition>
    <p:fade/>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397122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5018506"/>
      </p:ext>
    </p:extLst>
  </p:cSld>
  <p:clrMapOvr>
    <a:masterClrMapping/>
  </p:clrMapOvr>
  <p:transition>
    <p:wheel spokes="0"/>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1624224"/>
      </p:ext>
    </p:extLst>
  </p:cSld>
  <p:clrMapOvr>
    <a:masterClrMapping/>
  </p:clrMapOvr>
  <p:transition>
    <p:fade/>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3787608"/>
      </p:ext>
    </p:extLst>
  </p:cSld>
  <p:clrMapOvr>
    <a:masterClrMapping/>
  </p:clrMapOvr>
  <p:transition>
    <p:fade/>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1003056"/>
      </p:ext>
    </p:extLst>
  </p:cSld>
  <p:clrMapOvr>
    <a:masterClrMapping/>
  </p:clrMapOvr>
  <p:transition>
    <p:fade/>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smtClean="0">
                <a:latin typeface="Times New Roman" charset="0"/>
              </a:defRPr>
            </a:lvl1pPr>
          </a:lstStyle>
          <a:p>
            <a:pPr>
              <a:defRPr/>
            </a:pPr>
            <a:fld id="{0AE2EF72-2294-7F47-938E-448EE5CDDA0E}" type="slidenum">
              <a:rPr lang="en-US"/>
              <a:pPr>
                <a:defRPr/>
              </a:pPr>
              <a:t>‹#›</a:t>
            </a:fld>
            <a:endParaRPr lang="en-US"/>
          </a:p>
        </p:txBody>
      </p:sp>
    </p:spTree>
    <p:extLst>
      <p:ext uri="{BB962C8B-B14F-4D97-AF65-F5344CB8AC3E}">
        <p14:creationId xmlns:p14="http://schemas.microsoft.com/office/powerpoint/2010/main" val="3704311991"/>
      </p:ext>
    </p:extLst>
  </p:cSld>
  <p:clrMapOvr>
    <a:masterClrMapping/>
  </p:clrMapOvr>
  <p:transition>
    <p:fade/>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26"/>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27"/>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152750B7-0B14-CE40-8052-E184034C3A51}" type="slidenum">
              <a:rPr lang="en-US"/>
              <a:pPr>
                <a:defRPr/>
              </a:pPr>
              <a:t>‹#›</a:t>
            </a:fld>
            <a:endParaRPr lang="en-US"/>
          </a:p>
        </p:txBody>
      </p:sp>
    </p:spTree>
    <p:extLst>
      <p:ext uri="{BB962C8B-B14F-4D97-AF65-F5344CB8AC3E}">
        <p14:creationId xmlns:p14="http://schemas.microsoft.com/office/powerpoint/2010/main" val="4085242293"/>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26"/>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27"/>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73B8C9ED-7203-3949-B4BD-6B89D779281C}" type="slidenum">
              <a:rPr lang="en-US"/>
              <a:pPr>
                <a:defRPr/>
              </a:pPr>
              <a:t>‹#›</a:t>
            </a:fld>
            <a:endParaRPr lang="en-US"/>
          </a:p>
        </p:txBody>
      </p:sp>
    </p:spTree>
    <p:extLst>
      <p:ext uri="{BB962C8B-B14F-4D97-AF65-F5344CB8AC3E}">
        <p14:creationId xmlns:p14="http://schemas.microsoft.com/office/powerpoint/2010/main" val="2350976609"/>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26"/>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27"/>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12BDA4F8-9362-4A44-A4F4-AACF990A8C8C}" type="slidenum">
              <a:rPr lang="en-US"/>
              <a:pPr>
                <a:defRPr/>
              </a:pPr>
              <a:t>‹#›</a:t>
            </a:fld>
            <a:endParaRPr lang="en-US"/>
          </a:p>
        </p:txBody>
      </p:sp>
    </p:spTree>
    <p:extLst>
      <p:ext uri="{BB962C8B-B14F-4D97-AF65-F5344CB8AC3E}">
        <p14:creationId xmlns:p14="http://schemas.microsoft.com/office/powerpoint/2010/main" val="1230037348"/>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spcBef>
                <a:spcPct val="20000"/>
              </a:spcBef>
              <a:defRPr/>
            </a:lvl1pPr>
          </a:lstStyle>
          <a:p>
            <a:pPr>
              <a:defRPr/>
            </a:pPr>
            <a:endParaRPr lang="en-US"/>
          </a:p>
        </p:txBody>
      </p:sp>
      <p:sp>
        <p:nvSpPr>
          <p:cNvPr id="8" name="Rectangle 26"/>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27"/>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7DD69FE4-5A7B-E246-A5D4-A8140578D8DE}" type="slidenum">
              <a:rPr lang="en-US"/>
              <a:pPr>
                <a:defRPr/>
              </a:pPr>
              <a:t>‹#›</a:t>
            </a:fld>
            <a:endParaRPr lang="en-US"/>
          </a:p>
        </p:txBody>
      </p:sp>
    </p:spTree>
    <p:extLst>
      <p:ext uri="{BB962C8B-B14F-4D97-AF65-F5344CB8AC3E}">
        <p14:creationId xmlns:p14="http://schemas.microsoft.com/office/powerpoint/2010/main" val="3401107228"/>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spcBef>
                <a:spcPct val="20000"/>
              </a:spcBef>
              <a:defRPr/>
            </a:lvl1pPr>
          </a:lstStyle>
          <a:p>
            <a:pPr>
              <a:defRPr/>
            </a:pPr>
            <a:endParaRPr lang="en-US"/>
          </a:p>
        </p:txBody>
      </p:sp>
      <p:sp>
        <p:nvSpPr>
          <p:cNvPr id="4" name="Rectangle 26"/>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27"/>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78A50BCE-7A8E-9C44-84BB-5849C9257C89}" type="slidenum">
              <a:rPr lang="en-US"/>
              <a:pPr>
                <a:defRPr/>
              </a:pPr>
              <a:t>‹#›</a:t>
            </a:fld>
            <a:endParaRPr lang="en-US"/>
          </a:p>
        </p:txBody>
      </p:sp>
    </p:spTree>
    <p:extLst>
      <p:ext uri="{BB962C8B-B14F-4D97-AF65-F5344CB8AC3E}">
        <p14:creationId xmlns:p14="http://schemas.microsoft.com/office/powerpoint/2010/main" val="1365936419"/>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spcBef>
                <a:spcPct val="20000"/>
              </a:spcBef>
              <a:defRPr/>
            </a:lvl1pPr>
          </a:lstStyle>
          <a:p>
            <a:pPr>
              <a:defRPr/>
            </a:pPr>
            <a:endParaRPr lang="en-US"/>
          </a:p>
        </p:txBody>
      </p:sp>
      <p:sp>
        <p:nvSpPr>
          <p:cNvPr id="3" name="Rectangle 26"/>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27"/>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ECE0A304-3CD0-4C46-A04F-FC66BCB9EB74}" type="slidenum">
              <a:rPr lang="en-US"/>
              <a:pPr>
                <a:defRPr/>
              </a:pPr>
              <a:t>‹#›</a:t>
            </a:fld>
            <a:endParaRPr lang="en-US"/>
          </a:p>
        </p:txBody>
      </p:sp>
    </p:spTree>
    <p:extLst>
      <p:ext uri="{BB962C8B-B14F-4D97-AF65-F5344CB8AC3E}">
        <p14:creationId xmlns:p14="http://schemas.microsoft.com/office/powerpoint/2010/main" val="303632315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65940363"/>
      </p:ext>
    </p:extLst>
  </p:cSld>
  <p:clrMapOvr>
    <a:masterClrMapping/>
  </p:clrMapOvr>
  <p:transition>
    <p:wheel spokes="0"/>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26"/>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27"/>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0D4C34A1-18A0-BB44-ACBB-FC332E02B82B}" type="slidenum">
              <a:rPr lang="en-US"/>
              <a:pPr>
                <a:defRPr/>
              </a:pPr>
              <a:t>‹#›</a:t>
            </a:fld>
            <a:endParaRPr lang="en-US"/>
          </a:p>
        </p:txBody>
      </p:sp>
    </p:spTree>
    <p:extLst>
      <p:ext uri="{BB962C8B-B14F-4D97-AF65-F5344CB8AC3E}">
        <p14:creationId xmlns:p14="http://schemas.microsoft.com/office/powerpoint/2010/main" val="2642122123"/>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26"/>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27"/>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939DE335-DCF0-AF46-9B18-876F43ACFCEE}" type="slidenum">
              <a:rPr lang="en-US"/>
              <a:pPr>
                <a:defRPr/>
              </a:pPr>
              <a:t>‹#›</a:t>
            </a:fld>
            <a:endParaRPr lang="en-US"/>
          </a:p>
        </p:txBody>
      </p:sp>
    </p:spTree>
    <p:extLst>
      <p:ext uri="{BB962C8B-B14F-4D97-AF65-F5344CB8AC3E}">
        <p14:creationId xmlns:p14="http://schemas.microsoft.com/office/powerpoint/2010/main" val="1495948015"/>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26"/>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27"/>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5345D5F0-B72E-E540-8FAA-774E7BDE7D4D}" type="slidenum">
              <a:rPr lang="en-US"/>
              <a:pPr>
                <a:defRPr/>
              </a:pPr>
              <a:t>‹#›</a:t>
            </a:fld>
            <a:endParaRPr lang="en-US"/>
          </a:p>
        </p:txBody>
      </p:sp>
    </p:spTree>
    <p:extLst>
      <p:ext uri="{BB962C8B-B14F-4D97-AF65-F5344CB8AC3E}">
        <p14:creationId xmlns:p14="http://schemas.microsoft.com/office/powerpoint/2010/main" val="457717517"/>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26"/>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27"/>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80012608-55EA-4849-9492-6705AD876DC3}" type="slidenum">
              <a:rPr lang="en-US"/>
              <a:pPr>
                <a:defRPr/>
              </a:pPr>
              <a:t>‹#›</a:t>
            </a:fld>
            <a:endParaRPr lang="en-US"/>
          </a:p>
        </p:txBody>
      </p:sp>
    </p:spTree>
    <p:extLst>
      <p:ext uri="{BB962C8B-B14F-4D97-AF65-F5344CB8AC3E}">
        <p14:creationId xmlns:p14="http://schemas.microsoft.com/office/powerpoint/2010/main" val="2230959191"/>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26"/>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27"/>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34EF3142-FAFC-934C-9E2B-5552886B67CF}" type="slidenum">
              <a:rPr lang="en-US"/>
              <a:pPr>
                <a:defRPr/>
              </a:pPr>
              <a:t>‹#›</a:t>
            </a:fld>
            <a:endParaRPr lang="en-US"/>
          </a:p>
        </p:txBody>
      </p:sp>
    </p:spTree>
    <p:extLst>
      <p:ext uri="{BB962C8B-B14F-4D97-AF65-F5344CB8AC3E}">
        <p14:creationId xmlns:p14="http://schemas.microsoft.com/office/powerpoint/2010/main" val="1201880146"/>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26"/>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27"/>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872313CC-EEDC-E94D-A699-A9FB5E5B77EE}" type="slidenum">
              <a:rPr lang="en-US"/>
              <a:pPr>
                <a:defRPr/>
              </a:pPr>
              <a:t>‹#›</a:t>
            </a:fld>
            <a:endParaRPr lang="en-US"/>
          </a:p>
        </p:txBody>
      </p:sp>
    </p:spTree>
    <p:extLst>
      <p:ext uri="{BB962C8B-B14F-4D97-AF65-F5344CB8AC3E}">
        <p14:creationId xmlns:p14="http://schemas.microsoft.com/office/powerpoint/2010/main" val="1536109940"/>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26"/>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27"/>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B95C397A-C1A2-424F-9A12-1C524D71CBA6}" type="slidenum">
              <a:rPr lang="en-US"/>
              <a:pPr>
                <a:defRPr/>
              </a:pPr>
              <a:t>‹#›</a:t>
            </a:fld>
            <a:endParaRPr lang="en-US"/>
          </a:p>
        </p:txBody>
      </p:sp>
    </p:spTree>
    <p:extLst>
      <p:ext uri="{BB962C8B-B14F-4D97-AF65-F5344CB8AC3E}">
        <p14:creationId xmlns:p14="http://schemas.microsoft.com/office/powerpoint/2010/main" val="624892970"/>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spcBef>
                <a:spcPct val="20000"/>
              </a:spcBef>
              <a:defRPr/>
            </a:lvl1pPr>
          </a:lstStyle>
          <a:p>
            <a:pPr>
              <a:defRPr/>
            </a:pPr>
            <a:endParaRPr lang="en-US"/>
          </a:p>
        </p:txBody>
      </p:sp>
      <p:sp>
        <p:nvSpPr>
          <p:cNvPr id="8" name="Rectangle 26"/>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27"/>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0C81C4ED-4D2D-A14D-9472-F7B40F21A43A}" type="slidenum">
              <a:rPr lang="en-US"/>
              <a:pPr>
                <a:defRPr/>
              </a:pPr>
              <a:t>‹#›</a:t>
            </a:fld>
            <a:endParaRPr lang="en-US"/>
          </a:p>
        </p:txBody>
      </p:sp>
    </p:spTree>
    <p:extLst>
      <p:ext uri="{BB962C8B-B14F-4D97-AF65-F5344CB8AC3E}">
        <p14:creationId xmlns:p14="http://schemas.microsoft.com/office/powerpoint/2010/main" val="1000728888"/>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spcBef>
                <a:spcPct val="20000"/>
              </a:spcBef>
              <a:defRPr/>
            </a:lvl1pPr>
          </a:lstStyle>
          <a:p>
            <a:pPr>
              <a:defRPr/>
            </a:pPr>
            <a:endParaRPr lang="en-US"/>
          </a:p>
        </p:txBody>
      </p:sp>
      <p:sp>
        <p:nvSpPr>
          <p:cNvPr id="4" name="Rectangle 26"/>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27"/>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93A938E8-F744-F242-A2FA-C4BA54394FE9}" type="slidenum">
              <a:rPr lang="en-US"/>
              <a:pPr>
                <a:defRPr/>
              </a:pPr>
              <a:t>‹#›</a:t>
            </a:fld>
            <a:endParaRPr lang="en-US"/>
          </a:p>
        </p:txBody>
      </p:sp>
    </p:spTree>
    <p:extLst>
      <p:ext uri="{BB962C8B-B14F-4D97-AF65-F5344CB8AC3E}">
        <p14:creationId xmlns:p14="http://schemas.microsoft.com/office/powerpoint/2010/main" val="2728331053"/>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spcBef>
                <a:spcPct val="20000"/>
              </a:spcBef>
              <a:defRPr/>
            </a:lvl1pPr>
          </a:lstStyle>
          <a:p>
            <a:pPr>
              <a:defRPr/>
            </a:pPr>
            <a:endParaRPr lang="en-US"/>
          </a:p>
        </p:txBody>
      </p:sp>
      <p:sp>
        <p:nvSpPr>
          <p:cNvPr id="3" name="Rectangle 26"/>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27"/>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C8B23B40-5A11-374D-A8BC-6B1D7C0477D9}" type="slidenum">
              <a:rPr lang="en-US"/>
              <a:pPr>
                <a:defRPr/>
              </a:pPr>
              <a:t>‹#›</a:t>
            </a:fld>
            <a:endParaRPr lang="en-US"/>
          </a:p>
        </p:txBody>
      </p:sp>
    </p:spTree>
    <p:extLst>
      <p:ext uri="{BB962C8B-B14F-4D97-AF65-F5344CB8AC3E}">
        <p14:creationId xmlns:p14="http://schemas.microsoft.com/office/powerpoint/2010/main" val="212026508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0143763"/>
      </p:ext>
    </p:extLst>
  </p:cSld>
  <p:clrMapOvr>
    <a:masterClrMapping/>
  </p:clrMapOvr>
  <p:transition>
    <p:wheel spokes="0"/>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26"/>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27"/>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D489579E-5113-7642-B86D-6299ACB67CE4}" type="slidenum">
              <a:rPr lang="en-US"/>
              <a:pPr>
                <a:defRPr/>
              </a:pPr>
              <a:t>‹#›</a:t>
            </a:fld>
            <a:endParaRPr lang="en-US"/>
          </a:p>
        </p:txBody>
      </p:sp>
    </p:spTree>
    <p:extLst>
      <p:ext uri="{BB962C8B-B14F-4D97-AF65-F5344CB8AC3E}">
        <p14:creationId xmlns:p14="http://schemas.microsoft.com/office/powerpoint/2010/main" val="1552094258"/>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26"/>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27"/>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D7206140-7841-2C43-B3F2-D0BA264A10D0}" type="slidenum">
              <a:rPr lang="en-US"/>
              <a:pPr>
                <a:defRPr/>
              </a:pPr>
              <a:t>‹#›</a:t>
            </a:fld>
            <a:endParaRPr lang="en-US"/>
          </a:p>
        </p:txBody>
      </p:sp>
    </p:spTree>
    <p:extLst>
      <p:ext uri="{BB962C8B-B14F-4D97-AF65-F5344CB8AC3E}">
        <p14:creationId xmlns:p14="http://schemas.microsoft.com/office/powerpoint/2010/main" val="330260069"/>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26"/>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27"/>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7E86DD6E-E141-A945-A0D9-D37692AB379D}" type="slidenum">
              <a:rPr lang="en-US"/>
              <a:pPr>
                <a:defRPr/>
              </a:pPr>
              <a:t>‹#›</a:t>
            </a:fld>
            <a:endParaRPr lang="en-US"/>
          </a:p>
        </p:txBody>
      </p:sp>
    </p:spTree>
    <p:extLst>
      <p:ext uri="{BB962C8B-B14F-4D97-AF65-F5344CB8AC3E}">
        <p14:creationId xmlns:p14="http://schemas.microsoft.com/office/powerpoint/2010/main" val="2977307570"/>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26"/>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27"/>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DE381E52-2A47-D848-93E0-5FC6A2857334}" type="slidenum">
              <a:rPr lang="en-US"/>
              <a:pPr>
                <a:defRPr/>
              </a:pPr>
              <a:t>‹#›</a:t>
            </a:fld>
            <a:endParaRPr lang="en-US"/>
          </a:p>
        </p:txBody>
      </p:sp>
    </p:spTree>
    <p:extLst>
      <p:ext uri="{BB962C8B-B14F-4D97-AF65-F5344CB8AC3E}">
        <p14:creationId xmlns:p14="http://schemas.microsoft.com/office/powerpoint/2010/main" val="3353400231"/>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AC2597BC-BD01-314A-94D9-40ED2A2DDA59}" type="slidenum">
              <a:rPr lang="en-US"/>
              <a:pPr>
                <a:defRPr/>
              </a:pPr>
              <a:t>‹#›</a:t>
            </a:fld>
            <a:endParaRPr lang="en-US"/>
          </a:p>
        </p:txBody>
      </p:sp>
    </p:spTree>
    <p:extLst>
      <p:ext uri="{BB962C8B-B14F-4D97-AF65-F5344CB8AC3E}">
        <p14:creationId xmlns:p14="http://schemas.microsoft.com/office/powerpoint/2010/main" val="666514367"/>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B8DCC726-A482-FA41-A124-A1517848EE11}" type="slidenum">
              <a:rPr lang="en-US"/>
              <a:pPr>
                <a:defRPr/>
              </a:pPr>
              <a:t>‹#›</a:t>
            </a:fld>
            <a:endParaRPr lang="en-US"/>
          </a:p>
        </p:txBody>
      </p:sp>
    </p:spTree>
    <p:extLst>
      <p:ext uri="{BB962C8B-B14F-4D97-AF65-F5344CB8AC3E}">
        <p14:creationId xmlns:p14="http://schemas.microsoft.com/office/powerpoint/2010/main" val="75858608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A129709D-4A84-A642-8B63-E8C2DA0F8C25}" type="slidenum">
              <a:rPr lang="en-US"/>
              <a:pPr>
                <a:defRPr/>
              </a:pPr>
              <a:t>‹#›</a:t>
            </a:fld>
            <a:endParaRPr lang="en-US"/>
          </a:p>
        </p:txBody>
      </p:sp>
    </p:spTree>
    <p:extLst>
      <p:ext uri="{BB962C8B-B14F-4D97-AF65-F5344CB8AC3E}">
        <p14:creationId xmlns:p14="http://schemas.microsoft.com/office/powerpoint/2010/main" val="524109202"/>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8"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E666F343-C5D3-914B-A0D6-68F1E8B80627}" type="slidenum">
              <a:rPr lang="en-US"/>
              <a:pPr>
                <a:defRPr/>
              </a:pPr>
              <a:t>‹#›</a:t>
            </a:fld>
            <a:endParaRPr lang="en-US"/>
          </a:p>
        </p:txBody>
      </p:sp>
    </p:spTree>
    <p:extLst>
      <p:ext uri="{BB962C8B-B14F-4D97-AF65-F5344CB8AC3E}">
        <p14:creationId xmlns:p14="http://schemas.microsoft.com/office/powerpoint/2010/main" val="2361410121"/>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4"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4A10F4AD-52CE-2D44-9CD7-E1677BBCBAD2}" type="slidenum">
              <a:rPr lang="en-US"/>
              <a:pPr>
                <a:defRPr/>
              </a:pPr>
              <a:t>‹#›</a:t>
            </a:fld>
            <a:endParaRPr lang="en-US"/>
          </a:p>
        </p:txBody>
      </p:sp>
    </p:spTree>
    <p:extLst>
      <p:ext uri="{BB962C8B-B14F-4D97-AF65-F5344CB8AC3E}">
        <p14:creationId xmlns:p14="http://schemas.microsoft.com/office/powerpoint/2010/main" val="1078279751"/>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3"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94655021-6A39-334B-92FB-E7BD35E9E641}" type="slidenum">
              <a:rPr lang="en-US"/>
              <a:pPr>
                <a:defRPr/>
              </a:pPr>
              <a:t>‹#›</a:t>
            </a:fld>
            <a:endParaRPr lang="en-US"/>
          </a:p>
        </p:txBody>
      </p:sp>
    </p:spTree>
    <p:extLst>
      <p:ext uri="{BB962C8B-B14F-4D97-AF65-F5344CB8AC3E}">
        <p14:creationId xmlns:p14="http://schemas.microsoft.com/office/powerpoint/2010/main" val="260918720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5920416"/>
      </p:ext>
    </p:extLst>
  </p:cSld>
  <p:clrMapOvr>
    <a:masterClrMapping/>
  </p:clrMapOvr>
  <p:transition>
    <p:wheel spokes="0"/>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C6AC7D11-2F84-C343-8FCA-73DE8CD7113C}" type="slidenum">
              <a:rPr lang="en-US"/>
              <a:pPr>
                <a:defRPr/>
              </a:pPr>
              <a:t>‹#›</a:t>
            </a:fld>
            <a:endParaRPr lang="en-US"/>
          </a:p>
        </p:txBody>
      </p:sp>
    </p:spTree>
    <p:extLst>
      <p:ext uri="{BB962C8B-B14F-4D97-AF65-F5344CB8AC3E}">
        <p14:creationId xmlns:p14="http://schemas.microsoft.com/office/powerpoint/2010/main" val="539561348"/>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7E256FE3-8121-2A4D-AAB8-5018877AD196}" type="slidenum">
              <a:rPr lang="en-US"/>
              <a:pPr>
                <a:defRPr/>
              </a:pPr>
              <a:t>‹#›</a:t>
            </a:fld>
            <a:endParaRPr lang="en-US"/>
          </a:p>
        </p:txBody>
      </p:sp>
    </p:spTree>
    <p:extLst>
      <p:ext uri="{BB962C8B-B14F-4D97-AF65-F5344CB8AC3E}">
        <p14:creationId xmlns:p14="http://schemas.microsoft.com/office/powerpoint/2010/main" val="1142034593"/>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F49BDC77-6D07-BA43-8CAE-FFE385A1243E}" type="slidenum">
              <a:rPr lang="en-US"/>
              <a:pPr>
                <a:defRPr/>
              </a:pPr>
              <a:t>‹#›</a:t>
            </a:fld>
            <a:endParaRPr lang="en-US"/>
          </a:p>
        </p:txBody>
      </p:sp>
    </p:spTree>
    <p:extLst>
      <p:ext uri="{BB962C8B-B14F-4D97-AF65-F5344CB8AC3E}">
        <p14:creationId xmlns:p14="http://schemas.microsoft.com/office/powerpoint/2010/main" val="2487960244"/>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320CE1C8-C9B1-C343-B29A-A96DC29C04B1}" type="slidenum">
              <a:rPr lang="en-US"/>
              <a:pPr>
                <a:defRPr/>
              </a:pPr>
              <a:t>‹#›</a:t>
            </a:fld>
            <a:endParaRPr lang="en-US"/>
          </a:p>
        </p:txBody>
      </p:sp>
    </p:spTree>
    <p:extLst>
      <p:ext uri="{BB962C8B-B14F-4D97-AF65-F5344CB8AC3E}">
        <p14:creationId xmlns:p14="http://schemas.microsoft.com/office/powerpoint/2010/main" val="132498904"/>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a:spcBef>
                <a:spcPct val="20000"/>
              </a:spcBef>
              <a:defRPr>
                <a:ea typeface="ＭＳ Ｐゴシック" charset="0"/>
                <a:cs typeface="ＭＳ Ｐゴシック" charset="0"/>
              </a:defRPr>
            </a:lvl1pPr>
          </a:lstStyle>
          <a:p>
            <a:pPr>
              <a:defRPr/>
            </a:pPr>
            <a:fld id="{D0C6F9FE-A4CF-2046-B514-E702791DEC35}" type="slidenum">
              <a:rPr lang="en-US"/>
              <a:pPr>
                <a:defRPr/>
              </a:pPr>
              <a:t>‹#›</a:t>
            </a:fld>
            <a:endParaRPr lang="en-US"/>
          </a:p>
        </p:txBody>
      </p:sp>
    </p:spTree>
    <p:extLst>
      <p:ext uri="{BB962C8B-B14F-4D97-AF65-F5344CB8AC3E}">
        <p14:creationId xmlns:p14="http://schemas.microsoft.com/office/powerpoint/2010/main" val="834156227"/>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sldNum" sz="quarter" idx="11"/>
          </p:nvPr>
        </p:nvSpPr>
        <p:spPr/>
        <p:txBody>
          <a:bodyPr/>
          <a:lstStyle>
            <a:lvl1pPr>
              <a:spcBef>
                <a:spcPct val="20000"/>
              </a:spcBef>
              <a:defRPr>
                <a:ea typeface="ＭＳ Ｐゴシック" charset="0"/>
                <a:cs typeface="ＭＳ Ｐゴシック" charset="0"/>
              </a:defRPr>
            </a:lvl1pPr>
          </a:lstStyle>
          <a:p>
            <a:pPr>
              <a:defRPr/>
            </a:pPr>
            <a:fld id="{02689A5A-4E13-6E4F-B2ED-87AB83755A75}" type="slidenum">
              <a:rPr lang="en-US"/>
              <a:pPr>
                <a:defRPr/>
              </a:pPr>
              <a:t>‹#›</a:t>
            </a:fld>
            <a:endParaRPr lang="en-US"/>
          </a:p>
        </p:txBody>
      </p:sp>
      <p:sp>
        <p:nvSpPr>
          <p:cNvPr id="7" name="Rectangle 22"/>
          <p:cNvSpPr>
            <a:spLocks noGrp="1" noChangeArrowheads="1"/>
          </p:cNvSpPr>
          <p:nvPr>
            <p:ph type="dt" sz="half"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4223768566"/>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sldNum" sz="quarter" idx="11"/>
          </p:nvPr>
        </p:nvSpPr>
        <p:spPr/>
        <p:txBody>
          <a:bodyPr/>
          <a:lstStyle>
            <a:lvl1pPr>
              <a:spcBef>
                <a:spcPct val="20000"/>
              </a:spcBef>
              <a:defRPr>
                <a:ea typeface="ＭＳ Ｐゴシック" charset="0"/>
                <a:cs typeface="ＭＳ Ｐゴシック" charset="0"/>
              </a:defRPr>
            </a:lvl1pPr>
          </a:lstStyle>
          <a:p>
            <a:pPr>
              <a:defRPr/>
            </a:pPr>
            <a:fld id="{F83EE626-84A4-DC40-B09C-13390C54A3E7}" type="slidenum">
              <a:rPr lang="en-US"/>
              <a:pPr>
                <a:defRPr/>
              </a:pPr>
              <a:t>‹#›</a:t>
            </a:fld>
            <a:endParaRPr lang="en-US"/>
          </a:p>
        </p:txBody>
      </p:sp>
      <p:sp>
        <p:nvSpPr>
          <p:cNvPr id="7" name="Rectangle 22"/>
          <p:cNvSpPr>
            <a:spLocks noGrp="1" noChangeArrowheads="1"/>
          </p:cNvSpPr>
          <p:nvPr>
            <p:ph type="dt" sz="half" idx="12"/>
          </p:nvPr>
        </p:nvSpPr>
        <p:spPr/>
        <p:txBody>
          <a:bodyPr/>
          <a:lstStyle>
            <a:lvl1pPr>
              <a:spcBef>
                <a:spcPct val="20000"/>
              </a:spcBef>
              <a:defRPr/>
            </a:lvl1pPr>
          </a:lstStyle>
          <a:p>
            <a:pPr>
              <a:defRPr/>
            </a:pPr>
            <a:endParaRPr lang="en-US"/>
          </a:p>
        </p:txBody>
      </p:sp>
    </p:spTree>
    <p:extLst>
      <p:ext uri="{BB962C8B-B14F-4D97-AF65-F5344CB8AC3E}">
        <p14:creationId xmlns:p14="http://schemas.microsoft.com/office/powerpoint/2010/main" val="3385954810"/>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3E8D7-CCD9-B84D-9F46-81BBD9009132}" type="slidenum">
              <a:rPr lang="en-US"/>
              <a:pPr>
                <a:defRPr/>
              </a:pPr>
              <a:t>‹#›</a:t>
            </a:fld>
            <a:endParaRPr lang="en-US"/>
          </a:p>
        </p:txBody>
      </p:sp>
    </p:spTree>
    <p:extLst>
      <p:ext uri="{BB962C8B-B14F-4D97-AF65-F5344CB8AC3E}">
        <p14:creationId xmlns:p14="http://schemas.microsoft.com/office/powerpoint/2010/main" val="3710002053"/>
      </p:ext>
    </p:extLst>
  </p:cSld>
  <p:clrMapOvr>
    <a:masterClrMapping/>
  </p:clrMapOvr>
  <p:transition spd="med">
    <p:randomBar dir="vert"/>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3D50E-B55F-5745-98C7-350A181AA9AF}" type="slidenum">
              <a:rPr lang="en-US"/>
              <a:pPr>
                <a:defRPr/>
              </a:pPr>
              <a:t>‹#›</a:t>
            </a:fld>
            <a:endParaRPr lang="en-US"/>
          </a:p>
        </p:txBody>
      </p:sp>
    </p:spTree>
    <p:extLst>
      <p:ext uri="{BB962C8B-B14F-4D97-AF65-F5344CB8AC3E}">
        <p14:creationId xmlns:p14="http://schemas.microsoft.com/office/powerpoint/2010/main" val="3477650092"/>
      </p:ext>
    </p:extLst>
  </p:cSld>
  <p:clrMapOvr>
    <a:masterClrMapping/>
  </p:clrMapOvr>
  <p:transition spd="med">
    <p:randomBar dir="vert"/>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94DB2-975C-F546-8F4A-B71D11961EBC}" type="slidenum">
              <a:rPr lang="en-US"/>
              <a:pPr>
                <a:defRPr/>
              </a:pPr>
              <a:t>‹#›</a:t>
            </a:fld>
            <a:endParaRPr lang="en-US"/>
          </a:p>
        </p:txBody>
      </p:sp>
    </p:spTree>
    <p:extLst>
      <p:ext uri="{BB962C8B-B14F-4D97-AF65-F5344CB8AC3E}">
        <p14:creationId xmlns:p14="http://schemas.microsoft.com/office/powerpoint/2010/main" val="4037171677"/>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endParaRPr lang="en-US" sz="4400">
              <a:solidFill>
                <a:schemeClr val="tx2"/>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buFontTx/>
              <a:buChar char="•"/>
            </a:pPr>
            <a:endParaRPr lang="en-US" sz="3200"/>
          </a:p>
        </p:txBody>
      </p:sp>
    </p:spTree>
    <p:extLst>
      <p:ext uri="{BB962C8B-B14F-4D97-AF65-F5344CB8AC3E}">
        <p14:creationId xmlns:p14="http://schemas.microsoft.com/office/powerpoint/2010/main" val="453958308"/>
      </p:ext>
    </p:extLst>
  </p:cSld>
  <p:clrMapOvr>
    <a:masterClrMapping/>
  </p:clrMapOvr>
  <p:transition spd="med">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307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0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0B109E-E262-A34D-B6D9-F7B0C64965A9}" type="slidenum">
              <a:rPr lang="en-US"/>
              <a:pPr>
                <a:defRPr/>
              </a:pPr>
              <a:t>‹#›</a:t>
            </a:fld>
            <a:endParaRPr lang="en-US"/>
          </a:p>
        </p:txBody>
      </p:sp>
    </p:spTree>
    <p:extLst>
      <p:ext uri="{BB962C8B-B14F-4D97-AF65-F5344CB8AC3E}">
        <p14:creationId xmlns:p14="http://schemas.microsoft.com/office/powerpoint/2010/main" val="65770176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31537-D8BA-694E-82D4-7941F553459D}" type="slidenum">
              <a:rPr lang="en-US"/>
              <a:pPr>
                <a:defRPr/>
              </a:pPr>
              <a:t>‹#›</a:t>
            </a:fld>
            <a:endParaRPr lang="en-US"/>
          </a:p>
        </p:txBody>
      </p:sp>
    </p:spTree>
    <p:extLst>
      <p:ext uri="{BB962C8B-B14F-4D97-AF65-F5344CB8AC3E}">
        <p14:creationId xmlns:p14="http://schemas.microsoft.com/office/powerpoint/2010/main" val="3693953655"/>
      </p:ext>
    </p:extLst>
  </p:cSld>
  <p:clrMapOvr>
    <a:masterClrMapping/>
  </p:clrMapOvr>
  <p:transition spd="med">
    <p:randomBar dir="vert"/>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15A97B-5DAB-0B41-8189-35EB393F37F6}" type="slidenum">
              <a:rPr lang="en-US"/>
              <a:pPr>
                <a:defRPr/>
              </a:pPr>
              <a:t>‹#›</a:t>
            </a:fld>
            <a:endParaRPr lang="en-US"/>
          </a:p>
        </p:txBody>
      </p:sp>
    </p:spTree>
    <p:extLst>
      <p:ext uri="{BB962C8B-B14F-4D97-AF65-F5344CB8AC3E}">
        <p14:creationId xmlns:p14="http://schemas.microsoft.com/office/powerpoint/2010/main" val="4020520394"/>
      </p:ext>
    </p:extLst>
  </p:cSld>
  <p:clrMapOvr>
    <a:masterClrMapping/>
  </p:clrMapOvr>
  <p:transition spd="med">
    <p:randomBar dir="vert"/>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8C6BB5-1234-0142-BCBF-7D187847F235}" type="slidenum">
              <a:rPr lang="en-US"/>
              <a:pPr>
                <a:defRPr/>
              </a:pPr>
              <a:t>‹#›</a:t>
            </a:fld>
            <a:endParaRPr lang="en-US"/>
          </a:p>
        </p:txBody>
      </p:sp>
    </p:spTree>
    <p:extLst>
      <p:ext uri="{BB962C8B-B14F-4D97-AF65-F5344CB8AC3E}">
        <p14:creationId xmlns:p14="http://schemas.microsoft.com/office/powerpoint/2010/main" val="754272861"/>
      </p:ext>
    </p:extLst>
  </p:cSld>
  <p:clrMapOvr>
    <a:masterClrMapping/>
  </p:clrMapOvr>
  <p:transition spd="med">
    <p:randomBar dir="vert"/>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FA1B8-B1A8-DF45-BA85-36066F628F53}" type="slidenum">
              <a:rPr lang="en-US"/>
              <a:pPr>
                <a:defRPr/>
              </a:pPr>
              <a:t>‹#›</a:t>
            </a:fld>
            <a:endParaRPr lang="en-US"/>
          </a:p>
        </p:txBody>
      </p:sp>
    </p:spTree>
    <p:extLst>
      <p:ext uri="{BB962C8B-B14F-4D97-AF65-F5344CB8AC3E}">
        <p14:creationId xmlns:p14="http://schemas.microsoft.com/office/powerpoint/2010/main" val="2688756301"/>
      </p:ext>
    </p:extLst>
  </p:cSld>
  <p:clrMapOvr>
    <a:masterClrMapping/>
  </p:clrMapOvr>
  <p:transition spd="med">
    <p:randomBar dir="vert"/>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4F878-4C2A-4342-833A-760FFA504D18}" type="slidenum">
              <a:rPr lang="en-US"/>
              <a:pPr>
                <a:defRPr/>
              </a:pPr>
              <a:t>‹#›</a:t>
            </a:fld>
            <a:endParaRPr lang="en-US"/>
          </a:p>
        </p:txBody>
      </p:sp>
    </p:spTree>
    <p:extLst>
      <p:ext uri="{BB962C8B-B14F-4D97-AF65-F5344CB8AC3E}">
        <p14:creationId xmlns:p14="http://schemas.microsoft.com/office/powerpoint/2010/main" val="3968948521"/>
      </p:ext>
    </p:extLst>
  </p:cSld>
  <p:clrMapOvr>
    <a:masterClrMapping/>
  </p:clrMapOvr>
  <p:transition spd="med">
    <p:randomBar dir="vert"/>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31FEB-66F6-8B4B-9B36-6CC9E6B7AC74}" type="slidenum">
              <a:rPr lang="en-US"/>
              <a:pPr>
                <a:defRPr/>
              </a:pPr>
              <a:t>‹#›</a:t>
            </a:fld>
            <a:endParaRPr lang="en-US"/>
          </a:p>
        </p:txBody>
      </p:sp>
    </p:spTree>
    <p:extLst>
      <p:ext uri="{BB962C8B-B14F-4D97-AF65-F5344CB8AC3E}">
        <p14:creationId xmlns:p14="http://schemas.microsoft.com/office/powerpoint/2010/main" val="2144497006"/>
      </p:ext>
    </p:extLst>
  </p:cSld>
  <p:clrMapOvr>
    <a:masterClrMapping/>
  </p:clrMapOvr>
  <p:transition spd="med">
    <p:randomBar dir="vert"/>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6CC51-CBC4-C44D-AF9A-C47727A698FC}" type="slidenum">
              <a:rPr lang="en-US"/>
              <a:pPr>
                <a:defRPr/>
              </a:pPr>
              <a:t>‹#›</a:t>
            </a:fld>
            <a:endParaRPr lang="en-US"/>
          </a:p>
        </p:txBody>
      </p:sp>
    </p:spTree>
    <p:extLst>
      <p:ext uri="{BB962C8B-B14F-4D97-AF65-F5344CB8AC3E}">
        <p14:creationId xmlns:p14="http://schemas.microsoft.com/office/powerpoint/2010/main" val="2505843142"/>
      </p:ext>
    </p:extLst>
  </p:cSld>
  <p:clrMapOvr>
    <a:masterClrMapping/>
  </p:clrMapOvr>
  <p:transition spd="med">
    <p:randomBar dir="vert"/>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BED43D-582D-0046-A8C8-B2E283F67606}" type="slidenum">
              <a:rPr lang="en-US"/>
              <a:pPr>
                <a:defRPr/>
              </a:pPr>
              <a:t>‹#›</a:t>
            </a:fld>
            <a:endParaRPr lang="en-US"/>
          </a:p>
        </p:txBody>
      </p:sp>
    </p:spTree>
    <p:extLst>
      <p:ext uri="{BB962C8B-B14F-4D97-AF65-F5344CB8AC3E}">
        <p14:creationId xmlns:p14="http://schemas.microsoft.com/office/powerpoint/2010/main" val="2207413512"/>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9743CD-8E41-1A4F-8C82-7AC668192981}" type="slidenum">
              <a:rPr lang="en-US"/>
              <a:pPr>
                <a:defRPr/>
              </a:pPr>
              <a:t>‹#›</a:t>
            </a:fld>
            <a:endParaRPr lang="en-US"/>
          </a:p>
        </p:txBody>
      </p:sp>
    </p:spTree>
    <p:extLst>
      <p:ext uri="{BB962C8B-B14F-4D97-AF65-F5344CB8AC3E}">
        <p14:creationId xmlns:p14="http://schemas.microsoft.com/office/powerpoint/2010/main" val="26136123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A67F5D-3130-064E-93E1-4D013ADB6E94}" type="slidenum">
              <a:rPr lang="en-US"/>
              <a:pPr>
                <a:defRPr/>
              </a:pPr>
              <a:t>‹#›</a:t>
            </a:fld>
            <a:endParaRPr lang="en-US"/>
          </a:p>
        </p:txBody>
      </p:sp>
    </p:spTree>
    <p:extLst>
      <p:ext uri="{BB962C8B-B14F-4D97-AF65-F5344CB8AC3E}">
        <p14:creationId xmlns:p14="http://schemas.microsoft.com/office/powerpoint/2010/main" val="21665664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54B5DC-E967-1D44-9F19-E498DD42DD9A}" type="slidenum">
              <a:rPr lang="en-US"/>
              <a:pPr>
                <a:defRPr/>
              </a:pPr>
              <a:t>‹#›</a:t>
            </a:fld>
            <a:endParaRPr lang="en-US"/>
          </a:p>
        </p:txBody>
      </p:sp>
    </p:spTree>
    <p:extLst>
      <p:ext uri="{BB962C8B-B14F-4D97-AF65-F5344CB8AC3E}">
        <p14:creationId xmlns:p14="http://schemas.microsoft.com/office/powerpoint/2010/main" val="25267137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85B7EEC-804A-2843-8620-8A3A0ED13311}" type="slidenum">
              <a:rPr lang="en-US"/>
              <a:pPr>
                <a:defRPr/>
              </a:pPr>
              <a:t>‹#›</a:t>
            </a:fld>
            <a:endParaRPr lang="en-US"/>
          </a:p>
        </p:txBody>
      </p:sp>
    </p:spTree>
    <p:extLst>
      <p:ext uri="{BB962C8B-B14F-4D97-AF65-F5344CB8AC3E}">
        <p14:creationId xmlns:p14="http://schemas.microsoft.com/office/powerpoint/2010/main" val="35115848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F11D2B-706A-8D48-80EE-C122BA1927DA}" type="slidenum">
              <a:rPr lang="en-US"/>
              <a:pPr>
                <a:defRPr/>
              </a:pPr>
              <a:t>‹#›</a:t>
            </a:fld>
            <a:endParaRPr lang="en-US"/>
          </a:p>
        </p:txBody>
      </p:sp>
    </p:spTree>
    <p:extLst>
      <p:ext uri="{BB962C8B-B14F-4D97-AF65-F5344CB8AC3E}">
        <p14:creationId xmlns:p14="http://schemas.microsoft.com/office/powerpoint/2010/main" val="19426247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7A55817-D8D4-C64A-B3A4-D4AE171F70D5}" type="slidenum">
              <a:rPr lang="en-US"/>
              <a:pPr>
                <a:defRPr/>
              </a:pPr>
              <a:t>‹#›</a:t>
            </a:fld>
            <a:endParaRPr lang="en-US"/>
          </a:p>
        </p:txBody>
      </p:sp>
    </p:spTree>
    <p:extLst>
      <p:ext uri="{BB962C8B-B14F-4D97-AF65-F5344CB8AC3E}">
        <p14:creationId xmlns:p14="http://schemas.microsoft.com/office/powerpoint/2010/main" val="3380544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C8E72-E4C2-E24A-ADBE-4A3F3F952DC2}" type="slidenum">
              <a:rPr lang="en-US"/>
              <a:pPr>
                <a:defRPr/>
              </a:pPr>
              <a:t>‹#›</a:t>
            </a:fld>
            <a:endParaRPr lang="en-US"/>
          </a:p>
        </p:txBody>
      </p:sp>
    </p:spTree>
    <p:extLst>
      <p:ext uri="{BB962C8B-B14F-4D97-AF65-F5344CB8AC3E}">
        <p14:creationId xmlns:p14="http://schemas.microsoft.com/office/powerpoint/2010/main" val="9268046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46E91D-ED8B-9B49-ABDB-3B0D679C0BB2}" type="slidenum">
              <a:rPr lang="en-US"/>
              <a:pPr>
                <a:defRPr/>
              </a:pPr>
              <a:t>‹#›</a:t>
            </a:fld>
            <a:endParaRPr lang="en-US"/>
          </a:p>
        </p:txBody>
      </p:sp>
    </p:spTree>
    <p:extLst>
      <p:ext uri="{BB962C8B-B14F-4D97-AF65-F5344CB8AC3E}">
        <p14:creationId xmlns:p14="http://schemas.microsoft.com/office/powerpoint/2010/main" val="1182278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54E928-BF7E-9747-990E-87E40499C212}" type="slidenum">
              <a:rPr lang="en-US"/>
              <a:pPr>
                <a:defRPr/>
              </a:pPr>
              <a:t>‹#›</a:t>
            </a:fld>
            <a:endParaRPr lang="en-US"/>
          </a:p>
        </p:txBody>
      </p:sp>
    </p:spTree>
    <p:extLst>
      <p:ext uri="{BB962C8B-B14F-4D97-AF65-F5344CB8AC3E}">
        <p14:creationId xmlns:p14="http://schemas.microsoft.com/office/powerpoint/2010/main" val="959991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5FAB1C-6A01-6542-8800-AA5A6E6A175D}" type="slidenum">
              <a:rPr lang="en-US"/>
              <a:pPr>
                <a:defRPr/>
              </a:pPr>
              <a:t>‹#›</a:t>
            </a:fld>
            <a:endParaRPr lang="en-US"/>
          </a:p>
        </p:txBody>
      </p:sp>
    </p:spTree>
    <p:extLst>
      <p:ext uri="{BB962C8B-B14F-4D97-AF65-F5344CB8AC3E}">
        <p14:creationId xmlns:p14="http://schemas.microsoft.com/office/powerpoint/2010/main" val="254516883"/>
      </p:ext>
    </p:extLst>
  </p:cSld>
  <p:clrMapOvr>
    <a:masterClrMapping/>
  </p:clrMapOvr>
  <p:transition spd="med">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5BEB6F-59FF-1943-AB88-FC49EB86DF1B}" type="slidenum">
              <a:rPr lang="en-US"/>
              <a:pPr>
                <a:defRPr/>
              </a:pPr>
              <a:t>‹#›</a:t>
            </a:fld>
            <a:endParaRPr lang="en-US"/>
          </a:p>
        </p:txBody>
      </p:sp>
    </p:spTree>
    <p:extLst>
      <p:ext uri="{BB962C8B-B14F-4D97-AF65-F5344CB8AC3E}">
        <p14:creationId xmlns:p14="http://schemas.microsoft.com/office/powerpoint/2010/main" val="16546783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EFBB05B0-067F-7748-BFE5-B7193361BF64}" type="slidenum">
              <a:rPr lang="en-US"/>
              <a:pPr>
                <a:defRPr/>
              </a:pPr>
              <a:t>‹#›</a:t>
            </a:fld>
            <a:endParaRPr lang="en-US"/>
          </a:p>
        </p:txBody>
      </p:sp>
    </p:spTree>
    <p:extLst>
      <p:ext uri="{BB962C8B-B14F-4D97-AF65-F5344CB8AC3E}">
        <p14:creationId xmlns:p14="http://schemas.microsoft.com/office/powerpoint/2010/main" val="1029852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8EB2476-5BC2-AA42-8112-08FBDA50B9E9}" type="slidenum">
              <a:rPr lang="en-US"/>
              <a:pPr>
                <a:defRPr/>
              </a:pPr>
              <a:t>‹#›</a:t>
            </a:fld>
            <a:endParaRPr lang="en-US"/>
          </a:p>
        </p:txBody>
      </p:sp>
    </p:spTree>
    <p:extLst>
      <p:ext uri="{BB962C8B-B14F-4D97-AF65-F5344CB8AC3E}">
        <p14:creationId xmlns:p14="http://schemas.microsoft.com/office/powerpoint/2010/main" val="14265247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5A9753C-63F0-7843-9F26-C6DF30219FFE}" type="slidenum">
              <a:rPr lang="en-US"/>
              <a:pPr>
                <a:defRPr/>
              </a:pPr>
              <a:t>‹#›</a:t>
            </a:fld>
            <a:endParaRPr lang="en-US"/>
          </a:p>
        </p:txBody>
      </p:sp>
    </p:spTree>
    <p:extLst>
      <p:ext uri="{BB962C8B-B14F-4D97-AF65-F5344CB8AC3E}">
        <p14:creationId xmlns:p14="http://schemas.microsoft.com/office/powerpoint/2010/main" val="25032392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2CFD4231-52F4-FC40-8329-5A90288D2529}" type="slidenum">
              <a:rPr lang="en-US"/>
              <a:pPr>
                <a:defRPr/>
              </a:pPr>
              <a:t>‹#›</a:t>
            </a:fld>
            <a:endParaRPr lang="en-US"/>
          </a:p>
        </p:txBody>
      </p:sp>
    </p:spTree>
    <p:extLst>
      <p:ext uri="{BB962C8B-B14F-4D97-AF65-F5344CB8AC3E}">
        <p14:creationId xmlns:p14="http://schemas.microsoft.com/office/powerpoint/2010/main" val="14534293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4B0C7037-9B03-B847-B068-9509BB011EC6}" type="slidenum">
              <a:rPr lang="en-US"/>
              <a:pPr>
                <a:defRPr/>
              </a:pPr>
              <a:t>‹#›</a:t>
            </a:fld>
            <a:endParaRPr lang="en-US"/>
          </a:p>
        </p:txBody>
      </p:sp>
    </p:spTree>
    <p:extLst>
      <p:ext uri="{BB962C8B-B14F-4D97-AF65-F5344CB8AC3E}">
        <p14:creationId xmlns:p14="http://schemas.microsoft.com/office/powerpoint/2010/main" val="29097503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B1B0E4E3-0F93-094D-A294-89DFC7D8AA31}" type="slidenum">
              <a:rPr lang="en-US"/>
              <a:pPr>
                <a:defRPr/>
              </a:pPr>
              <a:t>‹#›</a:t>
            </a:fld>
            <a:endParaRPr lang="en-US"/>
          </a:p>
        </p:txBody>
      </p:sp>
    </p:spTree>
    <p:extLst>
      <p:ext uri="{BB962C8B-B14F-4D97-AF65-F5344CB8AC3E}">
        <p14:creationId xmlns:p14="http://schemas.microsoft.com/office/powerpoint/2010/main" val="10254929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9B158113-ED87-BD4F-B6F3-F0A1E0F20347}" type="slidenum">
              <a:rPr lang="en-US"/>
              <a:pPr>
                <a:defRPr/>
              </a:pPr>
              <a:t>‹#›</a:t>
            </a:fld>
            <a:endParaRPr lang="en-US"/>
          </a:p>
        </p:txBody>
      </p:sp>
    </p:spTree>
    <p:extLst>
      <p:ext uri="{BB962C8B-B14F-4D97-AF65-F5344CB8AC3E}">
        <p14:creationId xmlns:p14="http://schemas.microsoft.com/office/powerpoint/2010/main" val="41499827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E29CEDC-57BD-AD48-AC0D-952FE7ACFA4F}" type="slidenum">
              <a:rPr lang="en-US"/>
              <a:pPr>
                <a:defRPr/>
              </a:pPr>
              <a:t>‹#›</a:t>
            </a:fld>
            <a:endParaRPr lang="en-US"/>
          </a:p>
        </p:txBody>
      </p:sp>
    </p:spTree>
    <p:extLst>
      <p:ext uri="{BB962C8B-B14F-4D97-AF65-F5344CB8AC3E}">
        <p14:creationId xmlns:p14="http://schemas.microsoft.com/office/powerpoint/2010/main" val="24180964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269AB62F-C0B4-0A45-B415-8689FBE036B7}" type="slidenum">
              <a:rPr lang="en-US"/>
              <a:pPr>
                <a:defRPr/>
              </a:pPr>
              <a:t>‹#›</a:t>
            </a:fld>
            <a:endParaRPr lang="en-US"/>
          </a:p>
        </p:txBody>
      </p:sp>
    </p:spTree>
    <p:extLst>
      <p:ext uri="{BB962C8B-B14F-4D97-AF65-F5344CB8AC3E}">
        <p14:creationId xmlns:p14="http://schemas.microsoft.com/office/powerpoint/2010/main" val="1473436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8E4678-8FF3-2646-9BAF-4B8D0C6FDA14}" type="slidenum">
              <a:rPr lang="en-US"/>
              <a:pPr>
                <a:defRPr/>
              </a:pPr>
              <a:t>‹#›</a:t>
            </a:fld>
            <a:endParaRPr lang="en-US"/>
          </a:p>
        </p:txBody>
      </p:sp>
    </p:spTree>
    <p:extLst>
      <p:ext uri="{BB962C8B-B14F-4D97-AF65-F5344CB8AC3E}">
        <p14:creationId xmlns:p14="http://schemas.microsoft.com/office/powerpoint/2010/main" val="2445581609"/>
      </p:ext>
    </p:extLst>
  </p:cSld>
  <p:clrMapOvr>
    <a:masterClrMapping/>
  </p:clrMapOvr>
  <p:transition spd="med">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716464F-3E92-5B4A-A6DF-4151D593A297}" type="slidenum">
              <a:rPr lang="en-US"/>
              <a:pPr>
                <a:defRPr/>
              </a:pPr>
              <a:t>‹#›</a:t>
            </a:fld>
            <a:endParaRPr lang="en-US"/>
          </a:p>
        </p:txBody>
      </p:sp>
    </p:spTree>
    <p:extLst>
      <p:ext uri="{BB962C8B-B14F-4D97-AF65-F5344CB8AC3E}">
        <p14:creationId xmlns:p14="http://schemas.microsoft.com/office/powerpoint/2010/main" val="27724970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6E489832-0771-A64C-B153-F7B4F40507A4}" type="slidenum">
              <a:rPr lang="en-US"/>
              <a:pPr>
                <a:defRPr/>
              </a:pPr>
              <a:t>‹#›</a:t>
            </a:fld>
            <a:endParaRPr lang="en-US"/>
          </a:p>
        </p:txBody>
      </p:sp>
    </p:spTree>
    <p:extLst>
      <p:ext uri="{BB962C8B-B14F-4D97-AF65-F5344CB8AC3E}">
        <p14:creationId xmlns:p14="http://schemas.microsoft.com/office/powerpoint/2010/main" val="990835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CB93A23-0536-2045-B2A5-6C914BAD9D1B}" type="slidenum">
              <a:rPr lang="en-US"/>
              <a:pPr>
                <a:defRPr/>
              </a:pPr>
              <a:t>‹#›</a:t>
            </a:fld>
            <a:endParaRPr lang="en-US"/>
          </a:p>
        </p:txBody>
      </p:sp>
    </p:spTree>
    <p:extLst>
      <p:ext uri="{BB962C8B-B14F-4D97-AF65-F5344CB8AC3E}">
        <p14:creationId xmlns:p14="http://schemas.microsoft.com/office/powerpoint/2010/main" val="22450934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B9EBE-9FED-7645-AAEE-D08C5348B424}" type="slidenum">
              <a:rPr lang="en-US"/>
              <a:pPr>
                <a:defRPr/>
              </a:pPr>
              <a:t>‹#›</a:t>
            </a:fld>
            <a:endParaRPr lang="en-US"/>
          </a:p>
        </p:txBody>
      </p:sp>
    </p:spTree>
    <p:extLst>
      <p:ext uri="{BB962C8B-B14F-4D97-AF65-F5344CB8AC3E}">
        <p14:creationId xmlns:p14="http://schemas.microsoft.com/office/powerpoint/2010/main" val="723421667"/>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496AC9-1A7D-3145-80ED-1B70BDACFD27}" type="slidenum">
              <a:rPr lang="en-US"/>
              <a:pPr>
                <a:defRPr/>
              </a:pPr>
              <a:t>‹#›</a:t>
            </a:fld>
            <a:endParaRPr lang="en-US"/>
          </a:p>
        </p:txBody>
      </p:sp>
    </p:spTree>
    <p:extLst>
      <p:ext uri="{BB962C8B-B14F-4D97-AF65-F5344CB8AC3E}">
        <p14:creationId xmlns:p14="http://schemas.microsoft.com/office/powerpoint/2010/main" val="1897079771"/>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DE12A2-7BA5-6C42-BB8C-E46E267DE688}" type="slidenum">
              <a:rPr lang="en-US"/>
              <a:pPr>
                <a:defRPr/>
              </a:pPr>
              <a:t>‹#›</a:t>
            </a:fld>
            <a:endParaRPr lang="en-US"/>
          </a:p>
        </p:txBody>
      </p:sp>
    </p:spTree>
    <p:extLst>
      <p:ext uri="{BB962C8B-B14F-4D97-AF65-F5344CB8AC3E}">
        <p14:creationId xmlns:p14="http://schemas.microsoft.com/office/powerpoint/2010/main" val="1339186338"/>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724ADF-2C6F-6F45-8E37-5EA7B582A239}" type="slidenum">
              <a:rPr lang="en-US"/>
              <a:pPr>
                <a:defRPr/>
              </a:pPr>
              <a:t>‹#›</a:t>
            </a:fld>
            <a:endParaRPr lang="en-US"/>
          </a:p>
        </p:txBody>
      </p:sp>
    </p:spTree>
    <p:extLst>
      <p:ext uri="{BB962C8B-B14F-4D97-AF65-F5344CB8AC3E}">
        <p14:creationId xmlns:p14="http://schemas.microsoft.com/office/powerpoint/2010/main" val="622011835"/>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293A9FE-87C4-4B46-BA1A-518ABBEBDEC4}" type="slidenum">
              <a:rPr lang="en-US"/>
              <a:pPr>
                <a:defRPr/>
              </a:pPr>
              <a:t>‹#›</a:t>
            </a:fld>
            <a:endParaRPr lang="en-US"/>
          </a:p>
        </p:txBody>
      </p:sp>
    </p:spTree>
    <p:extLst>
      <p:ext uri="{BB962C8B-B14F-4D97-AF65-F5344CB8AC3E}">
        <p14:creationId xmlns:p14="http://schemas.microsoft.com/office/powerpoint/2010/main" val="274158133"/>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2AC82D-E5E6-EA40-A279-300492AB9F40}" type="slidenum">
              <a:rPr lang="en-US"/>
              <a:pPr>
                <a:defRPr/>
              </a:pPr>
              <a:t>‹#›</a:t>
            </a:fld>
            <a:endParaRPr lang="en-US"/>
          </a:p>
        </p:txBody>
      </p:sp>
    </p:spTree>
    <p:extLst>
      <p:ext uri="{BB962C8B-B14F-4D97-AF65-F5344CB8AC3E}">
        <p14:creationId xmlns:p14="http://schemas.microsoft.com/office/powerpoint/2010/main" val="1404361120"/>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50A8624-0BF4-364A-8CAC-81A3EC329EDB}" type="slidenum">
              <a:rPr lang="en-US"/>
              <a:pPr>
                <a:defRPr/>
              </a:pPr>
              <a:t>‹#›</a:t>
            </a:fld>
            <a:endParaRPr lang="en-US"/>
          </a:p>
        </p:txBody>
      </p:sp>
    </p:spTree>
    <p:extLst>
      <p:ext uri="{BB962C8B-B14F-4D97-AF65-F5344CB8AC3E}">
        <p14:creationId xmlns:p14="http://schemas.microsoft.com/office/powerpoint/2010/main" val="4138254025"/>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346557-2230-3F40-BFF9-F1EE92E8E792}" type="slidenum">
              <a:rPr lang="en-US"/>
              <a:pPr>
                <a:defRPr/>
              </a:pPr>
              <a:t>‹#›</a:t>
            </a:fld>
            <a:endParaRPr lang="en-US"/>
          </a:p>
        </p:txBody>
      </p:sp>
    </p:spTree>
    <p:extLst>
      <p:ext uri="{BB962C8B-B14F-4D97-AF65-F5344CB8AC3E}">
        <p14:creationId xmlns:p14="http://schemas.microsoft.com/office/powerpoint/2010/main" val="1313978542"/>
      </p:ext>
    </p:extLst>
  </p:cSld>
  <p:clrMapOvr>
    <a:masterClrMapping/>
  </p:clrMapOvr>
  <p:transition spd="med">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E0FB2C-A05F-2A4D-AB8E-F4F92C40D13B}" type="slidenum">
              <a:rPr lang="en-US"/>
              <a:pPr>
                <a:defRPr/>
              </a:pPr>
              <a:t>‹#›</a:t>
            </a:fld>
            <a:endParaRPr lang="en-US"/>
          </a:p>
        </p:txBody>
      </p:sp>
    </p:spTree>
    <p:extLst>
      <p:ext uri="{BB962C8B-B14F-4D97-AF65-F5344CB8AC3E}">
        <p14:creationId xmlns:p14="http://schemas.microsoft.com/office/powerpoint/2010/main" val="1298530034"/>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64FA22-D701-394D-B51A-69681D21A900}" type="slidenum">
              <a:rPr lang="en-US"/>
              <a:pPr>
                <a:defRPr/>
              </a:pPr>
              <a:t>‹#›</a:t>
            </a:fld>
            <a:endParaRPr lang="en-US"/>
          </a:p>
        </p:txBody>
      </p:sp>
    </p:spTree>
    <p:extLst>
      <p:ext uri="{BB962C8B-B14F-4D97-AF65-F5344CB8AC3E}">
        <p14:creationId xmlns:p14="http://schemas.microsoft.com/office/powerpoint/2010/main" val="3556122456"/>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A2689C-22A0-FC43-A6BE-FC3B440BF7DC}" type="slidenum">
              <a:rPr lang="en-US"/>
              <a:pPr>
                <a:defRPr/>
              </a:pPr>
              <a:t>‹#›</a:t>
            </a:fld>
            <a:endParaRPr lang="en-US"/>
          </a:p>
        </p:txBody>
      </p:sp>
    </p:spTree>
    <p:extLst>
      <p:ext uri="{BB962C8B-B14F-4D97-AF65-F5344CB8AC3E}">
        <p14:creationId xmlns:p14="http://schemas.microsoft.com/office/powerpoint/2010/main" val="2233423944"/>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058763-2419-414F-95DE-12D1FA736E7A}" type="slidenum">
              <a:rPr lang="en-US"/>
              <a:pPr>
                <a:defRPr/>
              </a:pPr>
              <a:t>‹#›</a:t>
            </a:fld>
            <a:endParaRPr lang="en-US"/>
          </a:p>
        </p:txBody>
      </p:sp>
    </p:spTree>
    <p:extLst>
      <p:ext uri="{BB962C8B-B14F-4D97-AF65-F5344CB8AC3E}">
        <p14:creationId xmlns:p14="http://schemas.microsoft.com/office/powerpoint/2010/main" val="113370798"/>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C67769-D9E9-A642-AA46-F739278BDB9D}" type="slidenum">
              <a:rPr lang="en-US"/>
              <a:pPr>
                <a:defRPr/>
              </a:pPr>
              <a:t>‹#›</a:t>
            </a:fld>
            <a:endParaRPr lang="en-US"/>
          </a:p>
        </p:txBody>
      </p:sp>
    </p:spTree>
    <p:extLst>
      <p:ext uri="{BB962C8B-B14F-4D97-AF65-F5344CB8AC3E}">
        <p14:creationId xmlns:p14="http://schemas.microsoft.com/office/powerpoint/2010/main" val="834438866"/>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129204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723577"/>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3C8CBCBB-CB97-8C44-9A61-0AE8AF6E81EB}"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AE454D20-110D-3440-9022-DC109717CBB3}" type="slidenum">
              <a:rPr lang="en-US"/>
              <a:pPr>
                <a:defRPr/>
              </a:pPr>
              <a:t>‹#›</a:t>
            </a:fld>
            <a:endParaRPr lang="en-US"/>
          </a:p>
        </p:txBody>
      </p:sp>
    </p:spTree>
    <p:extLst>
      <p:ext uri="{BB962C8B-B14F-4D97-AF65-F5344CB8AC3E}">
        <p14:creationId xmlns:p14="http://schemas.microsoft.com/office/powerpoint/2010/main" val="4892364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AF354232-0ED7-2C41-A87B-5C1230DBAE71}"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E3F5BFC6-C4B9-9443-A9E3-D3BB1FC21742}" type="slidenum">
              <a:rPr lang="en-US"/>
              <a:pPr>
                <a:defRPr/>
              </a:pPr>
              <a:t>‹#›</a:t>
            </a:fld>
            <a:endParaRPr lang="en-US"/>
          </a:p>
        </p:txBody>
      </p:sp>
    </p:spTree>
    <p:extLst>
      <p:ext uri="{BB962C8B-B14F-4D97-AF65-F5344CB8AC3E}">
        <p14:creationId xmlns:p14="http://schemas.microsoft.com/office/powerpoint/2010/main" val="41976931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757214A6-8BB0-C141-B0BD-A83832696866}"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7C5068D0-CBC2-A54B-B820-8293BFC5A9E8}" type="slidenum">
              <a:rPr lang="en-US"/>
              <a:pPr>
                <a:defRPr/>
              </a:pPr>
              <a:t>‹#›</a:t>
            </a:fld>
            <a:endParaRPr lang="en-US"/>
          </a:p>
        </p:txBody>
      </p:sp>
    </p:spTree>
    <p:extLst>
      <p:ext uri="{BB962C8B-B14F-4D97-AF65-F5344CB8AC3E}">
        <p14:creationId xmlns:p14="http://schemas.microsoft.com/office/powerpoint/2010/main" val="3643078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466A240-392C-8447-9558-7DA27427B6D5}" type="slidenum">
              <a:rPr lang="en-US"/>
              <a:pPr>
                <a:defRPr/>
              </a:pPr>
              <a:t>‹#›</a:t>
            </a:fld>
            <a:endParaRPr lang="en-US"/>
          </a:p>
        </p:txBody>
      </p:sp>
    </p:spTree>
    <p:extLst>
      <p:ext uri="{BB962C8B-B14F-4D97-AF65-F5344CB8AC3E}">
        <p14:creationId xmlns:p14="http://schemas.microsoft.com/office/powerpoint/2010/main" val="1571126641"/>
      </p:ext>
    </p:extLst>
  </p:cSld>
  <p:clrMapOvr>
    <a:masterClrMapping/>
  </p:clrMapOvr>
  <p:transition spd="med">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6DE13939-2FD1-FC49-BE97-3F86464692C6}"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BF451127-DC04-FC4E-A8B8-E2A698DDAC50}" type="slidenum">
              <a:rPr lang="en-US"/>
              <a:pPr>
                <a:defRPr/>
              </a:pPr>
              <a:t>‹#›</a:t>
            </a:fld>
            <a:endParaRPr lang="en-US"/>
          </a:p>
        </p:txBody>
      </p:sp>
    </p:spTree>
    <p:extLst>
      <p:ext uri="{BB962C8B-B14F-4D97-AF65-F5344CB8AC3E}">
        <p14:creationId xmlns:p14="http://schemas.microsoft.com/office/powerpoint/2010/main" val="1639195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ECF993C8-D81D-CE41-A478-83EA5FB16172}" type="datetimeFigureOut">
              <a:rPr lang="en-US"/>
              <a:pPr>
                <a:defRPr/>
              </a:pPr>
              <a:t>12/18/18</a:t>
            </a:fld>
            <a:endParaRPr lang="en-US"/>
          </a:p>
        </p:txBody>
      </p:sp>
      <p:sp>
        <p:nvSpPr>
          <p:cNvPr id="8" name="Footer Placeholder 7"/>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1EFFAE06-8D86-4544-BA49-67755772027D}" type="slidenum">
              <a:rPr lang="en-US"/>
              <a:pPr>
                <a:defRPr/>
              </a:pPr>
              <a:t>‹#›</a:t>
            </a:fld>
            <a:endParaRPr lang="en-US"/>
          </a:p>
        </p:txBody>
      </p:sp>
    </p:spTree>
    <p:extLst>
      <p:ext uri="{BB962C8B-B14F-4D97-AF65-F5344CB8AC3E}">
        <p14:creationId xmlns:p14="http://schemas.microsoft.com/office/powerpoint/2010/main" val="3420017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B684CF43-3025-F74A-BE68-E3113FAC47E4}" type="datetimeFigureOut">
              <a:rPr lang="en-US"/>
              <a:pPr>
                <a:defRPr/>
              </a:pPr>
              <a:t>12/18/18</a:t>
            </a:fld>
            <a:endParaRPr lang="en-US"/>
          </a:p>
        </p:txBody>
      </p:sp>
      <p:sp>
        <p:nvSpPr>
          <p:cNvPr id="4" name="Footer Placeholder 3"/>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F1B9DD00-44ED-A34B-ABD8-EFA39B5ED3FF}" type="slidenum">
              <a:rPr lang="en-US"/>
              <a:pPr>
                <a:defRPr/>
              </a:pPr>
              <a:t>‹#›</a:t>
            </a:fld>
            <a:endParaRPr lang="en-US"/>
          </a:p>
        </p:txBody>
      </p:sp>
    </p:spTree>
    <p:extLst>
      <p:ext uri="{BB962C8B-B14F-4D97-AF65-F5344CB8AC3E}">
        <p14:creationId xmlns:p14="http://schemas.microsoft.com/office/powerpoint/2010/main" val="206383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0FEADA0C-FBCD-3B49-9315-A817AD389C86}" type="datetimeFigureOut">
              <a:rPr lang="en-US"/>
              <a:pPr>
                <a:defRPr/>
              </a:pPr>
              <a:t>12/18/18</a:t>
            </a:fld>
            <a:endParaRPr lang="en-US"/>
          </a:p>
        </p:txBody>
      </p:sp>
      <p:sp>
        <p:nvSpPr>
          <p:cNvPr id="3" name="Footer Placeholder 2"/>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8BD8E01F-13B6-2840-9175-CDA4831B5C44}" type="slidenum">
              <a:rPr lang="en-US"/>
              <a:pPr>
                <a:defRPr/>
              </a:pPr>
              <a:t>‹#›</a:t>
            </a:fld>
            <a:endParaRPr lang="en-US"/>
          </a:p>
        </p:txBody>
      </p:sp>
    </p:spTree>
    <p:extLst>
      <p:ext uri="{BB962C8B-B14F-4D97-AF65-F5344CB8AC3E}">
        <p14:creationId xmlns:p14="http://schemas.microsoft.com/office/powerpoint/2010/main" val="31721936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3C657AD0-59D2-864F-A729-5CA668F959EE}"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043B158B-9D3F-DB41-AB72-2D076C16CA8F}" type="slidenum">
              <a:rPr lang="en-US"/>
              <a:pPr>
                <a:defRPr/>
              </a:pPr>
              <a:t>‹#›</a:t>
            </a:fld>
            <a:endParaRPr lang="en-US"/>
          </a:p>
        </p:txBody>
      </p:sp>
    </p:spTree>
    <p:extLst>
      <p:ext uri="{BB962C8B-B14F-4D97-AF65-F5344CB8AC3E}">
        <p14:creationId xmlns:p14="http://schemas.microsoft.com/office/powerpoint/2010/main" val="21788341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1E79D8CB-5446-F841-8C0E-0D70BE71C4F3}" type="datetimeFigureOut">
              <a:rPr lang="en-US"/>
              <a:pPr>
                <a:defRPr/>
              </a:pPr>
              <a:t>12/18/18</a:t>
            </a:fld>
            <a:endParaRPr lang="en-US"/>
          </a:p>
        </p:txBody>
      </p:sp>
      <p:sp>
        <p:nvSpPr>
          <p:cNvPr id="6" name="Footer Placeholder 5"/>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C54F2F44-8EFE-494D-B9EC-2CB35B2979DF}" type="slidenum">
              <a:rPr lang="en-US"/>
              <a:pPr>
                <a:defRPr/>
              </a:pPr>
              <a:t>‹#›</a:t>
            </a:fld>
            <a:endParaRPr lang="en-US"/>
          </a:p>
        </p:txBody>
      </p:sp>
    </p:spTree>
    <p:extLst>
      <p:ext uri="{BB962C8B-B14F-4D97-AF65-F5344CB8AC3E}">
        <p14:creationId xmlns:p14="http://schemas.microsoft.com/office/powerpoint/2010/main" val="41073466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1085FF70-76F6-5B4F-90B4-B52A277F2784}"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277615D3-387A-9743-BBC9-166645C68A5B}" type="slidenum">
              <a:rPr lang="en-US"/>
              <a:pPr>
                <a:defRPr/>
              </a:pPr>
              <a:t>‹#›</a:t>
            </a:fld>
            <a:endParaRPr lang="en-US"/>
          </a:p>
        </p:txBody>
      </p:sp>
    </p:spTree>
    <p:extLst>
      <p:ext uri="{BB962C8B-B14F-4D97-AF65-F5344CB8AC3E}">
        <p14:creationId xmlns:p14="http://schemas.microsoft.com/office/powerpoint/2010/main" val="930118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1BA7F419-F082-C44A-8FC4-AF32E6778151}" type="datetimeFigureOut">
              <a:rPr lang="en-US"/>
              <a:pPr>
                <a:defRPr/>
              </a:pPr>
              <a:t>12/18/18</a:t>
            </a:fld>
            <a:endParaRPr lang="en-US"/>
          </a:p>
        </p:txBody>
      </p:sp>
      <p:sp>
        <p:nvSpPr>
          <p:cNvPr id="5" name="Footer Placeholder 4"/>
          <p:cNvSpPr>
            <a:spLocks noGrp="1"/>
          </p:cNvSpPr>
          <p:nvPr>
            <p:ph type="ftr" sz="quarter" idx="11"/>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9FC05E7E-5D7D-4D43-8374-EDF16ABD83F4}" type="slidenum">
              <a:rPr lang="en-US"/>
              <a:pPr>
                <a:defRPr/>
              </a:pPr>
              <a:t>‹#›</a:t>
            </a:fld>
            <a:endParaRPr lang="en-US"/>
          </a:p>
        </p:txBody>
      </p:sp>
    </p:spTree>
    <p:extLst>
      <p:ext uri="{BB962C8B-B14F-4D97-AF65-F5344CB8AC3E}">
        <p14:creationId xmlns:p14="http://schemas.microsoft.com/office/powerpoint/2010/main" val="37511129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50784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20000"/>
              </a:spcBef>
              <a:spcAft>
                <a:spcPct val="0"/>
              </a:spcAft>
              <a:defRPr/>
            </a:lvl1pPr>
          </a:lstStyle>
          <a:p>
            <a:pPr>
              <a:defRPr/>
            </a:pPr>
            <a:fld id="{3348DDAC-A0A4-754C-A0B9-321374186403}" type="datetimeFigureOut">
              <a:rPr lang="en-US"/>
              <a:pPr>
                <a:defRPr/>
              </a:pPr>
              <a:t>12/18/18</a:t>
            </a:fld>
            <a:endParaRPr lang="en-US"/>
          </a:p>
        </p:txBody>
      </p:sp>
      <p:sp>
        <p:nvSpPr>
          <p:cNvPr id="5" name="Rectangle 5"/>
          <p:cNvSpPr>
            <a:spLocks noGrp="1" noChangeArrowheads="1"/>
          </p:cNvSpPr>
          <p:nvPr>
            <p:ph type="ftr" sz="quarter" idx="11"/>
          </p:nvPr>
        </p:nvSpPr>
        <p:spPr/>
        <p:txBody>
          <a:bodyPr/>
          <a:lstStyle>
            <a:lvl1pPr defTabSz="914400" fontAlgn="base">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20000"/>
              </a:spcBef>
              <a:spcAft>
                <a:spcPct val="0"/>
              </a:spcAft>
              <a:defRPr>
                <a:ea typeface="ＭＳ Ｐゴシック" charset="0"/>
                <a:cs typeface="ＭＳ Ｐゴシック" charset="0"/>
              </a:defRPr>
            </a:lvl1pPr>
          </a:lstStyle>
          <a:p>
            <a:pPr>
              <a:defRPr/>
            </a:pPr>
            <a:fld id="{E853661B-53FC-3B4D-ABBC-425B54FB2B0D}" type="slidenum">
              <a:rPr lang="en-US"/>
              <a:pPr>
                <a:defRPr/>
              </a:pPr>
              <a:t>‹#›</a:t>
            </a:fld>
            <a:endParaRPr lang="en-US"/>
          </a:p>
        </p:txBody>
      </p:sp>
    </p:spTree>
    <p:extLst>
      <p:ext uri="{BB962C8B-B14F-4D97-AF65-F5344CB8AC3E}">
        <p14:creationId xmlns:p14="http://schemas.microsoft.com/office/powerpoint/2010/main" val="1156260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2.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4.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5.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60.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5" Type="http://schemas.openxmlformats.org/officeDocument/2006/relationships/theme" Target="../theme/theme16.xml"/><Relationship Id="rId4"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7.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8.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9.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20.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1.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20.xml"/><Relationship Id="rId1" Type="http://schemas.openxmlformats.org/officeDocument/2006/relationships/slideLayout" Target="../slideLayouts/slideLayout219.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3.xml"/><Relationship Id="rId1" Type="http://schemas.openxmlformats.org/officeDocument/2006/relationships/slideLayout" Target="../slideLayouts/slideLayout22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2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image" Target="../media/image2.jpe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247.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theme" Target="../theme/theme27.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262.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image" Target="../media/image3.png"/><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9.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5" Type="http://schemas.openxmlformats.org/officeDocument/2006/relationships/image" Target="../media/image5.png"/><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30.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286.xml"/><Relationship Id="rId1" Type="http://schemas.openxmlformats.org/officeDocument/2006/relationships/slideLayout" Target="../slideLayouts/slideLayout285.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28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theme" Target="../theme/theme33.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theme" Target="../theme/theme35.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2.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36.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3.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theme" Target="../theme/theme37.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54.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8.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9.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6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slideLayout" Target="../slideLayouts/slideLayout382.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slideLayout" Target="../slideLayouts/slideLayout381.xml"/><Relationship Id="rId17" Type="http://schemas.openxmlformats.org/officeDocument/2006/relationships/theme" Target="../theme/theme41.xml"/><Relationship Id="rId2" Type="http://schemas.openxmlformats.org/officeDocument/2006/relationships/slideLayout" Target="../slideLayouts/slideLayout371.xml"/><Relationship Id="rId16" Type="http://schemas.openxmlformats.org/officeDocument/2006/relationships/slideLayout" Target="../slideLayouts/slideLayout385.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5" Type="http://schemas.openxmlformats.org/officeDocument/2006/relationships/slideLayout" Target="../slideLayouts/slideLayout38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 Id="rId14" Type="http://schemas.openxmlformats.org/officeDocument/2006/relationships/slideLayout" Target="../slideLayouts/slideLayout38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42.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theme" Target="../theme/theme43.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slideLayout" Target="../slideLayouts/slideLayout408.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theme" Target="../theme/theme44.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slideLayout" Target="../slideLayouts/slideLayout420.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45.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6.xml.rels><?xml version="1.0" encoding="UTF-8" standalone="yes"?>
<Relationships xmlns="http://schemas.openxmlformats.org/package/2006/relationships"><Relationship Id="rId3" Type="http://schemas.openxmlformats.org/officeDocument/2006/relationships/slideLayout" Target="../slideLayouts/slideLayout435.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slideLayout" Target="../slideLayouts/slideLayout448.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slideLayout" Target="../slideLayouts/slideLayout447.xml"/><Relationship Id="rId17" Type="http://schemas.openxmlformats.org/officeDocument/2006/relationships/theme" Target="../theme/theme47.xml"/><Relationship Id="rId2" Type="http://schemas.openxmlformats.org/officeDocument/2006/relationships/slideLayout" Target="../slideLayouts/slideLayout437.xml"/><Relationship Id="rId16" Type="http://schemas.openxmlformats.org/officeDocument/2006/relationships/slideLayout" Target="../slideLayouts/slideLayout451.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5" Type="http://schemas.openxmlformats.org/officeDocument/2006/relationships/slideLayout" Target="../slideLayouts/slideLayout45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slideLayout" Target="../slideLayouts/slideLayout44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59.xml"/><Relationship Id="rId13" Type="http://schemas.openxmlformats.org/officeDocument/2006/relationships/image" Target="../media/image6.png"/><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8.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4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71.xml"/><Relationship Id="rId13" Type="http://schemas.openxmlformats.org/officeDocument/2006/relationships/image" Target="../media/image4.png"/><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image" Target="../media/image3.png"/><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theme" Target="../theme/theme50.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 Id="rId14" Type="http://schemas.openxmlformats.org/officeDocument/2006/relationships/image" Target="../media/image5.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image" Target="../media/image4.png"/><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image" Target="../media/image3.png"/><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theme" Target="../theme/theme51.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image" Target="../media/image5.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91.xml"/><Relationship Id="rId13" Type="http://schemas.openxmlformats.org/officeDocument/2006/relationships/slideLayout" Target="../slideLayouts/slideLayout496.xml"/><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slideLayout" Target="../slideLayouts/slideLayout495.xml"/><Relationship Id="rId2" Type="http://schemas.openxmlformats.org/officeDocument/2006/relationships/slideLayout" Target="../slideLayouts/slideLayout485.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04.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theme" Target="../theme/theme53.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8" charset="0"/>
                <a:ea typeface="ＭＳ Ｐゴシック" pitchFamily="34" charset="-128"/>
                <a:cs typeface="+mn-cs"/>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8" charset="0"/>
                <a:ea typeface="ＭＳ Ｐゴシック" pitchFamily="34" charset="-128"/>
                <a:cs typeface="+mn-cs"/>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0726D851-1E79-2547-B01E-FEB4459254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057" r:id="rId6"/>
    <p:sldLayoutId id="2147487058" r:id="rId7"/>
    <p:sldLayoutId id="2147487059" r:id="rId8"/>
    <p:sldLayoutId id="2147487060" r:id="rId9"/>
    <p:sldLayoutId id="2147487061" r:id="rId10"/>
    <p:sldLayoutId id="2147487062" r:id="rId11"/>
    <p:sldLayoutId id="2147487063" r:id="rId12"/>
    <p:sldLayoutId id="2147487064" r:id="rId13"/>
    <p:sldLayoutId id="2147487065" r:id="rId14"/>
    <p:sldLayoutId id="2147487066" r:id="rId15"/>
    <p:sldLayoutId id="2147487067" r:id="rId16"/>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49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fontAlgn="auto">
              <a:spcBef>
                <a:spcPts val="0"/>
              </a:spcBef>
              <a:spcAft>
                <a:spcPts val="0"/>
              </a:spcAft>
              <a:defRPr sz="1400">
                <a:solidFill>
                  <a:srgbClr val="000000"/>
                </a:solidFill>
                <a:latin typeface="Arial" pitchFamily="-128" charset="0"/>
                <a:ea typeface="+mn-ea"/>
                <a:cs typeface="+mn-cs"/>
              </a:defRPr>
            </a:lvl1pPr>
          </a:lstStyle>
          <a:p>
            <a:pPr>
              <a:defRPr/>
            </a:pPr>
            <a:fld id="{4D4D8EA1-E978-3A44-AE4E-40BC37B20896}" type="datetimeFigureOut">
              <a:rPr lang="en-US"/>
              <a:pPr>
                <a:defRPr/>
              </a:pPr>
              <a:t>12/18/18</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fontAlgn="auto">
              <a:spcBef>
                <a:spcPts val="0"/>
              </a:spcBef>
              <a:spcAft>
                <a:spcPts val="0"/>
              </a:spcAft>
              <a:defRPr sz="1400">
                <a:solidFill>
                  <a:srgbClr val="000000"/>
                </a:solidFill>
                <a:latin typeface="Arial"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fontAlgn="auto">
              <a:spcBef>
                <a:spcPts val="0"/>
              </a:spcBef>
              <a:spcAft>
                <a:spcPts val="0"/>
              </a:spcAft>
              <a:defRPr sz="1400">
                <a:solidFill>
                  <a:srgbClr val="000000"/>
                </a:solidFill>
                <a:latin typeface="Arial"/>
                <a:ea typeface="+mn-ea"/>
                <a:cs typeface="+mn-cs"/>
              </a:defRPr>
            </a:lvl1pPr>
          </a:lstStyle>
          <a:p>
            <a:pPr>
              <a:defRPr/>
            </a:pPr>
            <a:fld id="{8F5AF9F2-5196-CC40-936E-F0295240BD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26" r:id="rId1"/>
    <p:sldLayoutId id="2147487227" r:id="rId2"/>
    <p:sldLayoutId id="2147487228" r:id="rId3"/>
    <p:sldLayoutId id="2147487229" r:id="rId4"/>
    <p:sldLayoutId id="2147487230" r:id="rId5"/>
    <p:sldLayoutId id="2147487231" r:id="rId6"/>
    <p:sldLayoutId id="2147487232" r:id="rId7"/>
    <p:sldLayoutId id="2147487233" r:id="rId8"/>
    <p:sldLayoutId id="2147487234" r:id="rId9"/>
    <p:sldLayoutId id="2147487235" r:id="rId10"/>
    <p:sldLayoutId id="21474872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72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spcBef>
                <a:spcPct val="0"/>
              </a:spcBef>
              <a:defRPr sz="1200">
                <a:solidFill>
                  <a:srgbClr val="898989"/>
                </a:solidFill>
                <a:latin typeface="Calibri" charset="0"/>
                <a:cs typeface="Arial" charset="0"/>
              </a:defRPr>
            </a:lvl1pPr>
          </a:lstStyle>
          <a:p>
            <a:pPr>
              <a:defRPr/>
            </a:pPr>
            <a:fld id="{6C9AF6BB-5570-3143-AE8B-802240C4B6C0}" type="datetimeFigureOut">
              <a:rPr lang="en-US"/>
              <a:pPr>
                <a:defRPr/>
              </a:pPr>
              <a:t>12/18/18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spcBef>
                <a:spcPct val="0"/>
              </a:spcBef>
              <a:defRPr sz="1200">
                <a:solidFill>
                  <a:srgbClr val="898989"/>
                </a:solidFill>
                <a:latin typeface="Calibri" charset="0"/>
                <a:cs typeface="Arial" charset="0"/>
              </a:defRPr>
            </a:lvl1pPr>
          </a:lstStyle>
          <a:p>
            <a:pPr>
              <a:defRPr/>
            </a:pPr>
            <a:fld id="{9C09A49F-E40D-3645-990E-E4A54A15A3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37" r:id="rId1"/>
    <p:sldLayoutId id="2147487238" r:id="rId2"/>
    <p:sldLayoutId id="2147487239" r:id="rId3"/>
    <p:sldLayoutId id="2147487240" r:id="rId4"/>
    <p:sldLayoutId id="2147487241" r:id="rId5"/>
    <p:sldLayoutId id="2147487242" r:id="rId6"/>
    <p:sldLayoutId id="2147487243" r:id="rId7"/>
    <p:sldLayoutId id="2147487244" r:id="rId8"/>
    <p:sldLayoutId id="2147487245" r:id="rId9"/>
    <p:sldLayoutId id="2147487246" r:id="rId10"/>
    <p:sldLayoutId id="214748724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227754C6-034A-4547-9D31-98EC17BEB3B4}" type="datetimeFigureOut">
              <a:rPr lang="en-US"/>
              <a:pPr>
                <a:defRPr/>
              </a:pPr>
              <a:t>12/18/18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E12DFAE9-C9A3-F646-8320-8194A02A42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48" r:id="rId1"/>
    <p:sldLayoutId id="2147487249" r:id="rId2"/>
    <p:sldLayoutId id="2147487250" r:id="rId3"/>
    <p:sldLayoutId id="2147487251" r:id="rId4"/>
    <p:sldLayoutId id="2147487252" r:id="rId5"/>
    <p:sldLayoutId id="2147487253" r:id="rId6"/>
    <p:sldLayoutId id="2147487254" r:id="rId7"/>
    <p:sldLayoutId id="2147487255" r:id="rId8"/>
    <p:sldLayoutId id="2147487256" r:id="rId9"/>
    <p:sldLayoutId id="2147487257" r:id="rId10"/>
    <p:sldLayoutId id="2147487258" r:id="rId11"/>
    <p:sldLayoutId id="2147487259"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18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fontAlgn="auto">
              <a:spcBef>
                <a:spcPts val="0"/>
              </a:spcBef>
              <a:spcAft>
                <a:spcPts val="0"/>
              </a:spcAft>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fld id="{A32A05EE-66FF-4F49-97D8-B81B35445B1C}" type="datetimeFigureOut">
              <a:rPr lang="en-US"/>
              <a:pPr>
                <a:defRPr/>
              </a:pPr>
              <a:t>12/18/18</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fontAlgn="auto">
              <a:spcBef>
                <a:spcPts val="0"/>
              </a:spcBef>
              <a:spcAft>
                <a:spcPts val="0"/>
              </a:spcAft>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fontAlgn="auto">
              <a:spcBef>
                <a:spcPts val="0"/>
              </a:spcBef>
              <a:spcAft>
                <a:spcPts val="0"/>
              </a:spcAft>
              <a:defRPr sz="1400">
                <a:solidFill>
                  <a:srgbClr val="000000"/>
                </a:solidFill>
                <a:latin typeface="Times New Roman" charset="0"/>
                <a:ea typeface="+mn-ea"/>
                <a:cs typeface="+mn-cs"/>
              </a:defRPr>
            </a:lvl1pPr>
          </a:lstStyle>
          <a:p>
            <a:pPr>
              <a:defRPr/>
            </a:pPr>
            <a:fld id="{7F5465E8-A256-7943-B311-95D2BF58D6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60"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93EFA2FD-46D4-BD4E-B660-7C40798432D0}" type="datetimeFigureOut">
              <a:rPr lang="en-US"/>
              <a:pPr>
                <a:defRPr/>
              </a:pPr>
              <a:t>12/18/18</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fontAlgn="auto">
              <a:spcBef>
                <a:spcPts val="0"/>
              </a:spcBef>
              <a:spcAft>
                <a:spcPts val="0"/>
              </a:spcAft>
              <a:defRPr sz="1400">
                <a:solidFill>
                  <a:srgbClr val="000000"/>
                </a:solidFill>
                <a:latin typeface="Times New Roman" charset="0"/>
                <a:ea typeface="+mn-ea"/>
                <a:cs typeface="+mn-cs"/>
              </a:defRPr>
            </a:lvl1pPr>
          </a:lstStyle>
          <a:p>
            <a:pPr>
              <a:defRPr/>
            </a:pPr>
            <a:fld id="{0105130B-367D-434A-AB66-11876C7A6E2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61" r:id="rId1"/>
    <p:sldLayoutId id="2147487262" r:id="rId2"/>
    <p:sldLayoutId id="2147487263" r:id="rId3"/>
    <p:sldLayoutId id="2147487264" r:id="rId4"/>
    <p:sldLayoutId id="2147487265" r:id="rId5"/>
    <p:sldLayoutId id="2147487266" r:id="rId6"/>
    <p:sldLayoutId id="2147487267" r:id="rId7"/>
    <p:sldLayoutId id="2147487268" r:id="rId8"/>
    <p:sldLayoutId id="2147487269" r:id="rId9"/>
    <p:sldLayoutId id="2147487270" r:id="rId10"/>
    <p:sldLayoutId id="2147487271" r:id="rId11"/>
    <p:sldLayoutId id="214748727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Times New Roman" charset="0"/>
              </a:defRPr>
            </a:lvl1pPr>
          </a:lstStyle>
          <a:p>
            <a:pPr>
              <a:defRPr/>
            </a:pPr>
            <a:fld id="{C316BFC0-05CE-0744-957E-D6EA290EA17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73" r:id="rId1"/>
    <p:sldLayoutId id="2147487274" r:id="rId2"/>
    <p:sldLayoutId id="2147487275" r:id="rId3"/>
    <p:sldLayoutId id="2147487276" r:id="rId4"/>
    <p:sldLayoutId id="2147487277" r:id="rId5"/>
    <p:sldLayoutId id="2147487278" r:id="rId6"/>
    <p:sldLayoutId id="2147487279" r:id="rId7"/>
    <p:sldLayoutId id="2147487280" r:id="rId8"/>
    <p:sldLayoutId id="2147487281" r:id="rId9"/>
    <p:sldLayoutId id="2147487282" r:id="rId10"/>
    <p:sldLayoutId id="2147487283" r:id="rId11"/>
    <p:sldLayoutId id="214748728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50530" name="Group 4"/>
          <p:cNvGrpSpPr>
            <a:grpSpLocks/>
          </p:cNvGrpSpPr>
          <p:nvPr/>
        </p:nvGrpSpPr>
        <p:grpSpPr bwMode="auto">
          <a:xfrm>
            <a:off x="0" y="0"/>
            <a:ext cx="9145588" cy="6845300"/>
            <a:chOff x="0" y="0"/>
            <a:chExt cx="5761" cy="4312"/>
          </a:xfrm>
        </p:grpSpPr>
        <p:sp>
          <p:nvSpPr>
            <p:cNvPr id="150533"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000">
                <a:solidFill>
                  <a:srgbClr val="FFFFFF"/>
                </a:solidFill>
                <a:ea typeface="新細明體" charset="0"/>
                <a:cs typeface="新細明體" charset="0"/>
              </a:endParaRPr>
            </a:p>
          </p:txBody>
        </p:sp>
        <p:sp useBgFill="1">
          <p:nvSpPr>
            <p:cNvPr id="150534"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50531"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TW"/>
              <a:t>Click to edit Master title style</a:t>
            </a:r>
          </a:p>
        </p:txBody>
      </p:sp>
      <p:sp>
        <p:nvSpPr>
          <p:cNvPr id="150532"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487136" r:id="rId1"/>
    <p:sldLayoutId id="2147487137" r:id="rId2"/>
    <p:sldLayoutId id="2147487138" r:id="rId3"/>
    <p:sldLayoutId id="2147487139" r:id="rId4"/>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51554" name="Group 1026"/>
          <p:cNvGrpSpPr>
            <a:grpSpLocks/>
          </p:cNvGrpSpPr>
          <p:nvPr/>
        </p:nvGrpSpPr>
        <p:grpSpPr bwMode="auto">
          <a:xfrm>
            <a:off x="0" y="0"/>
            <a:ext cx="9145588" cy="6845300"/>
            <a:chOff x="0" y="0"/>
            <a:chExt cx="5761" cy="4312"/>
          </a:xfrm>
        </p:grpSpPr>
        <p:sp>
          <p:nvSpPr>
            <p:cNvPr id="151557"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457200">
                <a:spcBef>
                  <a:spcPct val="0"/>
                </a:spcBef>
              </a:pPr>
              <a:endParaRPr lang="en-US" sz="1800">
                <a:solidFill>
                  <a:srgbClr val="FFFFFF"/>
                </a:solidFill>
                <a:latin typeface="Arial" charset="0"/>
              </a:endParaRPr>
            </a:p>
          </p:txBody>
        </p:sp>
        <p:sp useBgFill="1">
          <p:nvSpPr>
            <p:cNvPr id="151558"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51555"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CN"/>
              <a:t>Click to edit Master title style</a:t>
            </a:r>
          </a:p>
        </p:txBody>
      </p:sp>
      <p:sp>
        <p:nvSpPr>
          <p:cNvPr id="151556"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7140" r:id="rId1"/>
    <p:sldLayoutId id="2147487141" r:id="rId2"/>
    <p:sldLayoutId id="2147487142" r:id="rId3"/>
    <p:sldLayoutId id="2147487143" r:id="rId4"/>
    <p:sldLayoutId id="2147487144" r:id="rId5"/>
    <p:sldLayoutId id="2147487145" r:id="rId6"/>
    <p:sldLayoutId id="2147487146" r:id="rId7"/>
    <p:sldLayoutId id="2147487147" r:id="rId8"/>
    <p:sldLayoutId id="2147487148" r:id="rId9"/>
    <p:sldLayoutId id="2147487149" r:id="rId10"/>
    <p:sldLayoutId id="2147487150" r:id="rId11"/>
    <p:sldLayoutId id="214748715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2578" name="Group 2"/>
          <p:cNvGrpSpPr>
            <a:grpSpLocks/>
          </p:cNvGrpSpPr>
          <p:nvPr/>
        </p:nvGrpSpPr>
        <p:grpSpPr bwMode="auto">
          <a:xfrm>
            <a:off x="0" y="1422400"/>
            <a:ext cx="9147175" cy="5435600"/>
            <a:chOff x="0" y="896"/>
            <a:chExt cx="5762" cy="3424"/>
          </a:xfrm>
        </p:grpSpPr>
        <p:grpSp>
          <p:nvGrpSpPr>
            <p:cNvPr id="152584" name="Group 3"/>
            <p:cNvGrpSpPr>
              <a:grpSpLocks/>
            </p:cNvGrpSpPr>
            <p:nvPr userDrawn="1"/>
          </p:nvGrpSpPr>
          <p:grpSpPr bwMode="auto">
            <a:xfrm>
              <a:off x="20" y="896"/>
              <a:ext cx="5742" cy="3424"/>
              <a:chOff x="20" y="896"/>
              <a:chExt cx="5742" cy="3424"/>
            </a:xfrm>
          </p:grpSpPr>
          <p:sp>
            <p:nvSpPr>
              <p:cNvPr id="15272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72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72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72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72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72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72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72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72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73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73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73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73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52585" name="Group 17"/>
            <p:cNvGrpSpPr>
              <a:grpSpLocks/>
            </p:cNvGrpSpPr>
            <p:nvPr userDrawn="1"/>
          </p:nvGrpSpPr>
          <p:grpSpPr bwMode="auto">
            <a:xfrm>
              <a:off x="0" y="2291"/>
              <a:ext cx="1385" cy="1702"/>
              <a:chOff x="0" y="2291"/>
              <a:chExt cx="1385" cy="1702"/>
            </a:xfrm>
          </p:grpSpPr>
          <p:sp>
            <p:nvSpPr>
              <p:cNvPr id="15258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58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58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58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59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59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59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59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59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59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59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59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59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59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0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0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0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0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0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0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0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0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0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0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1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1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1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1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1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1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1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1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1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1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2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2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2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2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2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2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2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2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2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2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3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3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3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3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3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3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3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3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3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3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4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4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4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4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4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4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4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4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4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4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5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5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5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5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5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5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5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5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5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5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6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6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6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6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6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6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6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6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6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6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7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7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7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7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7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7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7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7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7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7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8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8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8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8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8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8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8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8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8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8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9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9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9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9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9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9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9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9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9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69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70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70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70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70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70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70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70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70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70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70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71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71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71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71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71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71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71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271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718" name="Freeform 150"/>
              <p:cNvSpPr>
                <a:spLocks/>
              </p:cNvSpPr>
              <p:nvPr userDrawn="1"/>
            </p:nvSpPr>
            <p:spPr bwMode="ltGray">
              <a:xfrm rot="-2857037">
                <a:off x="619" y="3550"/>
                <a:ext cx="68" cy="69"/>
              </a:xfrm>
              <a:custGeom>
                <a:avLst/>
                <a:gdLst>
                  <a:gd name="T0" fmla="*/ 0 w 144"/>
                  <a:gd name="T1" fmla="*/ 9 h 154"/>
                  <a:gd name="T2" fmla="*/ 6 w 144"/>
                  <a:gd name="T3" fmla="*/ 14 h 154"/>
                  <a:gd name="T4" fmla="*/ 12 w 144"/>
                  <a:gd name="T5" fmla="*/ 11 h 154"/>
                  <a:gd name="T6" fmla="*/ 7 w 144"/>
                  <a:gd name="T7" fmla="*/ 5 h 154"/>
                  <a:gd name="T8" fmla="*/ 11 w 144"/>
                  <a:gd name="T9" fmla="*/ 3 h 154"/>
                  <a:gd name="T10" fmla="*/ 12 w 144"/>
                  <a:gd name="T11" fmla="*/ 5 h 154"/>
                  <a:gd name="T12" fmla="*/ 15 w 144"/>
                  <a:gd name="T13" fmla="*/ 4 h 154"/>
                  <a:gd name="T14" fmla="*/ 10 w 144"/>
                  <a:gd name="T15" fmla="*/ 0 h 154"/>
                  <a:gd name="T16" fmla="*/ 4 w 144"/>
                  <a:gd name="T17" fmla="*/ 3 h 154"/>
                  <a:gd name="T18" fmla="*/ 9 w 144"/>
                  <a:gd name="T19" fmla="*/ 10 h 154"/>
                  <a:gd name="T20" fmla="*/ 3 w 144"/>
                  <a:gd name="T21" fmla="*/ 9 h 154"/>
                  <a:gd name="T22" fmla="*/ 0 w 144"/>
                  <a:gd name="T23" fmla="*/ 9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8" charset="0"/>
                  <a:ea typeface="ＭＳ Ｐゴシック" pitchFamily="34"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imes New Roman" pitchFamily="18" charset="0"/>
                  <a:ea typeface="ＭＳ Ｐゴシック" pitchFamily="34"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000">
                <a:solidFill>
                  <a:srgbClr val="FFFFFF"/>
                </a:solidFill>
                <a:latin typeface="Arial" charset="0"/>
                <a:ea typeface="ＭＳ Ｐゴシック" pitchFamily="34" charset="-128"/>
                <a:cs typeface="+mn-cs"/>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000">
                <a:solidFill>
                  <a:srgbClr val="FFFFFF"/>
                </a:solidFill>
                <a:latin typeface="Arial" charset="0"/>
                <a:ea typeface="ＭＳ Ｐゴシック" pitchFamily="34" charset="-128"/>
                <a:cs typeface="+mn-cs"/>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000">
                <a:solidFill>
                  <a:srgbClr val="FFFFFF"/>
                </a:solidFill>
                <a:latin typeface="Arial" charset="0"/>
              </a:defRPr>
            </a:lvl1pPr>
          </a:lstStyle>
          <a:p>
            <a:pPr>
              <a:defRPr/>
            </a:pPr>
            <a:fld id="{3C735B5D-6031-BD4E-AA0F-BFEBDF0E26E9}"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85" r:id="rId1"/>
    <p:sldLayoutId id="2147487152" r:id="rId2"/>
    <p:sldLayoutId id="2147487153" r:id="rId3"/>
    <p:sldLayoutId id="2147487154" r:id="rId4"/>
    <p:sldLayoutId id="2147487155" r:id="rId5"/>
    <p:sldLayoutId id="2147487156" r:id="rId6"/>
    <p:sldLayoutId id="2147487157" r:id="rId7"/>
    <p:sldLayoutId id="2147487158" r:id="rId8"/>
    <p:sldLayoutId id="2147487159" r:id="rId9"/>
    <p:sldLayoutId id="2147487160" r:id="rId10"/>
    <p:sldLayoutId id="214748716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648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AB5340B5-ABF2-2E4F-9311-FD84C2837B6D}" type="datetimeFigureOut">
              <a:rPr lang="en-US"/>
              <a:pPr>
                <a:defRPr/>
              </a:pPr>
              <a:t>12/18/18</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charset="0"/>
                <a:ea typeface="SimSun"/>
                <a:cs typeface="SimSun"/>
              </a:defRPr>
            </a:lvl1pPr>
          </a:lstStyle>
          <a:p>
            <a:pPr>
              <a:defRPr/>
            </a:pPr>
            <a:fld id="{D9EE5EFA-DCA0-0649-8BE3-EA3964AE93D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86" r:id="rId1"/>
    <p:sldLayoutId id="2147487287" r:id="rId2"/>
    <p:sldLayoutId id="2147487288" r:id="rId3"/>
    <p:sldLayoutId id="2147487289" r:id="rId4"/>
    <p:sldLayoutId id="2147487290" r:id="rId5"/>
    <p:sldLayoutId id="2147487291" r:id="rId6"/>
    <p:sldLayoutId id="2147487292" r:id="rId7"/>
    <p:sldLayoutId id="2147487293" r:id="rId8"/>
    <p:sldLayoutId id="2147487294" r:id="rId9"/>
    <p:sldLayoutId id="2147487295" r:id="rId10"/>
    <p:sldLayoutId id="2147487296"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Arial" charset="0"/>
          <a:ea typeface="SimSun" charset="0"/>
          <a:cs typeface="SimSun" charset="0"/>
        </a:defRPr>
      </a:lvl2pPr>
      <a:lvl3pPr algn="ctr" rtl="0" eaLnBrk="0" fontAlgn="base" hangingPunct="0">
        <a:spcBef>
          <a:spcPct val="0"/>
        </a:spcBef>
        <a:spcAft>
          <a:spcPct val="0"/>
        </a:spcAft>
        <a:defRPr sz="4400">
          <a:solidFill>
            <a:srgbClr val="FFFFFF"/>
          </a:solidFill>
          <a:latin typeface="Arial" charset="0"/>
          <a:ea typeface="SimSun" charset="0"/>
          <a:cs typeface="SimSun" charset="0"/>
        </a:defRPr>
      </a:lvl3pPr>
      <a:lvl4pPr algn="ctr" rtl="0" eaLnBrk="0" fontAlgn="base" hangingPunct="0">
        <a:spcBef>
          <a:spcPct val="0"/>
        </a:spcBef>
        <a:spcAft>
          <a:spcPct val="0"/>
        </a:spcAft>
        <a:defRPr sz="4400">
          <a:solidFill>
            <a:srgbClr val="FFFFFF"/>
          </a:solidFill>
          <a:latin typeface="Arial" charset="0"/>
          <a:ea typeface="SimSun" charset="0"/>
          <a:cs typeface="SimSun" charset="0"/>
        </a:defRPr>
      </a:lvl4pPr>
      <a:lvl5pPr algn="ctr" rtl="0" eaLnBrk="0" fontAlgn="base" hangingPunct="0">
        <a:spcBef>
          <a:spcPct val="0"/>
        </a:spcBef>
        <a:spcAft>
          <a:spcPct val="0"/>
        </a:spcAft>
        <a:defRPr sz="4400">
          <a:solidFill>
            <a:srgbClr val="FFFFFF"/>
          </a:solidFill>
          <a:latin typeface="Arial" charset="0"/>
          <a:ea typeface="SimSun" charset="0"/>
          <a:cs typeface="SimSun" charset="0"/>
        </a:defRPr>
      </a:lvl5pPr>
      <a:lvl6pPr marL="457200" algn="ctr" rtl="0" fontAlgn="base">
        <a:spcBef>
          <a:spcPct val="0"/>
        </a:spcBef>
        <a:spcAft>
          <a:spcPct val="0"/>
        </a:spcAft>
        <a:defRPr sz="4400">
          <a:solidFill>
            <a:srgbClr val="FFFFFF"/>
          </a:solidFill>
          <a:latin typeface="Arial" charset="0"/>
          <a:ea typeface="SimSun" charset="0"/>
          <a:cs typeface="SimSun" charset="0"/>
        </a:defRPr>
      </a:lvl6pPr>
      <a:lvl7pPr marL="914400" algn="ctr" rtl="0" fontAlgn="base">
        <a:spcBef>
          <a:spcPct val="0"/>
        </a:spcBef>
        <a:spcAft>
          <a:spcPct val="0"/>
        </a:spcAft>
        <a:defRPr sz="4400">
          <a:solidFill>
            <a:srgbClr val="FFFFFF"/>
          </a:solidFill>
          <a:latin typeface="Arial" charset="0"/>
          <a:ea typeface="SimSun" charset="0"/>
          <a:cs typeface="SimSun" charset="0"/>
        </a:defRPr>
      </a:lvl7pPr>
      <a:lvl8pPr marL="1371600" algn="ctr" rtl="0" fontAlgn="base">
        <a:spcBef>
          <a:spcPct val="0"/>
        </a:spcBef>
        <a:spcAft>
          <a:spcPct val="0"/>
        </a:spcAft>
        <a:defRPr sz="4400">
          <a:solidFill>
            <a:srgbClr val="FFFFFF"/>
          </a:solidFill>
          <a:latin typeface="Arial" charset="0"/>
          <a:ea typeface="SimSun" charset="0"/>
          <a:cs typeface="SimSun" charset="0"/>
        </a:defRPr>
      </a:lvl8pPr>
      <a:lvl9pPr marL="1828800" algn="ctr" rtl="0" fontAlgn="base">
        <a:spcBef>
          <a:spcPct val="0"/>
        </a:spcBef>
        <a:spcAft>
          <a:spcPct val="0"/>
        </a:spcAft>
        <a:defRPr sz="4400">
          <a:solidFill>
            <a:srgbClr val="FFFFFF"/>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Text Box 4"/>
          <p:cNvSpPr txBox="1">
            <a:spLocks noChangeArrowheads="1"/>
          </p:cNvSpPr>
          <p:nvPr/>
        </p:nvSpPr>
        <p:spPr bwMode="auto">
          <a:xfrm>
            <a:off x="484188" y="6289675"/>
            <a:ext cx="2065337" cy="20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0" algn="l"/>
                <a:tab pos="914400" algn="l"/>
                <a:tab pos="1828800" algn="l"/>
              </a:tabLst>
              <a:defRPr sz="2800">
                <a:solidFill>
                  <a:schemeClr val="tx1"/>
                </a:solidFill>
                <a:latin typeface="Times New Roman" charset="0"/>
                <a:ea typeface="ＭＳ Ｐゴシック" charset="0"/>
                <a:cs typeface="ＭＳ Ｐゴシック" charset="0"/>
              </a:defRPr>
            </a:lvl1pPr>
            <a:lvl2pPr marL="742950" indent="-285750" eaLnBrk="0" hangingPunct="0">
              <a:tabLst>
                <a:tab pos="0" algn="l"/>
                <a:tab pos="914400" algn="l"/>
                <a:tab pos="1828800" algn="l"/>
              </a:tabLst>
              <a:defRPr sz="2800">
                <a:solidFill>
                  <a:schemeClr val="tx1"/>
                </a:solidFill>
                <a:latin typeface="Times New Roman" charset="0"/>
                <a:ea typeface="ＭＳ Ｐゴシック" charset="0"/>
              </a:defRPr>
            </a:lvl2pPr>
            <a:lvl3pPr marL="1143000" indent="-228600" eaLnBrk="0" hangingPunct="0">
              <a:tabLst>
                <a:tab pos="0" algn="l"/>
                <a:tab pos="914400" algn="l"/>
                <a:tab pos="1828800" algn="l"/>
              </a:tabLst>
              <a:defRPr sz="2800">
                <a:solidFill>
                  <a:schemeClr val="tx1"/>
                </a:solidFill>
                <a:latin typeface="Times New Roman" charset="0"/>
                <a:ea typeface="ＭＳ Ｐゴシック" charset="0"/>
              </a:defRPr>
            </a:lvl3pPr>
            <a:lvl4pPr marL="1600200" indent="-228600" eaLnBrk="0" hangingPunct="0">
              <a:tabLst>
                <a:tab pos="0" algn="l"/>
                <a:tab pos="914400" algn="l"/>
                <a:tab pos="1828800" algn="l"/>
              </a:tabLst>
              <a:defRPr sz="2800">
                <a:solidFill>
                  <a:schemeClr val="tx1"/>
                </a:solidFill>
                <a:latin typeface="Times New Roman" charset="0"/>
                <a:ea typeface="ＭＳ Ｐゴシック" charset="0"/>
              </a:defRPr>
            </a:lvl4pPr>
            <a:lvl5pPr marL="2057400" indent="-228600" eaLnBrk="0" hangingPunct="0">
              <a:tabLst>
                <a:tab pos="0" algn="l"/>
                <a:tab pos="914400" algn="l"/>
                <a:tab pos="1828800" algn="l"/>
              </a:tabLst>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tabLst>
                <a:tab pos="0" algn="l"/>
                <a:tab pos="914400" algn="l"/>
                <a:tab pos="1828800" algn="l"/>
              </a:tabLs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tabLst>
                <a:tab pos="0" algn="l"/>
                <a:tab pos="914400" algn="l"/>
                <a:tab pos="1828800" algn="l"/>
              </a:tabLs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tabLst>
                <a:tab pos="0" algn="l"/>
                <a:tab pos="914400" algn="l"/>
                <a:tab pos="1828800" algn="l"/>
              </a:tabLs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tabLst>
                <a:tab pos="0" algn="l"/>
                <a:tab pos="914400" algn="l"/>
                <a:tab pos="1828800" algn="l"/>
              </a:tabLst>
              <a:defRPr sz="2800">
                <a:solidFill>
                  <a:schemeClr val="tx1"/>
                </a:solidFill>
                <a:latin typeface="Times New Roman" charset="0"/>
                <a:ea typeface="ＭＳ Ｐゴシック" charset="0"/>
              </a:defRPr>
            </a:lvl9pPr>
          </a:lstStyle>
          <a:p>
            <a:pPr eaLnBrk="1" hangingPunct="1">
              <a:lnSpc>
                <a:spcPts val="1700"/>
              </a:lnSpc>
              <a:spcBef>
                <a:spcPct val="0"/>
              </a:spcBef>
              <a:defRPr/>
            </a:pPr>
            <a:r>
              <a:rPr lang="en-US" sz="1400">
                <a:latin typeface="Arial" charset="0"/>
              </a:rPr>
              <a:t> </a:t>
            </a:r>
          </a:p>
        </p:txBody>
      </p:sp>
      <p:sp>
        <p:nvSpPr>
          <p:cNvPr id="18437" name="Text Box 5"/>
          <p:cNvSpPr txBox="1">
            <a:spLocks noChangeArrowheads="1"/>
          </p:cNvSpPr>
          <p:nvPr/>
        </p:nvSpPr>
        <p:spPr bwMode="auto">
          <a:xfrm>
            <a:off x="3151188" y="6289675"/>
            <a:ext cx="2827337" cy="21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0" algn="l"/>
                <a:tab pos="914400" algn="l"/>
                <a:tab pos="1828800" algn="l"/>
                <a:tab pos="2743200" algn="l"/>
              </a:tabLst>
              <a:defRPr sz="2800">
                <a:solidFill>
                  <a:schemeClr val="tx1"/>
                </a:solidFill>
                <a:latin typeface="Times New Roman" charset="0"/>
                <a:ea typeface="ＭＳ Ｐゴシック" charset="0"/>
                <a:cs typeface="ＭＳ Ｐゴシック" charset="0"/>
              </a:defRPr>
            </a:lvl1pPr>
            <a:lvl2pPr marL="742950" indent="-285750" eaLnBrk="0" hangingPunct="0">
              <a:tabLst>
                <a:tab pos="0" algn="l"/>
                <a:tab pos="914400" algn="l"/>
                <a:tab pos="1828800" algn="l"/>
                <a:tab pos="2743200" algn="l"/>
              </a:tabLst>
              <a:defRPr sz="2800">
                <a:solidFill>
                  <a:schemeClr val="tx1"/>
                </a:solidFill>
                <a:latin typeface="Times New Roman" charset="0"/>
                <a:ea typeface="ＭＳ Ｐゴシック" charset="0"/>
              </a:defRPr>
            </a:lvl2pPr>
            <a:lvl3pPr marL="1143000" indent="-228600" eaLnBrk="0" hangingPunct="0">
              <a:tabLst>
                <a:tab pos="0" algn="l"/>
                <a:tab pos="914400" algn="l"/>
                <a:tab pos="1828800" algn="l"/>
                <a:tab pos="2743200" algn="l"/>
              </a:tabLst>
              <a:defRPr sz="2800">
                <a:solidFill>
                  <a:schemeClr val="tx1"/>
                </a:solidFill>
                <a:latin typeface="Times New Roman" charset="0"/>
                <a:ea typeface="ＭＳ Ｐゴシック" charset="0"/>
              </a:defRPr>
            </a:lvl3pPr>
            <a:lvl4pPr marL="1600200" indent="-228600" eaLnBrk="0" hangingPunct="0">
              <a:tabLst>
                <a:tab pos="0" algn="l"/>
                <a:tab pos="914400" algn="l"/>
                <a:tab pos="1828800" algn="l"/>
                <a:tab pos="2743200" algn="l"/>
              </a:tabLst>
              <a:defRPr sz="2800">
                <a:solidFill>
                  <a:schemeClr val="tx1"/>
                </a:solidFill>
                <a:latin typeface="Times New Roman" charset="0"/>
                <a:ea typeface="ＭＳ Ｐゴシック" charset="0"/>
              </a:defRPr>
            </a:lvl4pPr>
            <a:lvl5pPr marL="2057400" indent="-228600" eaLnBrk="0" hangingPunct="0">
              <a:tabLst>
                <a:tab pos="0" algn="l"/>
                <a:tab pos="914400" algn="l"/>
                <a:tab pos="1828800" algn="l"/>
                <a:tab pos="2743200" algn="l"/>
              </a:tabLst>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tabLst>
                <a:tab pos="0" algn="l"/>
                <a:tab pos="914400" algn="l"/>
                <a:tab pos="1828800" algn="l"/>
                <a:tab pos="2743200" algn="l"/>
              </a:tabLs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tabLst>
                <a:tab pos="0" algn="l"/>
                <a:tab pos="914400" algn="l"/>
                <a:tab pos="1828800" algn="l"/>
                <a:tab pos="2743200" algn="l"/>
              </a:tabLs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tabLst>
                <a:tab pos="0" algn="l"/>
                <a:tab pos="914400" algn="l"/>
                <a:tab pos="1828800" algn="l"/>
                <a:tab pos="2743200" algn="l"/>
              </a:tabLs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tabLst>
                <a:tab pos="0" algn="l"/>
                <a:tab pos="914400" algn="l"/>
                <a:tab pos="1828800" algn="l"/>
                <a:tab pos="2743200" algn="l"/>
              </a:tabLst>
              <a:defRPr sz="2800">
                <a:solidFill>
                  <a:schemeClr val="tx1"/>
                </a:solidFill>
                <a:latin typeface="Times New Roman" charset="0"/>
                <a:ea typeface="ＭＳ Ｐゴシック" charset="0"/>
              </a:defRPr>
            </a:lvl9pPr>
          </a:lstStyle>
          <a:p>
            <a:pPr algn="ctr" eaLnBrk="1" hangingPunct="1">
              <a:lnSpc>
                <a:spcPts val="1700"/>
              </a:lnSpc>
              <a:spcBef>
                <a:spcPct val="0"/>
              </a:spcBef>
              <a:defRPr/>
            </a:pPr>
            <a:r>
              <a:rPr lang="en-US" sz="1400">
                <a:latin typeface="Arial" charset="0"/>
              </a:rPr>
              <a:t> </a:t>
            </a:r>
          </a:p>
        </p:txBody>
      </p:sp>
    </p:spTree>
  </p:cSld>
  <p:clrMap bg1="lt1" tx1="dk1" bg2="lt2" tx2="dk2" accent1="accent1" accent2="accent2" accent3="accent3" accent4="accent4" accent5="accent5" accent6="accent6" hlink="hlink" folHlink="folHlink"/>
  <p:sldLayoutIdLst>
    <p:sldLayoutId id="2147487068" r:id="rId1"/>
    <p:sldLayoutId id="2147487069" r:id="rId2"/>
    <p:sldLayoutId id="2147487070" r:id="rId3"/>
    <p:sldLayoutId id="2147487071" r:id="rId4"/>
    <p:sldLayoutId id="2147487072" r:id="rId5"/>
    <p:sldLayoutId id="2147487073" r:id="rId6"/>
    <p:sldLayoutId id="2147487074" r:id="rId7"/>
    <p:sldLayoutId id="2147487075" r:id="rId8"/>
    <p:sldLayoutId id="2147487076" r:id="rId9"/>
    <p:sldLayoutId id="2147487077" r:id="rId10"/>
    <p:sldLayoutId id="2147487078"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0"/>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defRPr>
      </a:lvl6pPr>
      <a:lvl7pPr marL="939800" algn="ctr" rtl="0" fontAlgn="base">
        <a:lnSpc>
          <a:spcPts val="5300"/>
        </a:lnSpc>
        <a:spcBef>
          <a:spcPct val="0"/>
        </a:spcBef>
        <a:spcAft>
          <a:spcPct val="0"/>
        </a:spcAft>
        <a:defRPr sz="4400">
          <a:solidFill>
            <a:schemeClr val="tx1"/>
          </a:solidFill>
          <a:latin typeface="Arial" charset="0"/>
        </a:defRPr>
      </a:lvl7pPr>
      <a:lvl8pPr marL="1397000" algn="ctr" rtl="0" fontAlgn="base">
        <a:lnSpc>
          <a:spcPts val="5300"/>
        </a:lnSpc>
        <a:spcBef>
          <a:spcPct val="0"/>
        </a:spcBef>
        <a:spcAft>
          <a:spcPct val="0"/>
        </a:spcAft>
        <a:defRPr sz="4400">
          <a:solidFill>
            <a:schemeClr val="tx1"/>
          </a:solidFill>
          <a:latin typeface="Arial" charset="0"/>
        </a:defRPr>
      </a:lvl8pPr>
      <a:lvl9pPr marL="1854200" algn="ctr" rtl="0" fontAlgn="base">
        <a:lnSpc>
          <a:spcPts val="5300"/>
        </a:lnSpc>
        <a:spcBef>
          <a:spcPct val="0"/>
        </a:spcBef>
        <a:spcAft>
          <a:spcPct val="0"/>
        </a:spcAft>
        <a:defRPr sz="4400">
          <a:solidFill>
            <a:schemeClr val="tx1"/>
          </a:solidFill>
          <a:latin typeface="Arial"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ＭＳ Ｐゴシック" charset="0"/>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ＭＳ Ｐゴシック" charset="0"/>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ＭＳ Ｐゴシック" charset="0"/>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ＭＳ Ｐゴシック" charset="0"/>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ＭＳ Ｐゴシック" charset="0"/>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71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71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992EBD4D-09EE-5C4E-A3CE-450BCB68A31F}" type="datetimeFigureOut">
              <a:rPr lang="en-US"/>
              <a:pPr>
                <a:defRPr/>
              </a:pPr>
              <a:t>12/18/18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762E8840-2711-414F-8000-C80A542BB4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97" r:id="rId1"/>
    <p:sldLayoutId id="2147487298" r:id="rId2"/>
    <p:sldLayoutId id="2147487299" r:id="rId3"/>
    <p:sldLayoutId id="2147487300" r:id="rId4"/>
    <p:sldLayoutId id="2147487301" r:id="rId5"/>
    <p:sldLayoutId id="2147487302" r:id="rId6"/>
    <p:sldLayoutId id="2147487303" r:id="rId7"/>
    <p:sldLayoutId id="2147487304" r:id="rId8"/>
    <p:sldLayoutId id="2147487305" r:id="rId9"/>
    <p:sldLayoutId id="2147487306" r:id="rId10"/>
    <p:sldLayoutId id="2147487307" r:id="rId11"/>
    <p:sldLayoutId id="2147487308"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94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fontAlgn="auto">
              <a:spcBef>
                <a:spcPts val="0"/>
              </a:spcBef>
              <a:spcAft>
                <a:spcPts val="0"/>
              </a:spcAft>
              <a:defRPr sz="1400">
                <a:solidFill>
                  <a:srgbClr val="000000"/>
                </a:solidFill>
                <a:latin typeface="Arial" pitchFamily="-128" charset="0"/>
                <a:ea typeface="+mn-ea"/>
                <a:cs typeface="+mn-cs"/>
              </a:defRPr>
            </a:lvl1pPr>
          </a:lstStyle>
          <a:p>
            <a:pPr>
              <a:defRPr/>
            </a:pPr>
            <a:fld id="{334DA7AF-C152-5F48-9404-6E444BF518EE}" type="datetimeFigureOut">
              <a:rPr lang="en-US"/>
              <a:pPr>
                <a:defRPr/>
              </a:pPr>
              <a:t>12/18/18</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fontAlgn="auto">
              <a:spcBef>
                <a:spcPts val="0"/>
              </a:spcBef>
              <a:spcAft>
                <a:spcPts val="0"/>
              </a:spcAft>
              <a:defRPr sz="1400">
                <a:solidFill>
                  <a:srgbClr val="000000"/>
                </a:solidFill>
                <a:latin typeface="Arial"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fontAlgn="auto">
              <a:spcBef>
                <a:spcPts val="0"/>
              </a:spcBef>
              <a:spcAft>
                <a:spcPts val="0"/>
              </a:spcAft>
              <a:defRPr sz="1400">
                <a:solidFill>
                  <a:srgbClr val="000000"/>
                </a:solidFill>
                <a:latin typeface="Arial"/>
                <a:ea typeface="+mn-ea"/>
                <a:cs typeface="+mn-cs"/>
              </a:defRPr>
            </a:lvl1pPr>
          </a:lstStyle>
          <a:p>
            <a:pPr>
              <a:defRPr/>
            </a:pPr>
            <a:fld id="{7A66A170-E1D9-A848-95EF-E4D22730CC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09" r:id="rId1"/>
    <p:sldLayoutId id="2147487310" r:id="rId2"/>
    <p:sldLayoutId id="2147487311" r:id="rId3"/>
    <p:sldLayoutId id="2147487312" r:id="rId4"/>
    <p:sldLayoutId id="2147487313" r:id="rId5"/>
    <p:sldLayoutId id="2147487314" r:id="rId6"/>
    <p:sldLayoutId id="2147487315" r:id="rId7"/>
    <p:sldLayoutId id="2147487316" r:id="rId8"/>
    <p:sldLayoutId id="2147487317" r:id="rId9"/>
    <p:sldLayoutId id="2147487318" r:id="rId10"/>
    <p:sldLayoutId id="214748731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1730" name="Group 2"/>
          <p:cNvGrpSpPr>
            <a:grpSpLocks/>
          </p:cNvGrpSpPr>
          <p:nvPr/>
        </p:nvGrpSpPr>
        <p:grpSpPr bwMode="auto">
          <a:xfrm>
            <a:off x="0" y="3902075"/>
            <a:ext cx="3400425" cy="2949575"/>
            <a:chOff x="0" y="2458"/>
            <a:chExt cx="2142" cy="1858"/>
          </a:xfrm>
        </p:grpSpPr>
        <p:sp>
          <p:nvSpPr>
            <p:cNvPr id="481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457200" eaLnBrk="0" fontAlgn="auto" hangingPunct="0">
                <a:spcBef>
                  <a:spcPts val="0"/>
                </a:spcBef>
                <a:spcAft>
                  <a:spcPts val="0"/>
                </a:spcAft>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457200" eaLnBrk="0" fontAlgn="auto" hangingPunct="0">
                <a:spcBef>
                  <a:spcPts val="0"/>
                </a:spcBef>
                <a:spcAft>
                  <a:spcPts val="0"/>
                </a:spcAft>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457200" eaLnBrk="0" fontAlgn="auto" hangingPunct="0">
                <a:spcBef>
                  <a:spcPts val="0"/>
                </a:spcBef>
                <a:spcAft>
                  <a:spcPts val="0"/>
                </a:spcAft>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457200" eaLnBrk="0" fontAlgn="auto" hangingPunct="0">
                <a:spcBef>
                  <a:spcPts val="0"/>
                </a:spcBef>
                <a:spcAft>
                  <a:spcPts val="0"/>
                </a:spcAft>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20174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eaLnBrk="0" hangingPunct="0">
                <a:spcBef>
                  <a:spcPct val="0"/>
                </a:spcBef>
              </a:pPr>
              <a:endParaRPr lang="en-US" sz="2400">
                <a:solidFill>
                  <a:srgbClr val="FFFFFF"/>
                </a:solidFill>
                <a:latin typeface="Arial" charset="0"/>
              </a:endParaRPr>
            </a:p>
          </p:txBody>
        </p:sp>
        <p:sp>
          <p:nvSpPr>
            <p:cNvPr id="20174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eaLnBrk="0" hangingPunct="0">
                <a:spcBef>
                  <a:spcPct val="0"/>
                </a:spcBef>
              </a:pPr>
              <a:endParaRPr lang="en-US" sz="2400">
                <a:solidFill>
                  <a:srgbClr val="FFFFFF"/>
                </a:solidFill>
                <a:latin typeface="Arial" charset="0"/>
              </a:endParaRPr>
            </a:p>
          </p:txBody>
        </p:sp>
        <p:sp>
          <p:nvSpPr>
            <p:cNvPr id="20174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eaLnBrk="0" hangingPunct="0">
                <a:spcBef>
                  <a:spcPct val="0"/>
                </a:spcBef>
              </a:pPr>
              <a:endParaRPr lang="en-US" sz="2400">
                <a:solidFill>
                  <a:srgbClr val="FFFFFF"/>
                </a:solidFill>
                <a:latin typeface="Arial" charset="0"/>
              </a:endParaRPr>
            </a:p>
          </p:txBody>
        </p:sp>
      </p:grpSp>
      <p:sp>
        <p:nvSpPr>
          <p:cNvPr id="481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a:defRPr/>
            </a:pPr>
            <a:fld id="{A30825E6-36EB-3747-94D8-209E7CDACC95}" type="datetimeFigureOut">
              <a:rPr lang="en-US"/>
              <a:pPr>
                <a:defRPr/>
              </a:pPr>
              <a:t>12/18/18</a:t>
            </a:fld>
            <a:endParaRPr lang="en-US"/>
          </a:p>
        </p:txBody>
      </p:sp>
      <p:sp>
        <p:nvSpPr>
          <p:cNvPr id="481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a:defRPr/>
            </a:pPr>
            <a:endParaRPr lang="en-US"/>
          </a:p>
        </p:txBody>
      </p:sp>
      <p:sp>
        <p:nvSpPr>
          <p:cNvPr id="481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fontAlgn="auto">
              <a:spcBef>
                <a:spcPts val="0"/>
              </a:spcBef>
              <a:spcAft>
                <a:spcPts val="0"/>
              </a:spcAft>
              <a:defRPr sz="1000">
                <a:solidFill>
                  <a:srgbClr val="FFFFFF"/>
                </a:solidFill>
                <a:effectLst>
                  <a:outerShdw blurRad="38100" dist="38100" dir="2700000" algn="tl">
                    <a:srgbClr val="010199"/>
                  </a:outerShdw>
                </a:effectLst>
                <a:latin typeface="Arial"/>
                <a:ea typeface="+mn-ea"/>
                <a:cs typeface="+mn-cs"/>
              </a:defRPr>
            </a:lvl1pPr>
          </a:lstStyle>
          <a:p>
            <a:pPr>
              <a:defRPr/>
            </a:pPr>
            <a:fld id="{829EB71A-225E-3249-8CF1-C12902E9BE1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20" r:id="rId1"/>
    <p:sldLayoutId id="2147487321"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18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1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18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0" fontAlgn="auto" hangingPunct="0">
              <a:spcBef>
                <a:spcPts val="0"/>
              </a:spcBef>
              <a:spcAft>
                <a:spcPts val="0"/>
              </a:spcAft>
              <a:defRPr sz="1400">
                <a:solidFill>
                  <a:srgbClr val="FFFFFF"/>
                </a:solidFill>
                <a:latin typeface="Tahoma" pitchFamily="-112" charset="-52"/>
                <a:ea typeface="ＭＳ Ｐゴシック"/>
                <a:cs typeface="ＭＳ Ｐゴシック"/>
              </a:defRPr>
            </a:lvl1pPr>
          </a:lstStyle>
          <a:p>
            <a:pPr>
              <a:defRPr/>
            </a:pPr>
            <a:fld id="{76D04199-FA0E-DB4B-BC34-A5F999DF4560}" type="datetimeFigureOut">
              <a:rPr lang="en-US"/>
              <a:pPr>
                <a:defRPr/>
              </a:pPr>
              <a:t>12/18/18</a:t>
            </a:fld>
            <a:endParaRPr lang="en-US"/>
          </a:p>
        </p:txBody>
      </p:sp>
      <p:sp>
        <p:nvSpPr>
          <p:cNvPr id="11018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0" fontAlgn="auto" hangingPunct="0">
              <a:spcBef>
                <a:spcPts val="0"/>
              </a:spcBef>
              <a:spcAft>
                <a:spcPts val="0"/>
              </a:spcAft>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1018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0" fontAlgn="auto" hangingPunct="0">
              <a:spcBef>
                <a:spcPts val="0"/>
              </a:spcBef>
              <a:spcAft>
                <a:spcPts val="0"/>
              </a:spcAft>
              <a:defRPr sz="1400">
                <a:solidFill>
                  <a:srgbClr val="FFFFFF"/>
                </a:solidFill>
                <a:latin typeface="Tahoma" charset="0"/>
                <a:ea typeface="ＭＳ Ｐゴシック"/>
                <a:cs typeface="ＭＳ Ｐゴシック"/>
              </a:defRPr>
            </a:lvl1pPr>
          </a:lstStyle>
          <a:p>
            <a:pPr>
              <a:defRPr/>
            </a:pPr>
            <a:fld id="{E76DC199-6000-AA42-A4A7-FB738D6B643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2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ahoma" pitchFamily="-112"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ahoma" pitchFamily="-112"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ahoma" pitchFamily="-112"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ahoma" pitchFamily="-112" charset="-52"/>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Times New Roman" charset="0"/>
              </a:defRPr>
            </a:lvl1pPr>
          </a:lstStyle>
          <a:p>
            <a:pPr>
              <a:defRPr/>
            </a:pPr>
            <a:fld id="{F409227C-C002-1D4B-8A59-60AEFE9399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23" r:id="rId1"/>
    <p:sldLayoutId id="2147487324" r:id="rId2"/>
    <p:sldLayoutId id="2147487325" r:id="rId3"/>
    <p:sldLayoutId id="2147487326" r:id="rId4"/>
    <p:sldLayoutId id="2147487327" r:id="rId5"/>
    <p:sldLayoutId id="2147487328" r:id="rId6"/>
    <p:sldLayoutId id="2147487329" r:id="rId7"/>
    <p:sldLayoutId id="2147487330" r:id="rId8"/>
    <p:sldLayoutId id="2147487331" r:id="rId9"/>
    <p:sldLayoutId id="2147487332" r:id="rId10"/>
    <p:sldLayoutId id="2147487333" r:id="rId11"/>
    <p:sldLayoutId id="214748733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solidFill>
                  <a:srgbClr val="FFFFFF"/>
                </a:solidFill>
                <a:latin typeface="Trebuchet MS" pitchFamily="-112" charset="0"/>
                <a:ea typeface="ヒラギノ角ゴ Pro W3"/>
                <a:cs typeface="ヒラギノ角ゴ Pro W3"/>
              </a:defRPr>
            </a:lvl1pPr>
          </a:lstStyle>
          <a:p>
            <a:pPr>
              <a:defRPr/>
            </a:pPr>
            <a:endParaRPr lang="en-US"/>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Trebuchet MS" pitchFamily="-112" charset="0"/>
                <a:ea typeface="ヒラギノ角ゴ Pro W3"/>
                <a:cs typeface="ヒラギノ角ゴ Pro W3"/>
              </a:defRPr>
            </a:lvl1pPr>
          </a:lstStyle>
          <a:p>
            <a:pPr>
              <a:defRPr/>
            </a:pPr>
            <a:endParaRPr lang="en-US"/>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FFFFFF"/>
                </a:solidFill>
                <a:latin typeface="Trebuchet MS" charset="0"/>
                <a:ea typeface="ヒラギノ角ゴ Pro W3" charset="-128"/>
                <a:cs typeface="ヒラギノ角ゴ Pro W3" charset="-128"/>
              </a:defRPr>
            </a:lvl1pPr>
          </a:lstStyle>
          <a:p>
            <a:pPr>
              <a:defRPr/>
            </a:pPr>
            <a:fld id="{3F2FB1E1-2E8B-E544-B74D-15077F99B3C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35" r:id="rId1"/>
    <p:sldLayoutId id="2147487336" r:id="rId2"/>
    <p:sldLayoutId id="2147487337" r:id="rId3"/>
    <p:sldLayoutId id="2147487338" r:id="rId4"/>
    <p:sldLayoutId id="2147487339" r:id="rId5"/>
    <p:sldLayoutId id="2147487340" r:id="rId6"/>
    <p:sldLayoutId id="2147487341" r:id="rId7"/>
    <p:sldLayoutId id="2147487342" r:id="rId8"/>
    <p:sldLayoutId id="2147487343" r:id="rId9"/>
    <p:sldLayoutId id="2147487344" r:id="rId10"/>
    <p:sldLayoutId id="214748734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SzPct val="95000"/>
        <a:buFont typeface="Monotype Sorts" charset="0"/>
        <a:buChar char="G"/>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Font typeface="Monotype Sorts" charset="0"/>
        <a:buChar char="G"/>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5000"/>
        <a:buFont typeface="Monotype Sorts" charset="0"/>
        <a:buChar char="G"/>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5000"/>
        <a:buFont typeface="Monotype Sorts" charset="0"/>
        <a:buChar char="G"/>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5000"/>
        <a:buFont typeface="Monotype Sorts" charset="0"/>
        <a:buChar char="G"/>
        <a:defRPr sz="2000">
          <a:solidFill>
            <a:schemeClr val="tx1"/>
          </a:solidFill>
          <a:latin typeface="+mn-lt"/>
          <a:ea typeface="+mn-ea"/>
          <a:cs typeface="+mn-cs"/>
        </a:defRPr>
      </a:lvl5pPr>
      <a:lvl6pPr marL="25146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8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90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2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32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4685B969-C708-5847-A4AD-AACDC1AD45BE}" type="datetimeFigureOut">
              <a:rPr lang="en-US"/>
              <a:pPr>
                <a:defRPr/>
              </a:pPr>
              <a:t>12/18/18</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fontAlgn="auto">
              <a:spcBef>
                <a:spcPts val="0"/>
              </a:spcBef>
              <a:spcAft>
                <a:spcPts val="0"/>
              </a:spcAft>
              <a:defRPr sz="1400">
                <a:solidFill>
                  <a:srgbClr val="000000"/>
                </a:solidFill>
                <a:latin typeface="Times New Roman" charset="0"/>
                <a:ea typeface="+mn-ea"/>
                <a:cs typeface="+mn-cs"/>
              </a:defRPr>
            </a:lvl1pPr>
          </a:lstStyle>
          <a:p>
            <a:pPr>
              <a:defRPr/>
            </a:pPr>
            <a:fld id="{6BD74FE6-5790-9642-836A-680A409D96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46" r:id="rId1"/>
    <p:sldLayoutId id="2147487347" r:id="rId2"/>
    <p:sldLayoutId id="2147487348"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65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1FE9B575-A5BE-904D-B187-11319888B8C1}" type="datetimeFigureOut">
              <a:rPr lang="en-US"/>
              <a:pPr>
                <a:defRPr/>
              </a:pPr>
              <a:t>12/18/18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1B01D607-0280-2B49-81A4-CF403DA447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49" r:id="rId1"/>
    <p:sldLayoutId id="2147487350" r:id="rId2"/>
    <p:sldLayoutId id="2147487351" r:id="rId3"/>
    <p:sldLayoutId id="2147487352" r:id="rId4"/>
    <p:sldLayoutId id="2147487353" r:id="rId5"/>
    <p:sldLayoutId id="2147487354" r:id="rId6"/>
    <p:sldLayoutId id="2147487355" r:id="rId7"/>
    <p:sldLayoutId id="2147487356" r:id="rId8"/>
    <p:sldLayoutId id="2147487357" r:id="rId9"/>
    <p:sldLayoutId id="2147487358" r:id="rId10"/>
    <p:sldLayoutId id="2147487359" r:id="rId11"/>
    <p:sldLayoutId id="2147487360"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88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C0A329FE-A4DB-DD41-BCCD-634BEDE69BFC}" type="datetimeFigureOut">
              <a:rPr lang="en-US"/>
              <a:pPr>
                <a:defRPr/>
              </a:pPr>
              <a:t>12/18/18</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fontAlgn="auto">
              <a:spcBef>
                <a:spcPts val="0"/>
              </a:spcBef>
              <a:spcAft>
                <a:spcPts val="0"/>
              </a:spcAft>
              <a:defRPr sz="1400">
                <a:solidFill>
                  <a:srgbClr val="000000"/>
                </a:solidFill>
                <a:latin typeface="Times New Roman" charset="0"/>
                <a:ea typeface="+mn-ea"/>
                <a:cs typeface="+mn-cs"/>
              </a:defRPr>
            </a:lvl1pPr>
          </a:lstStyle>
          <a:p>
            <a:pPr>
              <a:defRPr/>
            </a:pPr>
            <a:fld id="{B7B0B009-0262-584B-803D-82630D07C5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61" r:id="rId1"/>
    <p:sldLayoutId id="2147487362" r:id="rId2"/>
    <p:sldLayoutId id="2147487363"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252930" name="Group 2"/>
          <p:cNvGrpSpPr>
            <a:grpSpLocks/>
          </p:cNvGrpSpPr>
          <p:nvPr/>
        </p:nvGrpSpPr>
        <p:grpSpPr bwMode="auto">
          <a:xfrm>
            <a:off x="0" y="-12700"/>
            <a:ext cx="9156700" cy="6870700"/>
            <a:chOff x="0" y="-8"/>
            <a:chExt cx="5768" cy="4328"/>
          </a:xfrm>
        </p:grpSpPr>
        <p:sp>
          <p:nvSpPr>
            <p:cNvPr id="252936"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a:spcBef>
                  <a:spcPct val="0"/>
                </a:spcBef>
              </a:pPr>
              <a:endParaRPr lang="zh-CN" altLang="en-US" sz="2400">
                <a:solidFill>
                  <a:srgbClr val="EAEAEA"/>
                </a:solidFill>
                <a:ea typeface="SimSun" charset="0"/>
                <a:cs typeface="SimSun" charset="0"/>
              </a:endParaRPr>
            </a:p>
          </p:txBody>
        </p:sp>
        <p:sp>
          <p:nvSpPr>
            <p:cNvPr id="252937"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a:spcBef>
                  <a:spcPct val="0"/>
                </a:spcBef>
              </a:pPr>
              <a:endParaRPr lang="zh-CN" altLang="en-US" sz="2400">
                <a:solidFill>
                  <a:srgbClr val="EAEAEA"/>
                </a:solidFill>
                <a:ea typeface="SimSun" charset="0"/>
                <a:cs typeface="SimSun" charset="0"/>
              </a:endParaRPr>
            </a:p>
          </p:txBody>
        </p:sp>
        <p:sp>
          <p:nvSpPr>
            <p:cNvPr id="252938"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2939"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2940"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2941"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2942"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2943"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2944"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2945"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2946"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2947"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2948"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2949"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2950"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2951"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2952"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2953"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2954"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252955" name="Picture 22" descr="Topbanx"/>
            <p:cNvPicPr>
              <a:picLocks noChangeAspect="1" noChangeArrowheads="1"/>
            </p:cNvPicPr>
            <p:nvPr/>
          </p:nvPicPr>
          <p:blipFill>
            <a:blip r:embed="rId13">
              <a:clrChange>
                <a:clrFrom>
                  <a:srgbClr val="33CC99"/>
                </a:clrFrom>
                <a:clrTo>
                  <a:srgbClr val="33CC99">
                    <a:alpha val="0"/>
                  </a:srgbClr>
                </a:clrTo>
              </a:clrChange>
              <a:extLst>
                <a:ext uri="{28A0092B-C50C-407E-A947-70E740481C1C}">
                  <a14:useLocalDpi xmlns:a14="http://schemas.microsoft.com/office/drawing/2010/main" val="0"/>
                </a:ext>
              </a:extLst>
            </a:blip>
            <a:srcRect/>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52931"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52932"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8" name="Rectangle 25"/>
          <p:cNvSpPr>
            <a:spLocks noGrp="1" noChangeArrowheads="1"/>
          </p:cNvSpPr>
          <p:nvPr>
            <p:ph type="dt" sz="half" idx="2"/>
          </p:nvPr>
        </p:nvSpPr>
        <p:spPr bwMode="auto">
          <a:xfrm>
            <a:off x="6858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defTabSz="457200" eaLnBrk="0" fontAlgn="auto" hangingPunct="0">
              <a:spcBef>
                <a:spcPts val="0"/>
              </a:spcBef>
              <a:spcAft>
                <a:spcPts val="0"/>
              </a:spcAft>
              <a:defRPr sz="1400">
                <a:solidFill>
                  <a:srgbClr val="EAEAEA"/>
                </a:solidFill>
                <a:latin typeface="Times New Roman" pitchFamily="-112" charset="0"/>
                <a:ea typeface="SimSun"/>
                <a:cs typeface="SimSun"/>
              </a:defRPr>
            </a:lvl1pPr>
          </a:lstStyle>
          <a:p>
            <a:pPr>
              <a:defRPr/>
            </a:pPr>
            <a:fld id="{ABC7DA3D-BAC8-8743-BD03-CD15702F1245}" type="datetimeFigureOut">
              <a:rPr lang="en-US"/>
              <a:pPr>
                <a:defRPr/>
              </a:pPr>
              <a:t>12/18/18</a:t>
            </a:fld>
            <a:endParaRPr lang="en-US"/>
          </a:p>
        </p:txBody>
      </p:sp>
      <p:sp>
        <p:nvSpPr>
          <p:cNvPr id="29" name="Rectangle 26"/>
          <p:cNvSpPr>
            <a:spLocks noGrp="1" noChangeArrowheads="1"/>
          </p:cNvSpPr>
          <p:nvPr>
            <p:ph type="ftr" sz="quarter" idx="3"/>
          </p:nvPr>
        </p:nvSpPr>
        <p:spPr bwMode="auto">
          <a:xfrm>
            <a:off x="3124200" y="6365875"/>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defTabSz="457200" eaLnBrk="0" fontAlgn="auto" hangingPunct="0">
              <a:spcBef>
                <a:spcPts val="0"/>
              </a:spcBef>
              <a:spcAft>
                <a:spcPts val="0"/>
              </a:spcAft>
              <a:defRPr sz="1400">
                <a:solidFill>
                  <a:srgbClr val="EAEAEA"/>
                </a:solidFill>
                <a:latin typeface="Times New Roman" pitchFamily="-112" charset="0"/>
                <a:ea typeface="SimSun"/>
                <a:cs typeface="SimSun"/>
              </a:defRPr>
            </a:lvl1pPr>
          </a:lstStyle>
          <a:p>
            <a:pPr>
              <a:defRPr/>
            </a:pPr>
            <a:endParaRPr lang="en-US"/>
          </a:p>
        </p:txBody>
      </p:sp>
      <p:sp>
        <p:nvSpPr>
          <p:cNvPr id="30" name="Rectangle 27"/>
          <p:cNvSpPr>
            <a:spLocks noGrp="1" noChangeArrowheads="1"/>
          </p:cNvSpPr>
          <p:nvPr>
            <p:ph type="sldNum" sz="quarter" idx="4"/>
          </p:nvPr>
        </p:nvSpPr>
        <p:spPr bwMode="auto">
          <a:xfrm>
            <a:off x="65532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defTabSz="457200" eaLnBrk="0" fontAlgn="auto" hangingPunct="0">
              <a:spcBef>
                <a:spcPts val="0"/>
              </a:spcBef>
              <a:spcAft>
                <a:spcPts val="0"/>
              </a:spcAft>
              <a:defRPr sz="1400">
                <a:solidFill>
                  <a:srgbClr val="EAEAEA"/>
                </a:solidFill>
                <a:latin typeface="Arial" charset="0"/>
                <a:ea typeface="ＭＳ Ｐゴシック" charset="0"/>
                <a:cs typeface="ＭＳ Ｐゴシック" charset="0"/>
              </a:defRPr>
            </a:lvl1pPr>
          </a:lstStyle>
          <a:p>
            <a:pPr>
              <a:defRPr/>
            </a:pPr>
            <a:fld id="{E7E9627A-CB85-6248-B85B-8C0985E1AAB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64" r:id="rId1"/>
    <p:sldLayoutId id="2147487365" r:id="rId2"/>
    <p:sldLayoutId id="2147487366" r:id="rId3"/>
    <p:sldLayoutId id="2147487367" r:id="rId4"/>
    <p:sldLayoutId id="2147487368" r:id="rId5"/>
    <p:sldLayoutId id="2147487369" r:id="rId6"/>
    <p:sldLayoutId id="2147487370" r:id="rId7"/>
    <p:sldLayoutId id="2147487371" r:id="rId8"/>
    <p:sldLayoutId id="2147487372" r:id="rId9"/>
    <p:sldLayoutId id="2147487373" r:id="rId10"/>
    <p:sldLayoutId id="2147487374" r:id="rId11"/>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Narrow" charset="0"/>
          <a:ea typeface="SimSun" charset="0"/>
          <a:cs typeface="SimSun" charset="0"/>
        </a:defRPr>
      </a:lvl2pPr>
      <a:lvl3pPr algn="l" rtl="0" eaLnBrk="0" fontAlgn="base" hangingPunct="0">
        <a:spcBef>
          <a:spcPct val="0"/>
        </a:spcBef>
        <a:spcAft>
          <a:spcPct val="0"/>
        </a:spcAft>
        <a:defRPr sz="4400">
          <a:solidFill>
            <a:schemeClr val="tx2"/>
          </a:solidFill>
          <a:latin typeface="Arial Narrow" charset="0"/>
          <a:ea typeface="SimSun" charset="0"/>
          <a:cs typeface="SimSun" charset="0"/>
        </a:defRPr>
      </a:lvl3pPr>
      <a:lvl4pPr algn="l" rtl="0" eaLnBrk="0" fontAlgn="base" hangingPunct="0">
        <a:spcBef>
          <a:spcPct val="0"/>
        </a:spcBef>
        <a:spcAft>
          <a:spcPct val="0"/>
        </a:spcAft>
        <a:defRPr sz="4400">
          <a:solidFill>
            <a:schemeClr val="tx2"/>
          </a:solidFill>
          <a:latin typeface="Arial Narrow" charset="0"/>
          <a:ea typeface="SimSun" charset="0"/>
          <a:cs typeface="SimSun" charset="0"/>
        </a:defRPr>
      </a:lvl4pPr>
      <a:lvl5pPr algn="l" rtl="0" eaLnBrk="0" fontAlgn="base" hangingPunct="0">
        <a:spcBef>
          <a:spcPct val="0"/>
        </a:spcBef>
        <a:spcAft>
          <a:spcPct val="0"/>
        </a:spcAft>
        <a:defRPr sz="4400">
          <a:solidFill>
            <a:schemeClr val="tx2"/>
          </a:solidFill>
          <a:latin typeface="Arial Narrow" charset="0"/>
          <a:ea typeface="SimSun" charset="0"/>
          <a:cs typeface="SimSun" charset="0"/>
        </a:defRPr>
      </a:lvl5pPr>
      <a:lvl6pPr marL="457200" algn="l" rtl="0" fontAlgn="base">
        <a:spcBef>
          <a:spcPct val="0"/>
        </a:spcBef>
        <a:spcAft>
          <a:spcPct val="0"/>
        </a:spcAft>
        <a:defRPr sz="4400">
          <a:solidFill>
            <a:schemeClr val="tx2"/>
          </a:solidFill>
          <a:latin typeface="Arial Narrow" charset="0"/>
          <a:ea typeface="SimSun" charset="0"/>
          <a:cs typeface="SimSun" charset="0"/>
        </a:defRPr>
      </a:lvl6pPr>
      <a:lvl7pPr marL="914400" algn="l" rtl="0" fontAlgn="base">
        <a:spcBef>
          <a:spcPct val="0"/>
        </a:spcBef>
        <a:spcAft>
          <a:spcPct val="0"/>
        </a:spcAft>
        <a:defRPr sz="4400">
          <a:solidFill>
            <a:schemeClr val="tx2"/>
          </a:solidFill>
          <a:latin typeface="Arial Narrow" charset="0"/>
          <a:ea typeface="SimSun" charset="0"/>
          <a:cs typeface="SimSun" charset="0"/>
        </a:defRPr>
      </a:lvl7pPr>
      <a:lvl8pPr marL="1371600" algn="l" rtl="0" fontAlgn="base">
        <a:spcBef>
          <a:spcPct val="0"/>
        </a:spcBef>
        <a:spcAft>
          <a:spcPct val="0"/>
        </a:spcAft>
        <a:defRPr sz="4400">
          <a:solidFill>
            <a:schemeClr val="tx2"/>
          </a:solidFill>
          <a:latin typeface="Arial Narrow" charset="0"/>
          <a:ea typeface="SimSun" charset="0"/>
          <a:cs typeface="SimSun" charset="0"/>
        </a:defRPr>
      </a:lvl8pPr>
      <a:lvl9pPr marL="1828800" algn="l" rtl="0" fontAlgn="base">
        <a:spcBef>
          <a:spcPct val="0"/>
        </a:spcBef>
        <a:spcAft>
          <a:spcPct val="0"/>
        </a:spcAft>
        <a:defRPr sz="4400">
          <a:solidFill>
            <a:schemeClr val="tx2"/>
          </a:solidFill>
          <a:latin typeface="Arial Narrow" charset="0"/>
          <a:ea typeface="SimSun" charset="0"/>
          <a:cs typeface="SimSun"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9458" name="Group 2"/>
          <p:cNvGrpSpPr>
            <a:grpSpLocks/>
          </p:cNvGrpSpPr>
          <p:nvPr/>
        </p:nvGrpSpPr>
        <p:grpSpPr bwMode="auto">
          <a:xfrm>
            <a:off x="0" y="1422400"/>
            <a:ext cx="9147175" cy="5435600"/>
            <a:chOff x="0" y="896"/>
            <a:chExt cx="5762" cy="3424"/>
          </a:xfrm>
        </p:grpSpPr>
        <p:grpSp>
          <p:nvGrpSpPr>
            <p:cNvPr id="19464" name="Group 3"/>
            <p:cNvGrpSpPr>
              <a:grpSpLocks/>
            </p:cNvGrpSpPr>
            <p:nvPr userDrawn="1"/>
          </p:nvGrpSpPr>
          <p:grpSpPr bwMode="auto">
            <a:xfrm>
              <a:off x="20" y="896"/>
              <a:ext cx="5742" cy="3424"/>
              <a:chOff x="20" y="896"/>
              <a:chExt cx="5742" cy="3424"/>
            </a:xfrm>
          </p:grpSpPr>
          <p:sp>
            <p:nvSpPr>
              <p:cNvPr id="1960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960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960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960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960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960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960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960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960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961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961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961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961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9465" name="Group 17"/>
            <p:cNvGrpSpPr>
              <a:grpSpLocks/>
            </p:cNvGrpSpPr>
            <p:nvPr userDrawn="1"/>
          </p:nvGrpSpPr>
          <p:grpSpPr bwMode="auto">
            <a:xfrm>
              <a:off x="0" y="2291"/>
              <a:ext cx="1385" cy="1702"/>
              <a:chOff x="0" y="2291"/>
              <a:chExt cx="1385" cy="1702"/>
            </a:xfrm>
          </p:grpSpPr>
          <p:sp>
            <p:nvSpPr>
              <p:cNvPr id="1946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6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6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6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7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7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7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7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7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7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7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7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7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7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8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8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8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8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8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8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8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8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8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8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9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9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9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9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9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9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9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9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9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9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0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0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0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0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0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0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0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0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0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0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1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1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1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1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1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1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1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1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1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1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2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2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2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2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2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2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2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2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2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2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53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3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3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3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3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3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3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3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3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3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4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4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4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4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4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4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4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4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4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4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5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5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5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5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5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5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5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5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5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5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6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6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6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6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6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6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6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6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6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6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7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7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7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7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7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7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7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7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7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7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8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8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8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8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8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8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8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58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58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58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59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59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59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59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59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59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9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9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598" name="Freeform 150"/>
              <p:cNvSpPr>
                <a:spLocks/>
              </p:cNvSpPr>
              <p:nvPr userDrawn="1"/>
            </p:nvSpPr>
            <p:spPr bwMode="ltGray">
              <a:xfrm rot="-2857037">
                <a:off x="619" y="3550"/>
                <a:ext cx="68" cy="69"/>
              </a:xfrm>
              <a:custGeom>
                <a:avLst/>
                <a:gdLst>
                  <a:gd name="T0" fmla="*/ 0 w 144"/>
                  <a:gd name="T1" fmla="*/ 9 h 154"/>
                  <a:gd name="T2" fmla="*/ 6 w 144"/>
                  <a:gd name="T3" fmla="*/ 14 h 154"/>
                  <a:gd name="T4" fmla="*/ 12 w 144"/>
                  <a:gd name="T5" fmla="*/ 11 h 154"/>
                  <a:gd name="T6" fmla="*/ 7 w 144"/>
                  <a:gd name="T7" fmla="*/ 5 h 154"/>
                  <a:gd name="T8" fmla="*/ 11 w 144"/>
                  <a:gd name="T9" fmla="*/ 3 h 154"/>
                  <a:gd name="T10" fmla="*/ 12 w 144"/>
                  <a:gd name="T11" fmla="*/ 5 h 154"/>
                  <a:gd name="T12" fmla="*/ 15 w 144"/>
                  <a:gd name="T13" fmla="*/ 4 h 154"/>
                  <a:gd name="T14" fmla="*/ 10 w 144"/>
                  <a:gd name="T15" fmla="*/ 0 h 154"/>
                  <a:gd name="T16" fmla="*/ 4 w 144"/>
                  <a:gd name="T17" fmla="*/ 3 h 154"/>
                  <a:gd name="T18" fmla="*/ 9 w 144"/>
                  <a:gd name="T19" fmla="*/ 10 h 154"/>
                  <a:gd name="T20" fmla="*/ 3 w 144"/>
                  <a:gd name="T21" fmla="*/ 9 h 154"/>
                  <a:gd name="T22" fmla="*/ 0 w 144"/>
                  <a:gd name="T23" fmla="*/ 9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imes New Roman" pitchFamily="18" charset="0"/>
                  <a:ea typeface="ＭＳ Ｐゴシック" pitchFamily="34" charset="-128"/>
                  <a:cs typeface="+mn-cs"/>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imes New Roman" pitchFamily="18" charset="0"/>
                  <a:ea typeface="ＭＳ Ｐゴシック" pitchFamily="34" charset="-128"/>
                  <a:cs typeface="+mn-cs"/>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000">
                <a:latin typeface="Arial" charset="0"/>
                <a:ea typeface="ＭＳ Ｐゴシック" pitchFamily="34" charset="-128"/>
                <a:cs typeface="+mn-cs"/>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000">
                <a:latin typeface="Arial" charset="0"/>
                <a:ea typeface="ＭＳ Ｐゴシック" pitchFamily="34" charset="-128"/>
                <a:cs typeface="+mn-cs"/>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000">
                <a:latin typeface="Arial" charset="0"/>
              </a:defRPr>
            </a:lvl1pPr>
          </a:lstStyle>
          <a:p>
            <a:pPr>
              <a:defRPr/>
            </a:pPr>
            <a:fld id="{1D12B628-DEAD-8147-912E-28888DB051A0}"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12" r:id="rId1"/>
    <p:sldLayoutId id="2147487079" r:id="rId2"/>
    <p:sldLayoutId id="2147487080" r:id="rId3"/>
    <p:sldLayoutId id="2147487081" r:id="rId4"/>
    <p:sldLayoutId id="2147487082" r:id="rId5"/>
    <p:sldLayoutId id="2147487083" r:id="rId6"/>
    <p:sldLayoutId id="2147487084" r:id="rId7"/>
    <p:sldLayoutId id="2147487085" r:id="rId8"/>
    <p:sldLayoutId id="2147487086" r:id="rId9"/>
    <p:sldLayoutId id="2147487087" r:id="rId10"/>
    <p:sldLayoutId id="214748708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521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6521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a:lnSpc>
                <a:spcPct val="93000"/>
              </a:lnSpc>
              <a:spcBef>
                <a:spcPct val="0"/>
              </a:spcBef>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a:lnSpc>
                <a:spcPct val="93000"/>
              </a:lnSpc>
              <a:spcBef>
                <a:spcPct val="0"/>
              </a:spcBef>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spcBef>
                <a:spcPct val="0"/>
              </a:spcBef>
              <a:buClr>
                <a:srgbClr val="000000"/>
              </a:buClr>
              <a:buSzPct val="100000"/>
              <a:buFont typeface="Times New Roman" charset="0"/>
              <a:buNone/>
              <a:defRPr sz="1400">
                <a:solidFill>
                  <a:srgbClr val="000000"/>
                </a:solidFill>
                <a:latin typeface="Times New Roman" charset="0"/>
                <a:cs typeface="Geneva" charset="0"/>
              </a:defRPr>
            </a:lvl1pPr>
          </a:lstStyle>
          <a:p>
            <a:pPr>
              <a:defRPr/>
            </a:pPr>
            <a:fld id="{A66B6BDA-D18E-5D47-AA5C-2B7959CEBF3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375" r:id="rId1"/>
    <p:sldLayoutId id="2147487376" r:id="rId2"/>
    <p:sldLayoutId id="2147487377" r:id="rId3"/>
    <p:sldLayoutId id="2147487378" r:id="rId4"/>
    <p:sldLayoutId id="2147487379" r:id="rId5"/>
    <p:sldLayoutId id="2147487380" r:id="rId6"/>
    <p:sldLayoutId id="2147487381" r:id="rId7"/>
    <p:sldLayoutId id="2147487382" r:id="rId8"/>
    <p:sldLayoutId id="2147487383" r:id="rId9"/>
    <p:sldLayoutId id="2147487384" r:id="rId10"/>
    <p:sldLayoutId id="214748738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77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fontAlgn="auto">
              <a:spcBef>
                <a:spcPts val="0"/>
              </a:spcBef>
              <a:spcAft>
                <a:spcPts val="0"/>
              </a:spcAft>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fld id="{F845AF2D-7D8E-DC45-A7ED-41312CD36D5C}" type="datetimeFigureOut">
              <a:rPr lang="en-US"/>
              <a:pPr>
                <a:defRPr/>
              </a:pPr>
              <a:t>12/18/18</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fontAlgn="auto">
              <a:spcBef>
                <a:spcPts val="0"/>
              </a:spcBef>
              <a:spcAft>
                <a:spcPts val="0"/>
              </a:spcAft>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fontAlgn="auto">
              <a:spcBef>
                <a:spcPts val="0"/>
              </a:spcBef>
              <a:spcAft>
                <a:spcPts val="0"/>
              </a:spcAft>
              <a:defRPr sz="1400">
                <a:solidFill>
                  <a:srgbClr val="000000"/>
                </a:solidFill>
                <a:latin typeface="Times New Roman" charset="0"/>
                <a:ea typeface="+mn-ea"/>
                <a:cs typeface="+mn-cs"/>
              </a:defRPr>
            </a:lvl1pPr>
          </a:lstStyle>
          <a:p>
            <a:pPr>
              <a:defRPr/>
            </a:pPr>
            <a:fld id="{23282BDC-25C5-4448-B412-4FE55B1541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86" r:id="rId1"/>
    <p:sldLayoutId id="2147487387"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80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0" fontAlgn="auto" hangingPunct="0">
              <a:spcBef>
                <a:spcPts val="0"/>
              </a:spcBef>
              <a:spcAft>
                <a:spcPts val="0"/>
              </a:spcAft>
              <a:defRPr sz="1400">
                <a:solidFill>
                  <a:srgbClr val="000000"/>
                </a:solidFill>
                <a:latin typeface="Arial" pitchFamily="-128" charset="0"/>
                <a:ea typeface="Osaka" pitchFamily="-112" charset="-128"/>
                <a:cs typeface="Osaka" pitchFamily="-112" charset="-128"/>
              </a:defRPr>
            </a:lvl1pPr>
          </a:lstStyle>
          <a:p>
            <a:pPr>
              <a:defRPr/>
            </a:pPr>
            <a:fld id="{862E9BCA-7760-AE45-ADFF-3851BD71180A}" type="datetimeFigureOut">
              <a:rPr lang="en-US"/>
              <a:pPr>
                <a:defRPr/>
              </a:pPr>
              <a:t>12/18/18</a:t>
            </a:fld>
            <a:endParaRPr lang="en-US"/>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0" fontAlgn="auto" hangingPunct="0">
              <a:spcBef>
                <a:spcPts val="0"/>
              </a:spcBef>
              <a:spcAft>
                <a:spcPts val="0"/>
              </a:spcAft>
              <a:defRPr sz="1400">
                <a:solidFill>
                  <a:srgbClr val="000000"/>
                </a:solidFill>
                <a:latin typeface="Arial" pitchFamily="-128" charset="0"/>
                <a:ea typeface="Osaka" pitchFamily="-112" charset="-128"/>
                <a:cs typeface="Osaka" pitchFamily="-112" charset="-128"/>
              </a:defRPr>
            </a:lvl1pPr>
          </a:lstStyle>
          <a:p>
            <a:pPr>
              <a:defRPr/>
            </a:pPr>
            <a:endParaRPr lang="en-US"/>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0" fontAlgn="auto" hangingPunct="0">
              <a:spcBef>
                <a:spcPts val="0"/>
              </a:spcBef>
              <a:spcAft>
                <a:spcPts val="0"/>
              </a:spcAft>
              <a:defRPr sz="1400">
                <a:solidFill>
                  <a:srgbClr val="000000"/>
                </a:solidFill>
                <a:latin typeface="Arial"/>
                <a:ea typeface="Osaka" charset="0"/>
                <a:cs typeface="Osaka" charset="0"/>
              </a:defRPr>
            </a:lvl1pPr>
          </a:lstStyle>
          <a:p>
            <a:pPr>
              <a:defRPr/>
            </a:pPr>
            <a:fld id="{678F4440-0C32-DE47-B7A0-F77B4069B4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88" r:id="rId1"/>
  </p:sldLayoutIdLst>
  <p:txStyles>
    <p:title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262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spcBef>
                  <a:spcPct val="0"/>
                </a:spcBef>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82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latin typeface="Arial" charset="0"/>
              </a:endParaRPr>
            </a:p>
          </p:txBody>
        </p:sp>
        <p:sp>
          <p:nvSpPr>
            <p:cNvPr id="282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latin typeface="Arial" charset="0"/>
              </a:endParaRPr>
            </a:p>
          </p:txBody>
        </p:sp>
        <p:sp>
          <p:nvSpPr>
            <p:cNvPr id="282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latin typeface="Arial"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000">
                <a:solidFill>
                  <a:srgbClr val="FFFFFF"/>
                </a:solidFill>
                <a:effectLst>
                  <a:outerShdw blurRad="38100" dist="38100" dir="2700000" algn="tl">
                    <a:srgbClr val="010199"/>
                  </a:outerShdw>
                </a:effectLst>
                <a:latin typeface="Arial" charset="0"/>
              </a:defRPr>
            </a:lvl1pPr>
          </a:lstStyle>
          <a:p>
            <a:pPr>
              <a:defRPr/>
            </a:pPr>
            <a:fld id="{A87A14E8-2680-324E-BB34-1AA671FB0CD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89" r:id="rId1"/>
    <p:sldLayoutId id="2147487390" r:id="rId2"/>
    <p:sldLayoutId id="2147487391" r:id="rId3"/>
    <p:sldLayoutId id="2147487392" r:id="rId4"/>
    <p:sldLayoutId id="2147487393" r:id="rId5"/>
    <p:sldLayoutId id="2147487394" r:id="rId6"/>
    <p:sldLayoutId id="2147487395" r:id="rId7"/>
    <p:sldLayoutId id="2147487396" r:id="rId8"/>
    <p:sldLayoutId id="2147487397" r:id="rId9"/>
    <p:sldLayoutId id="2147487398" r:id="rId10"/>
    <p:sldLayoutId id="2147487399" r:id="rId11"/>
    <p:sldLayoutId id="214748740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5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Times New Roman" charset="0"/>
              </a:defRPr>
            </a:lvl1pPr>
          </a:lstStyle>
          <a:p>
            <a:pPr>
              <a:defRPr/>
            </a:pPr>
            <a:fld id="{5F349291-67F7-D24C-AD96-EA4D2187366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01" r:id="rId1"/>
    <p:sldLayoutId id="2147487402" r:id="rId2"/>
    <p:sldLayoutId id="2147487403" r:id="rId3"/>
    <p:sldLayoutId id="2147487404" r:id="rId4"/>
    <p:sldLayoutId id="2147487405" r:id="rId5"/>
    <p:sldLayoutId id="2147487406" r:id="rId6"/>
    <p:sldLayoutId id="2147487407" r:id="rId7"/>
    <p:sldLayoutId id="2147487408" r:id="rId8"/>
    <p:sldLayoutId id="2147487409" r:id="rId9"/>
    <p:sldLayoutId id="2147487410" r:id="rId10"/>
    <p:sldLayoutId id="2147487411" r:id="rId11"/>
    <p:sldLayoutId id="2147487412" r:id="rId12"/>
    <p:sldLayoutId id="21474874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02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02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0B079DDB-1871-3248-860B-1A1665C5C916}" type="datetimeFigureOut">
              <a:rPr lang="en-US"/>
              <a:pPr>
                <a:defRPr/>
              </a:pPr>
              <a:t>12/18/18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389909BB-740D-CF4D-86ED-84FEDC4FD2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14" r:id="rId1"/>
    <p:sldLayoutId id="2147487415" r:id="rId2"/>
    <p:sldLayoutId id="2147487416" r:id="rId3"/>
    <p:sldLayoutId id="2147487417" r:id="rId4"/>
    <p:sldLayoutId id="2147487418" r:id="rId5"/>
    <p:sldLayoutId id="2147487419" r:id="rId6"/>
    <p:sldLayoutId id="2147487420" r:id="rId7"/>
    <p:sldLayoutId id="2147487421" r:id="rId8"/>
    <p:sldLayoutId id="2147487422" r:id="rId9"/>
    <p:sldLayoutId id="2147487423" r:id="rId10"/>
    <p:sldLayoutId id="2147487424" r:id="rId11"/>
    <p:sldLayoutId id="2147487425"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256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spcBef>
                  <a:spcPct val="0"/>
                </a:spcBef>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257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spcBef>
                  <a:spcPct val="0"/>
                </a:spcBef>
              </a:pPr>
              <a:endParaRPr lang="en-US" sz="2400">
                <a:solidFill>
                  <a:srgbClr val="FFFFFF"/>
                </a:solidFill>
              </a:endParaRPr>
            </a:p>
          </p:txBody>
        </p:sp>
        <p:sp>
          <p:nvSpPr>
            <p:cNvPr id="32257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spcBef>
                  <a:spcPct val="0"/>
                </a:spcBef>
              </a:pPr>
              <a:endParaRPr lang="en-US" sz="2400">
                <a:solidFill>
                  <a:srgbClr val="FFFFFF"/>
                </a:solidFill>
              </a:endParaRPr>
            </a:p>
          </p:txBody>
        </p:sp>
        <p:sp>
          <p:nvSpPr>
            <p:cNvPr id="32257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spcBef>
                  <a:spcPct val="0"/>
                </a:spcBef>
              </a:pPr>
              <a:endParaRPr lang="en-US" sz="2400">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ACAB6313-A909-E744-A058-E6889398E95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26" r:id="rId1"/>
    <p:sldLayoutId id="2147487427" r:id="rId2"/>
    <p:sldLayoutId id="2147487428" r:id="rId3"/>
    <p:sldLayoutId id="2147487429" r:id="rId4"/>
    <p:sldLayoutId id="2147487430" r:id="rId5"/>
    <p:sldLayoutId id="2147487431" r:id="rId6"/>
    <p:sldLayoutId id="2147487432" r:id="rId7"/>
    <p:sldLayoutId id="2147487433" r:id="rId8"/>
    <p:sldLayoutId id="2147487434" r:id="rId9"/>
    <p:sldLayoutId id="2147487435" r:id="rId10"/>
    <p:sldLayoutId id="214748743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457200" eaLnBrk="0" fontAlgn="auto" hangingPunct="0">
              <a:spcBef>
                <a:spcPts val="0"/>
              </a:spcBef>
              <a:spcAft>
                <a:spcPts val="0"/>
              </a:spcAft>
              <a:defRPr sz="1400">
                <a:solidFill>
                  <a:srgbClr val="000000"/>
                </a:solidFill>
                <a:latin typeface="Arial"/>
                <a:ea typeface="SimSun"/>
                <a:cs typeface="Arial"/>
              </a:defRPr>
            </a:lvl1pPr>
          </a:lstStyle>
          <a:p>
            <a:pPr>
              <a:defRPr/>
            </a:pPr>
            <a:fld id="{36962592-0182-A849-AF3F-D7BD61292326}" type="datetimeFigureOut">
              <a:rPr lang="en-US"/>
              <a:pPr>
                <a:defRPr/>
              </a:pPr>
              <a:t>12/18/18</a:t>
            </a:fld>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eaLnBrk="0" fontAlgn="auto" hangingPunct="0">
              <a:spcBef>
                <a:spcPts val="0"/>
              </a:spcBef>
              <a:spcAft>
                <a:spcPts val="0"/>
              </a:spcAft>
              <a:defRPr sz="1400">
                <a:solidFill>
                  <a:srgbClr val="000000"/>
                </a:solidFill>
                <a:latin typeface="Arial"/>
                <a:ea typeface="SimSun"/>
                <a:cs typeface="Arial"/>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457200" eaLnBrk="0" fontAlgn="auto" hangingPunct="0">
              <a:spcBef>
                <a:spcPts val="0"/>
              </a:spcBef>
              <a:spcAft>
                <a:spcPts val="0"/>
              </a:spcAft>
              <a:defRPr sz="1400">
                <a:solidFill>
                  <a:srgbClr val="000000"/>
                </a:solidFill>
                <a:latin typeface="Arial"/>
                <a:ea typeface="SimSun"/>
                <a:cs typeface="Arial"/>
              </a:defRPr>
            </a:lvl1pPr>
          </a:lstStyle>
          <a:p>
            <a:pPr>
              <a:defRPr/>
            </a:pPr>
            <a:fld id="{E9FE3760-8203-FC40-B8AF-6BF0337CCFA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37" r:id="rId1"/>
    <p:sldLayoutId id="2147487438" r:id="rId2"/>
    <p:sldLayoutId id="2147487439" r:id="rId3"/>
    <p:sldLayoutId id="2147487440" r:id="rId4"/>
    <p:sldLayoutId id="2147487441" r:id="rId5"/>
    <p:sldLayoutId id="2147487442" r:id="rId6"/>
    <p:sldLayoutId id="2147487443" r:id="rId7"/>
    <p:sldLayoutId id="2147487444" r:id="rId8"/>
    <p:sldLayoutId id="2147487445" r:id="rId9"/>
    <p:sldLayoutId id="2147487446" r:id="rId10"/>
    <p:sldLayoutId id="21474874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457200" eaLnBrk="0" fontAlgn="auto" hangingPunct="0">
              <a:spcBef>
                <a:spcPts val="0"/>
              </a:spcBef>
              <a:spcAft>
                <a:spcPts val="0"/>
              </a:spcAft>
              <a:defRPr sz="1400">
                <a:solidFill>
                  <a:srgbClr val="000000"/>
                </a:solidFill>
                <a:latin typeface="Arial"/>
                <a:ea typeface="ＭＳ Ｐゴシック"/>
                <a:cs typeface="Arial"/>
              </a:defRPr>
            </a:lvl1pPr>
          </a:lstStyle>
          <a:p>
            <a:pPr>
              <a:defRPr/>
            </a:pPr>
            <a:fld id="{E2C47A7A-0A18-8B4D-AAAB-8AF360991A11}" type="datetimeFigureOut">
              <a:rPr lang="en-US"/>
              <a:pPr>
                <a:defRPr/>
              </a:pPr>
              <a:t>12/18/18</a:t>
            </a:fld>
            <a:endParaRPr lang="en-US"/>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eaLnBrk="0" fontAlgn="auto" hangingPunct="0">
              <a:spcBef>
                <a:spcPts val="0"/>
              </a:spcBef>
              <a:spcAft>
                <a:spcPts val="0"/>
              </a:spcAft>
              <a:defRPr sz="1400">
                <a:solidFill>
                  <a:srgbClr val="000000"/>
                </a:solidFill>
                <a:latin typeface="Arial"/>
                <a:ea typeface="ＭＳ Ｐゴシック"/>
                <a:cs typeface="Arial"/>
              </a:defRPr>
            </a:lvl1pPr>
          </a:lstStyle>
          <a:p>
            <a:pPr>
              <a:defRPr/>
            </a:pPr>
            <a:endParaRPr lang="en-US"/>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457200" eaLnBrk="0" fontAlgn="auto" hangingPunct="0">
              <a:spcBef>
                <a:spcPts val="0"/>
              </a:spcBef>
              <a:spcAft>
                <a:spcPts val="0"/>
              </a:spcAft>
              <a:defRPr sz="1400">
                <a:solidFill>
                  <a:srgbClr val="000000"/>
                </a:solidFill>
                <a:latin typeface="Arial"/>
                <a:ea typeface="SimSun"/>
                <a:cs typeface="Arial"/>
              </a:defRPr>
            </a:lvl1pPr>
          </a:lstStyle>
          <a:p>
            <a:pPr>
              <a:defRPr/>
            </a:pPr>
            <a:fld id="{A8D9BD28-3DD9-4244-BD3A-1EB8F2ECC8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48" r:id="rId1"/>
    <p:sldLayoutId id="2147487449" r:id="rId2"/>
    <p:sldLayoutId id="2147487450" r:id="rId3"/>
    <p:sldLayoutId id="2147487451" r:id="rId4"/>
    <p:sldLayoutId id="2147487452" r:id="rId5"/>
    <p:sldLayoutId id="2147487453" r:id="rId6"/>
    <p:sldLayoutId id="2147487454" r:id="rId7"/>
    <p:sldLayoutId id="2147487455" r:id="rId8"/>
    <p:sldLayoutId id="2147487456" r:id="rId9"/>
    <p:sldLayoutId id="2147487457" r:id="rId10"/>
    <p:sldLayoutId id="21474874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9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162" r:id="rId1"/>
    <p:sldLayoutId id="2147487459" r:id="rId2"/>
    <p:sldLayoutId id="2147487460" r:id="rId3"/>
    <p:sldLayoutId id="2147487461" r:id="rId4"/>
    <p:sldLayoutId id="2147487462" r:id="rId5"/>
    <p:sldLayoutId id="2147487463" r:id="rId6"/>
    <p:sldLayoutId id="2147487464" r:id="rId7"/>
    <p:sldLayoutId id="2147487465" r:id="rId8"/>
    <p:sldLayoutId id="2147487466" r:id="rId9"/>
    <p:sldLayoutId id="2147487467" r:id="rId10"/>
    <p:sldLayoutId id="21474874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0"/>
            <a:ext cx="9132888" cy="6845300"/>
            <a:chOff x="0" y="0"/>
            <a:chExt cx="5753" cy="4312"/>
          </a:xfrm>
        </p:grpSpPr>
        <p:sp>
          <p:nvSpPr>
            <p:cNvPr id="3174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31750" name="Group 4"/>
            <p:cNvGrpSpPr>
              <a:grpSpLocks/>
            </p:cNvGrpSpPr>
            <p:nvPr/>
          </p:nvGrpSpPr>
          <p:grpSpPr bwMode="auto">
            <a:xfrm>
              <a:off x="246" y="204"/>
              <a:ext cx="5271" cy="3889"/>
              <a:chOff x="246" y="204"/>
              <a:chExt cx="5271" cy="3889"/>
            </a:xfrm>
          </p:grpSpPr>
          <p:sp>
            <p:nvSpPr>
              <p:cNvPr id="31755" name="Rectangle 5"/>
              <p:cNvSpPr>
                <a:spLocks noChangeArrowheads="1"/>
              </p:cNvSpPr>
              <p:nvPr/>
            </p:nvSpPr>
            <p:spPr bwMode="auto">
              <a:xfrm>
                <a:off x="294" y="228"/>
                <a:ext cx="5217" cy="3850"/>
              </a:xfrm>
              <a:prstGeom prst="rect">
                <a:avLst/>
              </a:prstGeom>
              <a:solidFill>
                <a:srgbClr val="535353"/>
              </a:solidFill>
              <a:ln>
                <a:noFill/>
              </a:ln>
              <a:effectLst>
                <a:outerShdw dist="197566" dir="2700000" algn="ctr" rotWithShape="0">
                  <a:srgbClr val="808080"/>
                </a:outerShdw>
              </a:effectLst>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175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75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75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75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76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76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76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76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76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76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76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76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76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76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77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77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77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77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77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77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77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77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31751" name="Group 28"/>
            <p:cNvGrpSpPr>
              <a:grpSpLocks/>
            </p:cNvGrpSpPr>
            <p:nvPr/>
          </p:nvGrpSpPr>
          <p:grpSpPr bwMode="auto">
            <a:xfrm>
              <a:off x="0" y="0"/>
              <a:ext cx="1246" cy="1232"/>
              <a:chOff x="0" y="0"/>
              <a:chExt cx="1246" cy="1232"/>
            </a:xfrm>
          </p:grpSpPr>
          <p:sp>
            <p:nvSpPr>
              <p:cNvPr id="3175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175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175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670752" name="Text Box 32"/>
          <p:cNvSpPr txBox="1">
            <a:spLocks noChangeArrowheads="1"/>
          </p:cNvSpPr>
          <p:nvPr/>
        </p:nvSpPr>
        <p:spPr bwMode="auto">
          <a:xfrm>
            <a:off x="479425" y="6545263"/>
            <a:ext cx="915988" cy="228600"/>
          </a:xfrm>
          <a:prstGeom prst="rect">
            <a:avLst/>
          </a:prstGeom>
          <a:noFill/>
          <a:ln w="12700">
            <a:noFill/>
            <a:miter lim="800000"/>
            <a:headEnd/>
            <a:tailEnd/>
          </a:ln>
          <a:effec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©2003 TBBMI</a:t>
            </a:r>
          </a:p>
        </p:txBody>
      </p:sp>
      <p:sp>
        <p:nvSpPr>
          <p:cNvPr id="670753"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effectLst>
                  <a:outerShdw blurRad="38100" dist="38100" dir="2700000" algn="tl">
                    <a:srgbClr val="000000"/>
                  </a:outerShdw>
                </a:effectLst>
                <a:latin typeface="Arial" charset="0"/>
              </a:rPr>
              <a:t>7.5.03c.</a:t>
            </a:r>
          </a:p>
        </p:txBody>
      </p:sp>
    </p:spTree>
  </p:cSld>
  <p:clrMap bg1="dk2" tx1="lt1" bg2="dk1" tx2="lt2" accent1="accent1" accent2="accent2" accent3="accent3" accent4="accent4" accent5="accent5" accent6="accent6" hlink="hlink" folHlink="folHlink"/>
  <p:sldLayoutIdLst>
    <p:sldLayoutId id="2147487089" r:id="rId1"/>
    <p:sldLayoutId id="2147487090" r:id="rId2"/>
    <p:sldLayoutId id="2147487091" r:id="rId3"/>
    <p:sldLayoutId id="2147487092" r:id="rId4"/>
    <p:sldLayoutId id="2147487093" r:id="rId5"/>
    <p:sldLayoutId id="2147487094" r:id="rId6"/>
    <p:sldLayoutId id="2147487095" r:id="rId7"/>
    <p:sldLayoutId id="2147487096" r:id="rId8"/>
    <p:sldLayoutId id="2147487097" r:id="rId9"/>
    <p:sldLayoutId id="2147487098" r:id="rId10"/>
    <p:sldLayoutId id="2147487099"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28"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28"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28"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28"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2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2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2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2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0690" name="Rectangle 35"/>
          <p:cNvSpPr>
            <a:spLocks noChangeArrowheads="1"/>
          </p:cNvSpPr>
          <p:nvPr userDrawn="1"/>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2400">
              <a:solidFill>
                <a:srgbClr val="FFFFFF"/>
              </a:solidFill>
              <a:latin typeface="BONES" charset="0"/>
              <a:cs typeface="Arial" charset="0"/>
            </a:endParaRPr>
          </a:p>
        </p:txBody>
      </p:sp>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spTree>
  </p:cSld>
  <p:clrMap bg1="dk2" tx1="lt1" bg2="dk1" tx2="lt2" accent1="accent1" accent2="accent2" accent3="accent3" accent4="accent4" accent5="accent5" accent6="accent6" hlink="hlink" folHlink="folHlink"/>
  <p:sldLayoutIdLst>
    <p:sldLayoutId id="2147487163" r:id="rId1"/>
  </p:sldLayoutIdLst>
  <p:txStyles>
    <p:titleStyle>
      <a:lvl1pPr algn="l" rtl="0" eaLnBrk="0" fontAlgn="base" hangingPunct="0">
        <a:spcBef>
          <a:spcPct val="0"/>
        </a:spcBef>
        <a:spcAft>
          <a:spcPct val="0"/>
        </a:spcAft>
        <a:defRPr sz="4400">
          <a:solidFill>
            <a:schemeClr val="tx1"/>
          </a:solidFill>
          <a:latin typeface="Arial"/>
          <a:ea typeface="ＭＳ Ｐゴシック" pitchFamily="-105" charset="-128"/>
          <a:cs typeface="Arial"/>
        </a:defRPr>
      </a:lvl1pPr>
      <a:lvl2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2pPr>
      <a:lvl3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3pPr>
      <a:lvl4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4pPr>
      <a:lvl5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17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8F2FB235-5B0E-E34C-B366-115C6C0288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69" r:id="rId1"/>
    <p:sldLayoutId id="2147487470" r:id="rId2"/>
    <p:sldLayoutId id="2147487471" r:id="rId3"/>
    <p:sldLayoutId id="2147487472" r:id="rId4"/>
    <p:sldLayoutId id="2147487473" r:id="rId5"/>
    <p:sldLayoutId id="2147487164" r:id="rId6"/>
    <p:sldLayoutId id="2147487165" r:id="rId7"/>
    <p:sldLayoutId id="2147487166" r:id="rId8"/>
    <p:sldLayoutId id="2147487167" r:id="rId9"/>
    <p:sldLayoutId id="2147487168" r:id="rId10"/>
    <p:sldLayoutId id="2147487169" r:id="rId11"/>
    <p:sldLayoutId id="2147487170" r:id="rId12"/>
    <p:sldLayoutId id="2147487171" r:id="rId13"/>
    <p:sldLayoutId id="2147487172" r:id="rId14"/>
    <p:sldLayoutId id="2147487173" r:id="rId15"/>
    <p:sldLayoutId id="2147487174" r:id="rId16"/>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23"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7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400">
                <a:solidFill>
                  <a:srgbClr val="808080"/>
                </a:solidFill>
                <a:latin typeface="Helvetica"/>
                <a:ea typeface="ＭＳ Ｐゴシック" pitchFamily="34" charset="-128"/>
                <a:cs typeface="+mn-cs"/>
              </a:defRPr>
            </a:lvl1pPr>
          </a:lstStyle>
          <a:p>
            <a:pPr>
              <a:defRPr/>
            </a:pPr>
            <a:endParaRPr lang="en-US"/>
          </a:p>
        </p:txBody>
      </p:sp>
      <p:sp>
        <p:nvSpPr>
          <p:cNvPr id="197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defRPr sz="1400">
                <a:solidFill>
                  <a:srgbClr val="808080"/>
                </a:solidFill>
                <a:latin typeface="Helvetica"/>
                <a:ea typeface="ＭＳ Ｐゴシック" pitchFamily="34" charset="-128"/>
                <a:cs typeface="+mn-cs"/>
              </a:defRPr>
            </a:lvl1pPr>
          </a:lstStyle>
          <a:p>
            <a:pPr>
              <a:defRPr/>
            </a:pPr>
            <a:endParaRPr lang="en-US"/>
          </a:p>
        </p:txBody>
      </p:sp>
      <p:sp>
        <p:nvSpPr>
          <p:cNvPr id="197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rgbClr val="808080"/>
                </a:solidFill>
                <a:latin typeface="Helvetica" charset="0"/>
              </a:defRPr>
            </a:lvl1pPr>
          </a:lstStyle>
          <a:p>
            <a:pPr>
              <a:defRPr/>
            </a:pPr>
            <a:fld id="{40C394B1-2C97-A74C-9838-043E3AE7E4A7}" type="slidenum">
              <a:rPr lang="en-US"/>
              <a:pPr>
                <a:defRPr/>
              </a:pPr>
              <a:t>‹#›</a:t>
            </a:fld>
            <a:endParaRPr lang="en-US"/>
          </a:p>
        </p:txBody>
      </p:sp>
      <p:grpSp>
        <p:nvGrpSpPr>
          <p:cNvPr id="389127" name="Group 7"/>
          <p:cNvGrpSpPr>
            <a:grpSpLocks/>
          </p:cNvGrpSpPr>
          <p:nvPr/>
        </p:nvGrpSpPr>
        <p:grpSpPr bwMode="auto">
          <a:xfrm>
            <a:off x="177800" y="230188"/>
            <a:ext cx="203200" cy="6503987"/>
            <a:chOff x="112" y="145"/>
            <a:chExt cx="128" cy="4097"/>
          </a:xfrm>
        </p:grpSpPr>
        <p:sp>
          <p:nvSpPr>
            <p:cNvPr id="3891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8F8F8"/>
                </a:solidFill>
              </a:endParaRPr>
            </a:p>
          </p:txBody>
        </p:sp>
        <p:sp>
          <p:nvSpPr>
            <p:cNvPr id="3891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spcBef>
                  <a:spcPct val="0"/>
                </a:spcBef>
              </a:pPr>
              <a:endParaRPr lang="en-US" sz="2400">
                <a:solidFill>
                  <a:srgbClr val="F8F8F8"/>
                </a:solidFill>
              </a:endParaRPr>
            </a:p>
          </p:txBody>
        </p:sp>
      </p:grpSp>
      <p:grpSp>
        <p:nvGrpSpPr>
          <p:cNvPr id="389128" name="Group 10"/>
          <p:cNvGrpSpPr>
            <a:grpSpLocks/>
          </p:cNvGrpSpPr>
          <p:nvPr/>
        </p:nvGrpSpPr>
        <p:grpSpPr bwMode="auto">
          <a:xfrm>
            <a:off x="8793163" y="220663"/>
            <a:ext cx="198437" cy="6408737"/>
            <a:chOff x="5539" y="139"/>
            <a:chExt cx="125" cy="4037"/>
          </a:xfrm>
        </p:grpSpPr>
        <p:sp>
          <p:nvSpPr>
            <p:cNvPr id="389138"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8F8F8"/>
                </a:solidFill>
              </a:endParaRPr>
            </a:p>
          </p:txBody>
        </p:sp>
        <p:sp>
          <p:nvSpPr>
            <p:cNvPr id="389139"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8F8F8"/>
                </a:solidFill>
              </a:endParaRPr>
            </a:p>
          </p:txBody>
        </p:sp>
      </p:grpSp>
      <p:grpSp>
        <p:nvGrpSpPr>
          <p:cNvPr id="389129" name="Group 13"/>
          <p:cNvGrpSpPr>
            <a:grpSpLocks/>
          </p:cNvGrpSpPr>
          <p:nvPr/>
        </p:nvGrpSpPr>
        <p:grpSpPr bwMode="auto">
          <a:xfrm>
            <a:off x="412750" y="6477000"/>
            <a:ext cx="8686800" cy="228600"/>
            <a:chOff x="260" y="4080"/>
            <a:chExt cx="5472" cy="144"/>
          </a:xfrm>
        </p:grpSpPr>
        <p:sp>
          <p:nvSpPr>
            <p:cNvPr id="38913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8F8F8"/>
                </a:solidFill>
              </a:endParaRPr>
            </a:p>
          </p:txBody>
        </p:sp>
        <p:sp>
          <p:nvSpPr>
            <p:cNvPr id="38913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8F8F8"/>
                </a:solidFill>
              </a:endParaRPr>
            </a:p>
          </p:txBody>
        </p:sp>
      </p:grpSp>
      <p:grpSp>
        <p:nvGrpSpPr>
          <p:cNvPr id="389130" name="Group 16"/>
          <p:cNvGrpSpPr>
            <a:grpSpLocks/>
          </p:cNvGrpSpPr>
          <p:nvPr/>
        </p:nvGrpSpPr>
        <p:grpSpPr bwMode="auto">
          <a:xfrm>
            <a:off x="76200" y="176213"/>
            <a:ext cx="8745538" cy="161925"/>
            <a:chOff x="48" y="111"/>
            <a:chExt cx="5509" cy="102"/>
          </a:xfrm>
        </p:grpSpPr>
        <p:sp>
          <p:nvSpPr>
            <p:cNvPr id="389134"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8F8F8"/>
                </a:solidFill>
              </a:endParaRPr>
            </a:p>
          </p:txBody>
        </p:sp>
        <p:sp>
          <p:nvSpPr>
            <p:cNvPr id="389135"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8F8F8"/>
                </a:solidFill>
              </a:endParaRPr>
            </a:p>
          </p:txBody>
        </p:sp>
      </p:grpSp>
      <p:grpSp>
        <p:nvGrpSpPr>
          <p:cNvPr id="6" name="Group 19"/>
          <p:cNvGrpSpPr>
            <a:grpSpLocks/>
          </p:cNvGrpSpPr>
          <p:nvPr/>
        </p:nvGrpSpPr>
        <p:grpSpPr bwMode="auto">
          <a:xfrm>
            <a:off x="71438" y="176213"/>
            <a:ext cx="8745537" cy="161925"/>
            <a:chOff x="48" y="111"/>
            <a:chExt cx="5509" cy="102"/>
          </a:xfrm>
        </p:grpSpPr>
        <p:sp>
          <p:nvSpPr>
            <p:cNvPr id="38913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8F8F8"/>
                </a:solidFill>
              </a:endParaRPr>
            </a:p>
          </p:txBody>
        </p:sp>
        <p:sp>
          <p:nvSpPr>
            <p:cNvPr id="38913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8F8F8"/>
                </a:solidFill>
              </a:endParaRPr>
            </a:p>
          </p:txBody>
        </p:sp>
      </p:grpSp>
    </p:spTree>
  </p:cSld>
  <p:clrMap bg1="dk2" tx1="lt1" bg2="dk1" tx2="lt2" accent1="accent1" accent2="accent2" accent3="accent3" accent4="accent4" accent5="accent5" accent6="accent6" hlink="hlink" folHlink="folHlink"/>
  <p:sldLayoutIdLst>
    <p:sldLayoutId id="2147487474" r:id="rId1"/>
    <p:sldLayoutId id="2147487175" r:id="rId2"/>
    <p:sldLayoutId id="2147487176" r:id="rId3"/>
    <p:sldLayoutId id="2147487177" r:id="rId4"/>
    <p:sldLayoutId id="2147487178" r:id="rId5"/>
    <p:sldLayoutId id="2147487179" r:id="rId6"/>
    <p:sldLayoutId id="2147487180" r:id="rId7"/>
    <p:sldLayoutId id="2147487181" r:id="rId8"/>
    <p:sldLayoutId id="2147487182" r:id="rId9"/>
    <p:sldLayoutId id="2147487183" r:id="rId10"/>
    <p:sldLayoutId id="2147487184"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Helvetica" pitchFamily="-128"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Helvetica" pitchFamily="-128"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Helvetica" pitchFamily="-128"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Helvetica" pitchFamily="-128"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Helvetica" pitchFamily="-128" charset="0"/>
        </a:defRPr>
      </a:lvl6pPr>
      <a:lvl7pPr marL="914400" algn="l" rtl="0" fontAlgn="base">
        <a:spcBef>
          <a:spcPct val="0"/>
        </a:spcBef>
        <a:spcAft>
          <a:spcPct val="0"/>
        </a:spcAft>
        <a:defRPr sz="3600">
          <a:solidFill>
            <a:schemeClr val="tx2"/>
          </a:solidFill>
          <a:latin typeface="Helvetica" pitchFamily="-128" charset="0"/>
        </a:defRPr>
      </a:lvl7pPr>
      <a:lvl8pPr marL="1371600" algn="l" rtl="0" fontAlgn="base">
        <a:spcBef>
          <a:spcPct val="0"/>
        </a:spcBef>
        <a:spcAft>
          <a:spcPct val="0"/>
        </a:spcAft>
        <a:defRPr sz="3600">
          <a:solidFill>
            <a:schemeClr val="tx2"/>
          </a:solidFill>
          <a:latin typeface="Helvetica" pitchFamily="-128" charset="0"/>
        </a:defRPr>
      </a:lvl8pPr>
      <a:lvl9pPr marL="1828800" algn="l" rtl="0" fontAlgn="base">
        <a:spcBef>
          <a:spcPct val="0"/>
        </a:spcBef>
        <a:spcAft>
          <a:spcPct val="0"/>
        </a:spcAft>
        <a:defRPr sz="3600">
          <a:solidFill>
            <a:schemeClr val="tx2"/>
          </a:solidFill>
          <a:latin typeface="Helvetica" pitchFamily="-128"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14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14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53081E2E-A893-9F4B-B142-94D3E86D47D8}" type="datetimeFigureOut">
              <a:rPr lang="en-US"/>
              <a:pPr>
                <a:defRPr/>
              </a:pPr>
              <a:t>12/18/18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E727A04B-D102-2E4B-AD4F-BE5A8651D6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75" r:id="rId1"/>
    <p:sldLayoutId id="2147487476" r:id="rId2"/>
    <p:sldLayoutId id="2147487477" r:id="rId3"/>
    <p:sldLayoutId id="2147487478" r:id="rId4"/>
    <p:sldLayoutId id="2147487479" r:id="rId5"/>
    <p:sldLayoutId id="2147487480" r:id="rId6"/>
    <p:sldLayoutId id="2147487481" r:id="rId7"/>
    <p:sldLayoutId id="2147487482" r:id="rId8"/>
    <p:sldLayoutId id="2147487483" r:id="rId9"/>
    <p:sldLayoutId id="2147487484" r:id="rId10"/>
    <p:sldLayoutId id="2147487485" r:id="rId11"/>
    <p:sldLayoutId id="2147487486"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defRPr sz="1400" b="0">
                <a:solidFill>
                  <a:srgbClr val="000000"/>
                </a:solidFill>
                <a:latin typeface="Arial" charset="0"/>
                <a:cs typeface="Arial"/>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latin typeface="Arial" charset="0"/>
                <a:cs typeface="Arial"/>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Arial" charset="0"/>
                <a:cs typeface="Arial"/>
              </a:defRPr>
            </a:lvl1pPr>
          </a:lstStyle>
          <a:p>
            <a:pPr>
              <a:defRPr/>
            </a:pPr>
            <a:fld id="{4E5EF7A0-F6AF-9F4B-B0B4-BBC21FD4AC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87" r:id="rId1"/>
    <p:sldLayoutId id="2147487488" r:id="rId2"/>
    <p:sldLayoutId id="2147487489" r:id="rId3"/>
    <p:sldLayoutId id="2147487490" r:id="rId4"/>
    <p:sldLayoutId id="2147487491" r:id="rId5"/>
    <p:sldLayoutId id="2147487492" r:id="rId6"/>
    <p:sldLayoutId id="2147487493" r:id="rId7"/>
    <p:sldLayoutId id="2147487494" r:id="rId8"/>
    <p:sldLayoutId id="2147487495" r:id="rId9"/>
    <p:sldLayoutId id="2147487496" r:id="rId10"/>
    <p:sldLayoutId id="2147487497" r:id="rId11"/>
    <p:sldLayoutId id="214748749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70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70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90572B66-7B75-ED4B-AAB3-AD88514D1168}" type="datetimeFigureOut">
              <a:rPr lang="en-US"/>
              <a:pPr>
                <a:defRPr/>
              </a:pPr>
              <a:t>12/18/18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77EC6CFC-7708-6545-AAF0-C60C10A78B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99" r:id="rId1"/>
    <p:sldLayoutId id="2147487500" r:id="rId2"/>
    <p:sldLayoutId id="2147487501" r:id="rId3"/>
    <p:sldLayoutId id="2147487502" r:id="rId4"/>
    <p:sldLayoutId id="2147487503" r:id="rId5"/>
    <p:sldLayoutId id="2147487504" r:id="rId6"/>
    <p:sldLayoutId id="2147487505" r:id="rId7"/>
    <p:sldLayoutId id="2147487506" r:id="rId8"/>
    <p:sldLayoutId id="2147487507" r:id="rId9"/>
    <p:sldLayoutId id="2147487508" r:id="rId10"/>
    <p:sldLayoutId id="2147487509" r:id="rId11"/>
    <p:sldLayoutId id="2147487510"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439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fontAlgn="auto">
              <a:spcBef>
                <a:spcPts val="0"/>
              </a:spcBef>
              <a:spcAft>
                <a:spcPts val="0"/>
              </a:spcAft>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fld id="{C8757CD3-CDCE-CC47-97C4-280B37DEB9C8}" type="datetimeFigureOut">
              <a:rPr lang="en-US"/>
              <a:pPr>
                <a:defRPr/>
              </a:pPr>
              <a:t>12/18/18</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fontAlgn="auto">
              <a:spcBef>
                <a:spcPts val="0"/>
              </a:spcBef>
              <a:spcAft>
                <a:spcPts val="0"/>
              </a:spcAft>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fontAlgn="auto">
              <a:spcBef>
                <a:spcPts val="0"/>
              </a:spcBef>
              <a:spcAft>
                <a:spcPts val="0"/>
              </a:spcAft>
              <a:defRPr sz="1400">
                <a:solidFill>
                  <a:srgbClr val="000000"/>
                </a:solidFill>
                <a:latin typeface="Times New Roman" charset="0"/>
                <a:ea typeface="+mn-ea"/>
                <a:cs typeface="+mn-cs"/>
              </a:defRPr>
            </a:lvl1pPr>
          </a:lstStyle>
          <a:p>
            <a:pPr>
              <a:defRPr/>
            </a:pPr>
            <a:fld id="{781EF3CF-F770-D64D-92E5-9BDD4AFEB4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11" r:id="rId1"/>
    <p:sldLayoutId id="2147487512" r:id="rId2"/>
    <p:sldLayoutId id="2147487513"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33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3A24404A-FA97-DD47-BDC6-C09E906133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14" r:id="rId1"/>
    <p:sldLayoutId id="2147487515" r:id="rId2"/>
    <p:sldLayoutId id="2147487516" r:id="rId3"/>
    <p:sldLayoutId id="2147487517" r:id="rId4"/>
    <p:sldLayoutId id="2147487518" r:id="rId5"/>
    <p:sldLayoutId id="2147487185" r:id="rId6"/>
    <p:sldLayoutId id="2147487186" r:id="rId7"/>
    <p:sldLayoutId id="2147487187" r:id="rId8"/>
    <p:sldLayoutId id="2147487188" r:id="rId9"/>
    <p:sldLayoutId id="2147487189" r:id="rId10"/>
    <p:sldLayoutId id="2147487190" r:id="rId11"/>
    <p:sldLayoutId id="2147487191" r:id="rId12"/>
    <p:sldLayoutId id="2147487192" r:id="rId13"/>
    <p:sldLayoutId id="2147487193" r:id="rId14"/>
    <p:sldLayoutId id="2147487194" r:id="rId15"/>
    <p:sldLayoutId id="2147487195" r:id="rId16"/>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3090" name="Rectangle 3"/>
          <p:cNvSpPr>
            <a:spLocks noGrp="1" noChangeArrowheads="1"/>
          </p:cNvSpPr>
          <p:nvPr>
            <p:ph type="body" idx="1"/>
          </p:nvPr>
        </p:nvSpPr>
        <p:spPr bwMode="auto">
          <a:xfrm>
            <a:off x="457200" y="10668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473091" name="Rectangle 9"/>
          <p:cNvSpPr>
            <a:spLocks noGrp="1" noChangeArrowheads="1"/>
          </p:cNvSpPr>
          <p:nvPr>
            <p:ph type="title"/>
          </p:nvPr>
        </p:nvSpPr>
        <p:spPr bwMode="auto">
          <a:xfrm>
            <a:off x="457200" y="5715000"/>
            <a:ext cx="82296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7196" r:id="rId1"/>
    <p:sldLayoutId id="2147487197" r:id="rId2"/>
    <p:sldLayoutId id="2147487198" r:id="rId3"/>
    <p:sldLayoutId id="2147487199" r:id="rId4"/>
    <p:sldLayoutId id="2147487200" r:id="rId5"/>
    <p:sldLayoutId id="2147487201" r:id="rId6"/>
    <p:sldLayoutId id="2147487202" r:id="rId7"/>
    <p:sldLayoutId id="2147487203" r:id="rId8"/>
    <p:sldLayoutId id="2147487204" r:id="rId9"/>
    <p:sldLayoutId id="2147487205" r:id="rId10"/>
    <p:sldLayoutId id="2147487206"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smtClean="0">
                <a:solidFill>
                  <a:srgbClr val="000000"/>
                </a:solidFill>
                <a:latin typeface="Arial" charset="0"/>
                <a:cs typeface="Arial" charset="0"/>
              </a:defRPr>
            </a:lvl1pPr>
          </a:lstStyle>
          <a:p>
            <a:pPr>
              <a:defRPr/>
            </a:pPr>
            <a:fld id="{FEEE0D2E-001D-BE48-A772-3303548967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30" r:id="rId1"/>
  </p:sldLayoutIdLst>
  <p:transition>
    <p:fade/>
  </p:transition>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latin typeface="+mn-lt"/>
                <a:ea typeface="+mn-ea"/>
                <a:cs typeface="+mn-cs"/>
              </a:defRPr>
            </a:lvl1pPr>
          </a:lstStyle>
          <a:p>
            <a:pPr>
              <a:defRPr/>
            </a:pPr>
            <a:endParaRPr lang="en-US"/>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mn-lt"/>
                <a:ea typeface="+mn-ea"/>
                <a:cs typeface="+mn-cs"/>
              </a:defRPr>
            </a:lvl1pPr>
          </a:lstStyle>
          <a:p>
            <a:pPr>
              <a:defRPr/>
            </a:pPr>
            <a:endParaRPr lang="en-US"/>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Arial" charset="0"/>
                <a:ea typeface="Osaka" charset="0"/>
                <a:cs typeface="Osaka" charset="0"/>
              </a:defRPr>
            </a:lvl1pPr>
          </a:lstStyle>
          <a:p>
            <a:pPr>
              <a:defRPr/>
            </a:pPr>
            <a:fld id="{474F497E-F1C6-894C-972D-A74C10A280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00" r:id="rId1"/>
    <p:sldLayoutId id="2147487101" r:id="rId2"/>
    <p:sldLayoutId id="2147487102" r:id="rId3"/>
    <p:sldLayoutId id="2147487103" r:id="rId4"/>
    <p:sldLayoutId id="2147487104" r:id="rId5"/>
    <p:sldLayoutId id="2147487105" r:id="rId6"/>
    <p:sldLayoutId id="2147487106" r:id="rId7"/>
    <p:sldLayoutId id="2147487107" r:id="rId8"/>
    <p:sldLayoutId id="2147487108" r:id="rId9"/>
    <p:sldLayoutId id="2147487109" r:id="rId10"/>
    <p:sldLayoutId id="2147487110" r:id="rId11"/>
  </p:sldLayoutIdLst>
  <p:txStyles>
    <p:titleStyle>
      <a:lvl1pPr algn="ctr" rtl="0" eaLnBrk="0" fontAlgn="base" hangingPunct="0">
        <a:spcBef>
          <a:spcPct val="0"/>
        </a:spcBef>
        <a:spcAft>
          <a:spcPct val="0"/>
        </a:spcAft>
        <a:defRPr sz="4400">
          <a:solidFill>
            <a:schemeClr val="tx2"/>
          </a:solidFill>
          <a:latin typeface="+mj-lt"/>
          <a:ea typeface="+mj-ea"/>
          <a:cs typeface="Osaka" charset="0"/>
        </a:defRPr>
      </a:lvl1pPr>
      <a:lvl2pPr algn="ctr" rtl="0" eaLnBrk="0" fontAlgn="base" hangingPunct="0">
        <a:spcBef>
          <a:spcPct val="0"/>
        </a:spcBef>
        <a:spcAft>
          <a:spcPct val="0"/>
        </a:spcAft>
        <a:defRPr sz="4400">
          <a:solidFill>
            <a:schemeClr val="tx2"/>
          </a:solidFill>
          <a:latin typeface="Arial" charset="0"/>
          <a:ea typeface="Osaka" pitchFamily="-128" charset="-128"/>
          <a:cs typeface="Osaka" charset="0"/>
        </a:defRPr>
      </a:lvl2pPr>
      <a:lvl3pPr algn="ctr" rtl="0" eaLnBrk="0" fontAlgn="base" hangingPunct="0">
        <a:spcBef>
          <a:spcPct val="0"/>
        </a:spcBef>
        <a:spcAft>
          <a:spcPct val="0"/>
        </a:spcAft>
        <a:defRPr sz="4400">
          <a:solidFill>
            <a:schemeClr val="tx2"/>
          </a:solidFill>
          <a:latin typeface="Arial" charset="0"/>
          <a:ea typeface="Osaka" pitchFamily="-128" charset="-128"/>
          <a:cs typeface="Osaka" charset="0"/>
        </a:defRPr>
      </a:lvl3pPr>
      <a:lvl4pPr algn="ctr" rtl="0" eaLnBrk="0" fontAlgn="base" hangingPunct="0">
        <a:spcBef>
          <a:spcPct val="0"/>
        </a:spcBef>
        <a:spcAft>
          <a:spcPct val="0"/>
        </a:spcAft>
        <a:defRPr sz="4400">
          <a:solidFill>
            <a:schemeClr val="tx2"/>
          </a:solidFill>
          <a:latin typeface="Arial" charset="0"/>
          <a:ea typeface="Osaka" pitchFamily="-128" charset="-128"/>
          <a:cs typeface="Osaka" charset="0"/>
        </a:defRPr>
      </a:lvl4pPr>
      <a:lvl5pPr algn="ctr" rtl="0" eaLnBrk="0" fontAlgn="base" hangingPunct="0">
        <a:spcBef>
          <a:spcPct val="0"/>
        </a:spcBef>
        <a:spcAft>
          <a:spcPct val="0"/>
        </a:spcAft>
        <a:defRPr sz="4400">
          <a:solidFill>
            <a:schemeClr val="tx2"/>
          </a:solidFill>
          <a:latin typeface="Arial" charset="0"/>
          <a:ea typeface="Osaka" pitchFamily="-128" charset="-128"/>
          <a:cs typeface="Osaka" charset="0"/>
        </a:defRPr>
      </a:lvl5pPr>
      <a:lvl6pPr marL="457200" algn="ctr" rtl="0" fontAlgn="base">
        <a:spcBef>
          <a:spcPct val="0"/>
        </a:spcBef>
        <a:spcAft>
          <a:spcPct val="0"/>
        </a:spcAft>
        <a:defRPr sz="4400">
          <a:solidFill>
            <a:schemeClr val="tx2"/>
          </a:solidFill>
          <a:latin typeface="Arial" charset="0"/>
          <a:ea typeface="Osaka" pitchFamily="-128" charset="-128"/>
        </a:defRPr>
      </a:lvl6pPr>
      <a:lvl7pPr marL="914400" algn="ctr" rtl="0" fontAlgn="base">
        <a:spcBef>
          <a:spcPct val="0"/>
        </a:spcBef>
        <a:spcAft>
          <a:spcPct val="0"/>
        </a:spcAft>
        <a:defRPr sz="4400">
          <a:solidFill>
            <a:schemeClr val="tx2"/>
          </a:solidFill>
          <a:latin typeface="Arial" charset="0"/>
          <a:ea typeface="Osaka" pitchFamily="-128" charset="-128"/>
        </a:defRPr>
      </a:lvl7pPr>
      <a:lvl8pPr marL="1371600" algn="ctr" rtl="0" fontAlgn="base">
        <a:spcBef>
          <a:spcPct val="0"/>
        </a:spcBef>
        <a:spcAft>
          <a:spcPct val="0"/>
        </a:spcAft>
        <a:defRPr sz="4400">
          <a:solidFill>
            <a:schemeClr val="tx2"/>
          </a:solidFill>
          <a:latin typeface="Arial" charset="0"/>
          <a:ea typeface="Osaka" pitchFamily="-128" charset="-128"/>
        </a:defRPr>
      </a:lvl8pPr>
      <a:lvl9pPr marL="1828800" algn="ctr" rtl="0" fontAlgn="base">
        <a:spcBef>
          <a:spcPct val="0"/>
        </a:spcBef>
        <a:spcAft>
          <a:spcPct val="0"/>
        </a:spcAft>
        <a:defRPr sz="4400">
          <a:solidFill>
            <a:schemeClr val="tx2"/>
          </a:solidFill>
          <a:latin typeface="Arial" charset="0"/>
          <a:ea typeface="Osaka"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476162" name="Group 2"/>
          <p:cNvGrpSpPr>
            <a:grpSpLocks/>
          </p:cNvGrpSpPr>
          <p:nvPr/>
        </p:nvGrpSpPr>
        <p:grpSpPr bwMode="auto">
          <a:xfrm>
            <a:off x="0" y="-12700"/>
            <a:ext cx="9156700" cy="6870700"/>
            <a:chOff x="0" y="-8"/>
            <a:chExt cx="5768" cy="4328"/>
          </a:xfrm>
        </p:grpSpPr>
        <p:sp>
          <p:nvSpPr>
            <p:cNvPr id="47616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spcBef>
                  <a:spcPct val="0"/>
                </a:spcBef>
              </a:pPr>
              <a:endParaRPr lang="en-US" sz="2400">
                <a:solidFill>
                  <a:srgbClr val="EAEAEA"/>
                </a:solidFill>
              </a:endParaRPr>
            </a:p>
          </p:txBody>
        </p:sp>
        <p:sp>
          <p:nvSpPr>
            <p:cNvPr id="47616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spcBef>
                  <a:spcPct val="0"/>
                </a:spcBef>
              </a:pPr>
              <a:endParaRPr lang="en-US" sz="2400">
                <a:solidFill>
                  <a:srgbClr val="EAEAEA"/>
                </a:solidFill>
              </a:endParaRPr>
            </a:p>
          </p:txBody>
        </p:sp>
        <p:sp>
          <p:nvSpPr>
            <p:cNvPr id="47617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617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617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617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617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617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617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617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617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617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618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618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618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618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618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618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618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476187" name="Picture 22" descr="Topbanx"/>
            <p:cNvPicPr>
              <a:picLocks noChangeAspect="1" noChangeArrowheads="1"/>
            </p:cNvPicPr>
            <p:nvPr/>
          </p:nvPicPr>
          <p:blipFill>
            <a:blip r:embed="rId12">
              <a:clrChange>
                <a:clrFrom>
                  <a:srgbClr val="33CC99"/>
                </a:clrFrom>
                <a:clrTo>
                  <a:srgbClr val="33CC99">
                    <a:alpha val="0"/>
                  </a:srgbClr>
                </a:clrTo>
              </a:clrChange>
              <a:extLst>
                <a:ext uri="{28A0092B-C50C-407E-A947-70E740481C1C}">
                  <a14:useLocalDpi xmlns:a14="http://schemas.microsoft.com/office/drawing/2010/main" val="0"/>
                </a:ext>
              </a:extLst>
            </a:blip>
            <a:srcRect/>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7616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7616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7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400">
                <a:solidFill>
                  <a:srgbClr val="EAEAEA"/>
                </a:solidFill>
                <a:latin typeface="Times New Roman" pitchFamily="-112" charset="0"/>
                <a:ea typeface="+mn-ea"/>
                <a:cs typeface="+mn-cs"/>
              </a:defRPr>
            </a:lvl1pPr>
          </a:lstStyle>
          <a:p>
            <a:pPr>
              <a:defRPr/>
            </a:pPr>
            <a:endParaRPr lang="en-US"/>
          </a:p>
        </p:txBody>
      </p:sp>
      <p:sp>
        <p:nvSpPr>
          <p:cNvPr id="107317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defRPr sz="1400">
                <a:solidFill>
                  <a:srgbClr val="EAEAEA"/>
                </a:solidFill>
                <a:latin typeface="Times New Roman" pitchFamily="-112" charset="0"/>
                <a:ea typeface="+mn-ea"/>
                <a:cs typeface="+mn-cs"/>
              </a:defRPr>
            </a:lvl1pPr>
          </a:lstStyle>
          <a:p>
            <a:pPr>
              <a:defRPr/>
            </a:pPr>
            <a:endParaRPr lang="en-US"/>
          </a:p>
        </p:txBody>
      </p:sp>
      <p:sp>
        <p:nvSpPr>
          <p:cNvPr id="107317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rgbClr val="EAEAEA"/>
                </a:solidFill>
                <a:ea typeface="ＭＳ Ｐゴシック" charset="-128"/>
                <a:cs typeface="ＭＳ Ｐゴシック" charset="-128"/>
              </a:defRPr>
            </a:lvl1pPr>
          </a:lstStyle>
          <a:p>
            <a:pPr>
              <a:defRPr/>
            </a:pPr>
            <a:fld id="{4F9F08D1-7E24-834F-A43B-BD01946AF95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31" r:id="rId1"/>
    <p:sldLayoutId id="2147487532" r:id="rId2"/>
    <p:sldLayoutId id="2147487533" r:id="rId3"/>
    <p:sldLayoutId id="2147487534" r:id="rId4"/>
    <p:sldLayoutId id="2147487535" r:id="rId5"/>
    <p:sldLayoutId id="2147487536" r:id="rId6"/>
    <p:sldLayoutId id="2147487537" r:id="rId7"/>
    <p:sldLayoutId id="2147487538" r:id="rId8"/>
    <p:sldLayoutId id="2147487539" r:id="rId9"/>
    <p:sldLayoutId id="2147487540" r:id="rId10"/>
  </p:sldLayoutIdLst>
  <p:transition/>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3"/>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487426" name="Group 2"/>
          <p:cNvGrpSpPr>
            <a:grpSpLocks/>
          </p:cNvGrpSpPr>
          <p:nvPr/>
        </p:nvGrpSpPr>
        <p:grpSpPr bwMode="auto">
          <a:xfrm>
            <a:off x="0" y="-12700"/>
            <a:ext cx="9156700" cy="6870700"/>
            <a:chOff x="0" y="-8"/>
            <a:chExt cx="5768" cy="4328"/>
          </a:xfrm>
        </p:grpSpPr>
        <p:sp>
          <p:nvSpPr>
            <p:cNvPr id="48743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spcBef>
                  <a:spcPct val="0"/>
                </a:spcBef>
              </a:pPr>
              <a:endParaRPr lang="en-US" sz="2400">
                <a:solidFill>
                  <a:srgbClr val="EAEAEA"/>
                </a:solidFill>
              </a:endParaRPr>
            </a:p>
          </p:txBody>
        </p:sp>
        <p:sp>
          <p:nvSpPr>
            <p:cNvPr id="48743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spcBef>
                  <a:spcPct val="0"/>
                </a:spcBef>
              </a:pPr>
              <a:endParaRPr lang="en-US" sz="2400">
                <a:solidFill>
                  <a:srgbClr val="EAEAEA"/>
                </a:solidFill>
              </a:endParaRPr>
            </a:p>
          </p:txBody>
        </p:sp>
        <p:sp>
          <p:nvSpPr>
            <p:cNvPr id="48743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8743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8743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8743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8743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8743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8744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8744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8744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8744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8744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8744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8744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8744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8744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8744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8745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487451" name="Picture 22" descr="Topbanx"/>
            <p:cNvPicPr>
              <a:picLocks noChangeAspect="1" noChangeArrowheads="1"/>
            </p:cNvPicPr>
            <p:nvPr/>
          </p:nvPicPr>
          <p:blipFill>
            <a:blip r:embed="rId12">
              <a:clrChange>
                <a:clrFrom>
                  <a:srgbClr val="33CC99"/>
                </a:clrFrom>
                <a:clrTo>
                  <a:srgbClr val="33CC99">
                    <a:alpha val="0"/>
                  </a:srgbClr>
                </a:clrTo>
              </a:clrChange>
              <a:extLst>
                <a:ext uri="{28A0092B-C50C-407E-A947-70E740481C1C}">
                  <a14:useLocalDpi xmlns:a14="http://schemas.microsoft.com/office/drawing/2010/main" val="0"/>
                </a:ext>
              </a:extLst>
            </a:blip>
            <a:srcRect/>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8742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8742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7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400">
                <a:solidFill>
                  <a:srgbClr val="EAEAEA"/>
                </a:solidFill>
                <a:latin typeface="Times New Roman" pitchFamily="-112" charset="0"/>
                <a:ea typeface="+mn-ea"/>
                <a:cs typeface="+mn-cs"/>
              </a:defRPr>
            </a:lvl1pPr>
          </a:lstStyle>
          <a:p>
            <a:pPr>
              <a:defRPr/>
            </a:pPr>
            <a:endParaRPr lang="en-US"/>
          </a:p>
        </p:txBody>
      </p:sp>
      <p:sp>
        <p:nvSpPr>
          <p:cNvPr id="107317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defRPr sz="1400">
                <a:solidFill>
                  <a:srgbClr val="EAEAEA"/>
                </a:solidFill>
                <a:latin typeface="Times New Roman" pitchFamily="-112" charset="0"/>
                <a:ea typeface="+mn-ea"/>
                <a:cs typeface="+mn-cs"/>
              </a:defRPr>
            </a:lvl1pPr>
          </a:lstStyle>
          <a:p>
            <a:pPr>
              <a:defRPr/>
            </a:pPr>
            <a:endParaRPr lang="en-US"/>
          </a:p>
        </p:txBody>
      </p:sp>
      <p:sp>
        <p:nvSpPr>
          <p:cNvPr id="107317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rgbClr val="EAEAEA"/>
                </a:solidFill>
                <a:ea typeface="ＭＳ Ｐゴシック" charset="-128"/>
                <a:cs typeface="ＭＳ Ｐゴシック" charset="-128"/>
              </a:defRPr>
            </a:lvl1pPr>
          </a:lstStyle>
          <a:p>
            <a:pPr>
              <a:defRPr/>
            </a:pPr>
            <a:fld id="{16405E71-AD60-D94E-BE7C-5824E43D288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41" r:id="rId1"/>
    <p:sldLayoutId id="2147487542" r:id="rId2"/>
    <p:sldLayoutId id="2147487543" r:id="rId3"/>
    <p:sldLayoutId id="2147487544" r:id="rId4"/>
    <p:sldLayoutId id="2147487545" r:id="rId5"/>
    <p:sldLayoutId id="2147487546" r:id="rId6"/>
    <p:sldLayoutId id="2147487547" r:id="rId7"/>
    <p:sldLayoutId id="2147487548" r:id="rId8"/>
    <p:sldLayoutId id="2147487549" r:id="rId9"/>
    <p:sldLayoutId id="2147487550" r:id="rId10"/>
  </p:sldLayoutIdLst>
  <p:transition/>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3"/>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9869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spcBef>
                  <a:spcPct val="0"/>
                </a:spcBef>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defRPr/>
              </a:pPr>
              <a:endParaRPr lang="en-US" sz="2400">
                <a:solidFill>
                  <a:srgbClr val="FFFFFF"/>
                </a:solidFill>
                <a:latin typeface="Times New Roman" pitchFamily="-112" charset="0"/>
                <a:ea typeface="ＭＳ Ｐゴシック" charset="-128"/>
                <a:cs typeface="ＭＳ Ｐゴシック" charset="-128"/>
              </a:endParaRPr>
            </a:p>
          </p:txBody>
        </p:sp>
        <p:sp>
          <p:nvSpPr>
            <p:cNvPr id="4987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spcBef>
                  <a:spcPct val="0"/>
                </a:spcBef>
              </a:pPr>
              <a:endParaRPr lang="en-US" sz="2400">
                <a:solidFill>
                  <a:srgbClr val="FFFFFF"/>
                </a:solidFill>
              </a:endParaRPr>
            </a:p>
          </p:txBody>
        </p:sp>
        <p:sp>
          <p:nvSpPr>
            <p:cNvPr id="4987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spcBef>
                  <a:spcPct val="0"/>
                </a:spcBef>
              </a:pPr>
              <a:endParaRPr lang="en-US" sz="2400">
                <a:solidFill>
                  <a:srgbClr val="FFFFFF"/>
                </a:solidFill>
              </a:endParaRPr>
            </a:p>
          </p:txBody>
        </p:sp>
        <p:sp>
          <p:nvSpPr>
            <p:cNvPr id="4987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spcBef>
                  <a:spcPct val="0"/>
                </a:spcBef>
              </a:pPr>
              <a:endParaRPr lang="en-US" sz="2400">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4FB60427-A1BD-1847-A7D1-0F8B53CD0B2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51" r:id="rId1"/>
    <p:sldLayoutId id="2147487552" r:id="rId2"/>
    <p:sldLayoutId id="2147487553" r:id="rId3"/>
    <p:sldLayoutId id="2147487554" r:id="rId4"/>
    <p:sldLayoutId id="2147487555" r:id="rId5"/>
    <p:sldLayoutId id="2147487556" r:id="rId6"/>
    <p:sldLayoutId id="2147487557" r:id="rId7"/>
    <p:sldLayoutId id="2147487558" r:id="rId8"/>
    <p:sldLayoutId id="2147487559" r:id="rId9"/>
    <p:sldLayoutId id="2147487560" r:id="rId10"/>
    <p:sldLayoutId id="2147487561" r:id="rId11"/>
    <p:sldLayoutId id="2147487562" r:id="rId12"/>
    <p:sldLayoutId id="2147487563" r:id="rId13"/>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bwMode="auto">
          <a:xfrm>
            <a:off x="38105"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2115" name="Rectangle 3"/>
          <p:cNvSpPr>
            <a:spLocks noGrp="1" noChangeArrowheads="1"/>
          </p:cNvSpPr>
          <p:nvPr>
            <p:ph type="body" idx="1"/>
          </p:nvPr>
        </p:nvSpPr>
        <p:spPr bwMode="auto">
          <a:xfrm>
            <a:off x="38105"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defTabSz="914300" fontAlgn="base">
              <a:spcBef>
                <a:spcPct val="0"/>
              </a:spcBef>
              <a:spcAft>
                <a:spcPct val="0"/>
              </a:spcAft>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defTabSz="914300" fontAlgn="base">
              <a:spcBef>
                <a:spcPct val="0"/>
              </a:spcBef>
              <a:spcAft>
                <a:spcPct val="0"/>
              </a:spcAft>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300" fontAlgn="base">
              <a:spcBef>
                <a:spcPct val="0"/>
              </a:spcBef>
              <a:spcAft>
                <a:spcPct val="0"/>
              </a:spcAft>
              <a:defRPr/>
            </a:pPr>
            <a:fld id="{4BDAEAEC-9514-8348-98E3-9F58B798E1A6}" type="slidenum">
              <a:rPr lang="en-US">
                <a:ea typeface="ＭＳ Ｐゴシック" charset="0"/>
                <a:cs typeface="ＭＳ Ｐゴシック" charset="0"/>
              </a:rPr>
              <a:pPr defTabSz="9143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98739790"/>
      </p:ext>
    </p:extLst>
  </p:cSld>
  <p:clrMap bg1="lt1" tx1="dk1" bg2="lt2" tx2="dk2" accent1="accent1" accent2="accent2" accent3="accent3" accent4="accent4" accent5="accent5" accent6="accent6" hlink="hlink" folHlink="folHlink"/>
  <p:sldLayoutIdLst>
    <p:sldLayoutId id="2147487565" r:id="rId1"/>
    <p:sldLayoutId id="2147487566" r:id="rId2"/>
    <p:sldLayoutId id="2147487567" r:id="rId3"/>
    <p:sldLayoutId id="2147487568" r:id="rId4"/>
    <p:sldLayoutId id="2147487569" r:id="rId5"/>
    <p:sldLayoutId id="2147487570" r:id="rId6"/>
    <p:sldLayoutId id="2147487571" r:id="rId7"/>
    <p:sldLayoutId id="2147487572" r:id="rId8"/>
    <p:sldLayoutId id="2147487573" r:id="rId9"/>
    <p:sldLayoutId id="2147487574" r:id="rId10"/>
    <p:sldLayoutId id="2147487575"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latin typeface="Times New Roman" pitchFamily="-111" charset="0"/>
        </a:defRPr>
      </a:lvl6pPr>
      <a:lvl7pPr marL="914300" algn="ctr" rtl="0" fontAlgn="base">
        <a:spcBef>
          <a:spcPct val="0"/>
        </a:spcBef>
        <a:spcAft>
          <a:spcPct val="0"/>
        </a:spcAft>
        <a:defRPr sz="4400">
          <a:solidFill>
            <a:schemeClr val="tx2"/>
          </a:solidFill>
          <a:latin typeface="Times New Roman" pitchFamily="-111" charset="0"/>
        </a:defRPr>
      </a:lvl7pPr>
      <a:lvl8pPr marL="1371450" algn="ctr" rtl="0" fontAlgn="base">
        <a:spcBef>
          <a:spcPct val="0"/>
        </a:spcBef>
        <a:spcAft>
          <a:spcPct val="0"/>
        </a:spcAft>
        <a:defRPr sz="4400">
          <a:solidFill>
            <a:schemeClr val="tx2"/>
          </a:solidFill>
          <a:latin typeface="Times New Roman" pitchFamily="-111" charset="0"/>
        </a:defRPr>
      </a:lvl8pPr>
      <a:lvl9pPr marL="1828600" algn="ctr" rtl="0" fontAlgn="base">
        <a:spcBef>
          <a:spcPct val="0"/>
        </a:spcBef>
        <a:spcAft>
          <a:spcPct val="0"/>
        </a:spcAft>
        <a:defRPr sz="4400">
          <a:solidFill>
            <a:schemeClr val="tx2"/>
          </a:solidFill>
          <a:latin typeface="Times New Roman" pitchFamily="-111" charset="0"/>
        </a:defRPr>
      </a:lvl9pPr>
    </p:titleStyle>
    <p:bodyStyle>
      <a:lvl1pPr marL="342862" indent="-342862"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869" indent="-28572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2875" indent="-228575"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025" indent="-228575"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175" indent="-228575"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450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50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50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000">
                <a:effectLst>
                  <a:outerShdw blurRad="38100" dist="38100" dir="2700000" algn="tl">
                    <a:srgbClr val="010199"/>
                  </a:outerShdw>
                </a:effectLst>
                <a:latin typeface="+mn-lt"/>
                <a:ea typeface="ＭＳ Ｐゴシック" pitchFamily="34" charset="-128"/>
                <a:cs typeface="+mn-cs"/>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000">
                <a:effectLst>
                  <a:outerShdw blurRad="38100" dist="38100" dir="2700000" algn="tl">
                    <a:srgbClr val="010199"/>
                  </a:outerShdw>
                </a:effectLst>
                <a:latin typeface="+mn-lt"/>
                <a:ea typeface="ＭＳ Ｐゴシック" pitchFamily="34" charset="-128"/>
                <a:cs typeface="+mn-cs"/>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000">
                <a:effectLst>
                  <a:outerShdw blurRad="38100" dist="38100" dir="2700000" algn="tl">
                    <a:srgbClr val="010199"/>
                  </a:outerShdw>
                </a:effectLst>
                <a:latin typeface="Arial" charset="0"/>
              </a:defRPr>
            </a:lvl1pPr>
          </a:lstStyle>
          <a:p>
            <a:pPr>
              <a:defRPr/>
            </a:pPr>
            <a:fld id="{769CF20A-27D5-544E-8ED1-259FB9BF4B1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213" r:id="rId1"/>
    <p:sldLayoutId id="2147487111" r:id="rId2"/>
    <p:sldLayoutId id="2147487112" r:id="rId3"/>
    <p:sldLayoutId id="2147487113" r:id="rId4"/>
    <p:sldLayoutId id="2147487114" r:id="rId5"/>
    <p:sldLayoutId id="2147487115" r:id="rId6"/>
    <p:sldLayoutId id="2147487116" r:id="rId7"/>
    <p:sldLayoutId id="2147487117" r:id="rId8"/>
    <p:sldLayoutId id="2147487118" r:id="rId9"/>
    <p:sldLayoutId id="2147487119" r:id="rId10"/>
    <p:sldLayoutId id="2147487120" r:id="rId11"/>
    <p:sldLayoutId id="214748712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8" charset="0"/>
                <a:ea typeface="ＭＳ Ｐゴシック" pitchFamily="34" charset="-128"/>
                <a:cs typeface="+mn-cs"/>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8" charset="0"/>
                <a:ea typeface="ＭＳ Ｐゴシック" pitchFamily="34" charset="-128"/>
                <a:cs typeface="+mn-cs"/>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B745CC12-53C8-304B-9F0F-7425C1C250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22" r:id="rId1"/>
    <p:sldLayoutId id="2147487123" r:id="rId2"/>
    <p:sldLayoutId id="2147487124" r:id="rId3"/>
    <p:sldLayoutId id="2147487125" r:id="rId4"/>
    <p:sldLayoutId id="2147487126" r:id="rId5"/>
    <p:sldLayoutId id="2147487127" r:id="rId6"/>
    <p:sldLayoutId id="2147487128" r:id="rId7"/>
    <p:sldLayoutId id="2147487129" r:id="rId8"/>
    <p:sldLayoutId id="2147487130" r:id="rId9"/>
    <p:sldLayoutId id="2147487131" r:id="rId10"/>
    <p:sldLayoutId id="2147487132" r:id="rId11"/>
    <p:sldLayoutId id="214748713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71682" name="Group 2"/>
          <p:cNvGrpSpPr>
            <a:grpSpLocks/>
          </p:cNvGrpSpPr>
          <p:nvPr/>
        </p:nvGrpSpPr>
        <p:grpSpPr bwMode="auto">
          <a:xfrm>
            <a:off x="0" y="0"/>
            <a:ext cx="9145588" cy="6845300"/>
            <a:chOff x="0" y="0"/>
            <a:chExt cx="5761" cy="4312"/>
          </a:xfrm>
        </p:grpSpPr>
        <p:sp>
          <p:nvSpPr>
            <p:cNvPr id="71685"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spcBef>
                  <a:spcPct val="0"/>
                </a:spcBef>
              </a:pPr>
              <a:endParaRPr lang="en-US" sz="2400">
                <a:solidFill>
                  <a:srgbClr val="FFFFFF"/>
                </a:solidFill>
                <a:cs typeface="MS PGothic" charset="0"/>
              </a:endParaRPr>
            </a:p>
          </p:txBody>
        </p:sp>
        <p:sp useBgFill="1">
          <p:nvSpPr>
            <p:cNvPr id="71686"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7168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7168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134" r:id="rId1"/>
    <p:sldLayoutId id="2147487135"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27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0B84CBED-2EBE-334C-B2CA-82A55E282539}" type="datetimeFigureOut">
              <a:rPr lang="en-US"/>
              <a:pPr>
                <a:defRPr/>
              </a:pPr>
              <a:t>12/18/18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911540E5-00AC-F349-9702-A8718EF931C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14" r:id="rId1"/>
    <p:sldLayoutId id="2147487215" r:id="rId2"/>
    <p:sldLayoutId id="2147487216" r:id="rId3"/>
    <p:sldLayoutId id="2147487217" r:id="rId4"/>
    <p:sldLayoutId id="2147487218" r:id="rId5"/>
    <p:sldLayoutId id="2147487219" r:id="rId6"/>
    <p:sldLayoutId id="2147487220" r:id="rId7"/>
    <p:sldLayoutId id="2147487221" r:id="rId8"/>
    <p:sldLayoutId id="2147487222" r:id="rId9"/>
    <p:sldLayoutId id="2147487223" r:id="rId10"/>
    <p:sldLayoutId id="2147487224" r:id="rId11"/>
    <p:sldLayoutId id="2147487225"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jpeg"/></Relationships>
</file>

<file path=ppt/slides/_rels/slide10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86.xml"/><Relationship Id="rId1" Type="http://schemas.openxmlformats.org/officeDocument/2006/relationships/slideLayout" Target="../slideLayouts/slideLayout61.xml"/><Relationship Id="rId4" Type="http://schemas.openxmlformats.org/officeDocument/2006/relationships/image" Target="../media/image21.jpeg"/></Relationships>
</file>

<file path=ppt/slides/_rels/slide10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88.xml"/><Relationship Id="rId1" Type="http://schemas.openxmlformats.org/officeDocument/2006/relationships/slideLayout" Target="../slideLayouts/slideLayout61.xml"/><Relationship Id="rId4" Type="http://schemas.openxmlformats.org/officeDocument/2006/relationships/image" Target="../media/image21.jpeg"/></Relationships>
</file>

<file path=ppt/slides/_rels/slide10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90.xml"/><Relationship Id="rId1" Type="http://schemas.openxmlformats.org/officeDocument/2006/relationships/slideLayout" Target="../slideLayouts/slideLayout61.xml"/><Relationship Id="rId4" Type="http://schemas.openxmlformats.org/officeDocument/2006/relationships/image" Target="../media/image21.jpeg"/></Relationships>
</file>

<file path=ppt/slides/_rels/slide10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1.xml"/><Relationship Id="rId1" Type="http://schemas.openxmlformats.org/officeDocument/2006/relationships/slideLayout" Target="../slideLayouts/slideLayout228.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46.xml"/><Relationship Id="rId1" Type="http://schemas.openxmlformats.org/officeDocument/2006/relationships/themeOverride" Target="../theme/themeOverride28.xml"/><Relationship Id="rId5" Type="http://schemas.openxmlformats.org/officeDocument/2006/relationships/image" Target="../media/image103.jpeg"/><Relationship Id="rId4" Type="http://schemas.openxmlformats.org/officeDocument/2006/relationships/image" Target="../media/image102.jpeg"/></Relationships>
</file>

<file path=ppt/slides/_rels/slide108.xml.rels><?xml version="1.0" encoding="UTF-8" standalone="yes"?>
<Relationships xmlns="http://schemas.openxmlformats.org/package/2006/relationships"><Relationship Id="rId3" Type="http://schemas.openxmlformats.org/officeDocument/2006/relationships/hyperlink" Target="file:///OTB%20PPT/Chronology.ppt#-1,10,The Mystery of the Genesis  5 " TargetMode="External"/><Relationship Id="rId2" Type="http://schemas.openxmlformats.org/officeDocument/2006/relationships/notesSlide" Target="../notesSlides/notesSlide94.xml"/><Relationship Id="rId1" Type="http://schemas.openxmlformats.org/officeDocument/2006/relationships/slideLayout" Target="../slideLayouts/slideLayout61.xml"/><Relationship Id="rId4" Type="http://schemas.openxmlformats.org/officeDocument/2006/relationships/image" Target="../media/image21.jpeg"/></Relationships>
</file>

<file path=ppt/slides/_rels/slide10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35.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11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openxmlformats.org/officeDocument/2006/relationships/image" Target="../media/image109.png"/></Relationships>
</file>

<file path=ppt/slides/_rels/slide11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98.xml"/><Relationship Id="rId1" Type="http://schemas.openxmlformats.org/officeDocument/2006/relationships/slideLayout" Target="../slideLayouts/slideLayout64.xml"/><Relationship Id="rId4" Type="http://schemas.openxmlformats.org/officeDocument/2006/relationships/image" Target="../media/image110.jpeg"/></Relationships>
</file>

<file path=ppt/slides/_rels/slide11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9.xml"/><Relationship Id="rId1" Type="http://schemas.openxmlformats.org/officeDocument/2006/relationships/slideLayout" Target="../slideLayouts/slideLayout249.xml"/></Relationships>
</file>

<file path=ppt/slides/_rels/slide11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49.xml"/></Relationships>
</file>

<file path=ppt/slides/_rels/slide116.xml.rels><?xml version="1.0" encoding="UTF-8" standalone="yes"?>
<Relationships xmlns="http://schemas.openxmlformats.org/package/2006/relationships"><Relationship Id="rId2" Type="http://schemas.openxmlformats.org/officeDocument/2006/relationships/hyperlink" Target="http://johnhartnett.org/" TargetMode="External"/><Relationship Id="rId1" Type="http://schemas.openxmlformats.org/officeDocument/2006/relationships/slideLayout" Target="../slideLayouts/slideLayout249.xml"/></Relationships>
</file>

<file path=ppt/slides/_rels/slide11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0.xml"/><Relationship Id="rId1" Type="http://schemas.openxmlformats.org/officeDocument/2006/relationships/slideLayout" Target="../slideLayouts/slideLayout254.xml"/><Relationship Id="rId4" Type="http://schemas.openxmlformats.org/officeDocument/2006/relationships/image" Target="../media/image114.jpe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01.xml"/><Relationship Id="rId7" Type="http://schemas.openxmlformats.org/officeDocument/2006/relationships/image" Target="../media/image117.jpeg"/><Relationship Id="rId2" Type="http://schemas.openxmlformats.org/officeDocument/2006/relationships/slideLayout" Target="../slideLayouts/slideLayout254.xml"/><Relationship Id="rId1" Type="http://schemas.openxmlformats.org/officeDocument/2006/relationships/vmlDrawing" Target="../drawings/vmlDrawing3.v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oleObject" Target="../embeddings/oleObject3.bin"/></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61.xml"/><Relationship Id="rId1" Type="http://schemas.openxmlformats.org/officeDocument/2006/relationships/themeOverride" Target="../theme/themeOverride29.xml"/><Relationship Id="rId4" Type="http://schemas.openxmlformats.org/officeDocument/2006/relationships/image" Target="../media/image1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3.xml"/><Relationship Id="rId1" Type="http://schemas.openxmlformats.org/officeDocument/2006/relationships/slideLayout" Target="../slideLayouts/slideLayout2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3.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5.xml"/><Relationship Id="rId1" Type="http://schemas.openxmlformats.org/officeDocument/2006/relationships/slideLayout" Target="../slideLayouts/slideLayout53.xml"/><Relationship Id="rId4" Type="http://schemas.openxmlformats.org/officeDocument/2006/relationships/image" Target="../media/image78.png"/></Relationships>
</file>

<file path=ppt/slides/_rels/slide12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87.xml"/><Relationship Id="rId1" Type="http://schemas.openxmlformats.org/officeDocument/2006/relationships/themeOverride" Target="../theme/themeOverride30.xml"/><Relationship Id="rId4" Type="http://schemas.openxmlformats.org/officeDocument/2006/relationships/image" Target="../media/image122.png"/></Relationships>
</file>

<file path=ppt/slides/_rels/slide12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53.xml"/></Relationships>
</file>

<file path=ppt/slides/_rels/slide12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398.xml"/></Relationships>
</file>

<file path=ppt/slides/_rels/slide12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8.xml"/><Relationship Id="rId1" Type="http://schemas.openxmlformats.org/officeDocument/2006/relationships/slideLayout" Target="../slideLayouts/slideLayout414.xml"/></Relationships>
</file>

<file path=ppt/slides/_rels/slide1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9.xml"/><Relationship Id="rId1" Type="http://schemas.openxmlformats.org/officeDocument/2006/relationships/slideLayout" Target="../slideLayouts/slideLayout414.xml"/><Relationship Id="rId4" Type="http://schemas.openxmlformats.org/officeDocument/2006/relationships/image" Target="../media/image127.png"/></Relationships>
</file>

<file path=ppt/slides/_rels/slide12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slideLayout" Target="../slideLayouts/slideLayout463.xml"/><Relationship Id="rId1" Type="http://schemas.openxmlformats.org/officeDocument/2006/relationships/themeOverride" Target="../theme/themeOverride3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13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0.xml"/><Relationship Id="rId1" Type="http://schemas.openxmlformats.org/officeDocument/2006/relationships/slideLayout" Target="../slideLayouts/slideLayout414.xml"/><Relationship Id="rId4" Type="http://schemas.openxmlformats.org/officeDocument/2006/relationships/image" Target="../media/image130.png"/></Relationships>
</file>

<file path=ppt/slides/_rels/slide13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1.xml"/><Relationship Id="rId1" Type="http://schemas.openxmlformats.org/officeDocument/2006/relationships/slideLayout" Target="../slideLayouts/slideLayout403.xml"/></Relationships>
</file>

<file path=ppt/slides/_rels/slide1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2.xml"/><Relationship Id="rId1" Type="http://schemas.openxmlformats.org/officeDocument/2006/relationships/slideLayout" Target="../slideLayouts/slideLayout42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3.xml"/><Relationship Id="rId1" Type="http://schemas.openxmlformats.org/officeDocument/2006/relationships/slideLayout" Target="../slideLayouts/slideLayout414.xml"/><Relationship Id="rId4" Type="http://schemas.openxmlformats.org/officeDocument/2006/relationships/image" Target="../media/image134.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433.xml"/><Relationship Id="rId1" Type="http://schemas.openxmlformats.org/officeDocument/2006/relationships/themeOverride" Target="../theme/themeOverride32.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434.xml"/><Relationship Id="rId1" Type="http://schemas.openxmlformats.org/officeDocument/2006/relationships/themeOverride" Target="../theme/themeOverride33.xml"/><Relationship Id="rId4" Type="http://schemas.openxmlformats.org/officeDocument/2006/relationships/image" Target="../media/image135.png"/></Relationships>
</file>

<file path=ppt/slides/_rels/slide13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68.xml"/></Relationships>
</file>

<file path=ppt/slides/_rels/slide13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68.xml"/></Relationships>
</file>

<file path=ppt/slides/_rels/slide13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68.xml"/></Relationships>
</file>

<file path=ppt/slides/_rels/slide13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slideLayout" Target="../slideLayouts/slideLayout268.xml"/><Relationship Id="rId1" Type="http://schemas.openxmlformats.org/officeDocument/2006/relationships/themeOverride" Target="../theme/themeOverride3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78.xml"/></Relationships>
</file>

<file path=ppt/slides/_rels/slide14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6.xml"/><Relationship Id="rId1" Type="http://schemas.openxmlformats.org/officeDocument/2006/relationships/slideLayout" Target="../slideLayouts/slideLayout279.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86.xml"/><Relationship Id="rId1" Type="http://schemas.openxmlformats.org/officeDocument/2006/relationships/themeOverride" Target="../theme/themeOverride35.xml"/><Relationship Id="rId4" Type="http://schemas.openxmlformats.org/officeDocument/2006/relationships/image" Target="../media/image142.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87.xml"/><Relationship Id="rId1" Type="http://schemas.openxmlformats.org/officeDocument/2006/relationships/themeOverride" Target="../theme/themeOverride36.xml"/></Relationships>
</file>

<file path=ppt/slides/_rels/slide14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9.xml"/><Relationship Id="rId1" Type="http://schemas.openxmlformats.org/officeDocument/2006/relationships/slideLayout" Target="../slideLayouts/slideLayout293.xml"/></Relationships>
</file>

<file path=ppt/slides/_rels/slide14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0.xml"/><Relationship Id="rId1" Type="http://schemas.openxmlformats.org/officeDocument/2006/relationships/slideLayout" Target="../slideLayouts/slideLayout300.xml"/></Relationships>
</file>

<file path=ppt/slides/_rels/slide14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1.xml"/><Relationship Id="rId1" Type="http://schemas.openxmlformats.org/officeDocument/2006/relationships/slideLayout" Target="../slideLayouts/slideLayout300.xml"/></Relationships>
</file>

<file path=ppt/slides/_rels/slide14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2.xml"/><Relationship Id="rId1" Type="http://schemas.openxmlformats.org/officeDocument/2006/relationships/slideLayout" Target="../slideLayouts/slideLayout300.xml"/></Relationships>
</file>

<file path=ppt/slides/_rels/slide14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3.xml"/><Relationship Id="rId1" Type="http://schemas.openxmlformats.org/officeDocument/2006/relationships/slideLayout" Target="../slideLayouts/slideLayout300.xml"/></Relationships>
</file>

<file path=ppt/slides/_rels/slide14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4.xml"/><Relationship Id="rId1" Type="http://schemas.openxmlformats.org/officeDocument/2006/relationships/slideLayout" Target="../slideLayouts/slideLayout300.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5.xml"/><Relationship Id="rId1" Type="http://schemas.openxmlformats.org/officeDocument/2006/relationships/slideLayout" Target="../slideLayouts/slideLayout300.xml"/></Relationships>
</file>

<file path=ppt/slides/_rels/slide15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6.xml"/><Relationship Id="rId1" Type="http://schemas.openxmlformats.org/officeDocument/2006/relationships/slideLayout" Target="../slideLayouts/slideLayout300.xml"/></Relationships>
</file>

<file path=ppt/slides/_rels/slide15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7.xml"/><Relationship Id="rId1" Type="http://schemas.openxmlformats.org/officeDocument/2006/relationships/slideLayout" Target="../slideLayouts/slideLayout293.xml"/></Relationships>
</file>

<file path=ppt/slides/_rels/slide15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8.xml"/><Relationship Id="rId1" Type="http://schemas.openxmlformats.org/officeDocument/2006/relationships/slideLayout" Target="../slideLayouts/slideLayout300.xml"/></Relationships>
</file>

<file path=ppt/slides/_rels/slide15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9.xml"/><Relationship Id="rId1" Type="http://schemas.openxmlformats.org/officeDocument/2006/relationships/slideLayout" Target="../slideLayouts/slideLayout300.xml"/></Relationships>
</file>

<file path=ppt/slides/_rels/slide15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0.xml"/><Relationship Id="rId1" Type="http://schemas.openxmlformats.org/officeDocument/2006/relationships/slideLayout" Target="../slideLayouts/slideLayout300.xml"/></Relationships>
</file>

<file path=ppt/slides/_rels/slide15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1.xml"/><Relationship Id="rId1" Type="http://schemas.openxmlformats.org/officeDocument/2006/relationships/slideLayout" Target="../slideLayouts/slideLayout300.xml"/></Relationships>
</file>

<file path=ppt/slides/_rels/slide15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2.xml"/><Relationship Id="rId1" Type="http://schemas.openxmlformats.org/officeDocument/2006/relationships/slideLayout" Target="../slideLayouts/slideLayout300.xml"/></Relationships>
</file>

<file path=ppt/slides/_rels/slide15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3.xml"/><Relationship Id="rId1" Type="http://schemas.openxmlformats.org/officeDocument/2006/relationships/slideLayout" Target="../slideLayouts/slideLayout300.xml"/></Relationships>
</file>

<file path=ppt/slides/_rels/slide15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4.xml"/><Relationship Id="rId1" Type="http://schemas.openxmlformats.org/officeDocument/2006/relationships/slideLayout" Target="../slideLayouts/slideLayout300.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87.xml"/></Relationships>
</file>

<file path=ppt/slides/_rels/slide16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5.xml"/><Relationship Id="rId1" Type="http://schemas.openxmlformats.org/officeDocument/2006/relationships/slideLayout" Target="../slideLayouts/slideLayout300.xml"/></Relationships>
</file>

<file path=ppt/slides/_rels/slide16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6.xml"/><Relationship Id="rId1" Type="http://schemas.openxmlformats.org/officeDocument/2006/relationships/slideLayout" Target="../slideLayouts/slideLayout300.xml"/></Relationships>
</file>

<file path=ppt/slides/_rels/slide16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7.xml"/><Relationship Id="rId1" Type="http://schemas.openxmlformats.org/officeDocument/2006/relationships/slideLayout" Target="../slideLayouts/slideLayout300.xml"/></Relationships>
</file>

<file path=ppt/slides/_rels/slide16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8.xml"/><Relationship Id="rId1" Type="http://schemas.openxmlformats.org/officeDocument/2006/relationships/slideLayout" Target="../slideLayouts/slideLayout300.xml"/></Relationships>
</file>

<file path=ppt/slides/_rels/slide16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39.xml"/><Relationship Id="rId1" Type="http://schemas.openxmlformats.org/officeDocument/2006/relationships/slideLayout" Target="../slideLayouts/slideLayout300.xml"/></Relationships>
</file>

<file path=ppt/slides/_rels/slide16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0.xml"/><Relationship Id="rId1" Type="http://schemas.openxmlformats.org/officeDocument/2006/relationships/slideLayout" Target="../slideLayouts/slideLayout380.xml"/></Relationships>
</file>

<file path=ppt/slides/_rels/slide16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41.xml"/><Relationship Id="rId1" Type="http://schemas.openxmlformats.org/officeDocument/2006/relationships/slideLayout" Target="../slideLayouts/slideLayout300.xml"/></Relationships>
</file>

<file path=ppt/slides/_rels/slide16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319.xml"/></Relationships>
</file>

<file path=ppt/slides/_rels/slide16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42.xml"/><Relationship Id="rId1" Type="http://schemas.openxmlformats.org/officeDocument/2006/relationships/slideLayout" Target="../slideLayouts/slideLayout386.xml"/></Relationships>
</file>

<file path=ppt/slides/_rels/slide16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43.xml"/><Relationship Id="rId1" Type="http://schemas.openxmlformats.org/officeDocument/2006/relationships/slideLayout" Target="../slideLayouts/slideLayout300.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0.xml"/></Relationships>
</file>

<file path=ppt/slides/_rels/slide17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4.xml"/><Relationship Id="rId1" Type="http://schemas.openxmlformats.org/officeDocument/2006/relationships/slideLayout" Target="../slideLayouts/slideLayout300.xml"/><Relationship Id="rId5" Type="http://schemas.openxmlformats.org/officeDocument/2006/relationships/image" Target="../media/image166.png"/><Relationship Id="rId4" Type="http://schemas.openxmlformats.org/officeDocument/2006/relationships/image" Target="../media/image164.png"/></Relationships>
</file>

<file path=ppt/slides/_rels/slide17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5.xml"/><Relationship Id="rId1" Type="http://schemas.openxmlformats.org/officeDocument/2006/relationships/slideLayout" Target="../slideLayouts/slideLayout380.xml"/></Relationships>
</file>

<file path=ppt/slides/_rels/slide17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6.xml"/><Relationship Id="rId1" Type="http://schemas.openxmlformats.org/officeDocument/2006/relationships/slideLayout" Target="../slideLayouts/slideLayout300.xml"/></Relationships>
</file>

<file path=ppt/slides/_rels/slide17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47.xml"/><Relationship Id="rId1" Type="http://schemas.openxmlformats.org/officeDocument/2006/relationships/slideLayout" Target="../slideLayouts/slideLayout285.xml"/></Relationships>
</file>

<file path=ppt/slides/_rels/slide17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48.xml"/><Relationship Id="rId1" Type="http://schemas.openxmlformats.org/officeDocument/2006/relationships/slideLayout" Target="../slideLayouts/slideLayout300.xml"/></Relationships>
</file>

<file path=ppt/slides/_rels/slide17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9.xml"/><Relationship Id="rId1" Type="http://schemas.openxmlformats.org/officeDocument/2006/relationships/slideLayout" Target="../slideLayouts/slideLayout300.xml"/></Relationships>
</file>

<file path=ppt/slides/_rels/slide17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50.xml"/><Relationship Id="rId1" Type="http://schemas.openxmlformats.org/officeDocument/2006/relationships/slideLayout" Target="../slideLayouts/slideLayout300.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85.xml"/><Relationship Id="rId1" Type="http://schemas.openxmlformats.org/officeDocument/2006/relationships/themeOverride" Target="../theme/themeOverride37.xml"/><Relationship Id="rId4" Type="http://schemas.openxmlformats.org/officeDocument/2006/relationships/image" Target="../media/image168.png"/></Relationships>
</file>

<file path=ppt/slides/_rels/slide17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2.xml"/><Relationship Id="rId1" Type="http://schemas.openxmlformats.org/officeDocument/2006/relationships/slideLayout" Target="../slideLayouts/slideLayout318.xml"/></Relationships>
</file>

<file path=ppt/slides/_rels/slide17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329.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85.xml"/><Relationship Id="rId1" Type="http://schemas.openxmlformats.org/officeDocument/2006/relationships/themeOverride" Target="../theme/themeOverride38.xml"/><Relationship Id="rId5" Type="http://schemas.openxmlformats.org/officeDocument/2006/relationships/image" Target="../media/image175.png"/><Relationship Id="rId4" Type="http://schemas.openxmlformats.org/officeDocument/2006/relationships/image" Target="../media/image174.png"/></Relationships>
</file>

<file path=ppt/slides/_rels/slide18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488.xml"/><Relationship Id="rId1" Type="http://schemas.openxmlformats.org/officeDocument/2006/relationships/themeOverride" Target="../theme/themeOverride39.xml"/><Relationship Id="rId4" Type="http://schemas.openxmlformats.org/officeDocument/2006/relationships/image" Target="../media/image177.jpe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341.xml"/><Relationship Id="rId1" Type="http://schemas.openxmlformats.org/officeDocument/2006/relationships/themeOverride" Target="../theme/themeOverride40.xml"/><Relationship Id="rId4" Type="http://schemas.openxmlformats.org/officeDocument/2006/relationships/image" Target="../media/image178.jpe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353.xml"/><Relationship Id="rId1" Type="http://schemas.openxmlformats.org/officeDocument/2006/relationships/themeOverride" Target="../theme/themeOverride41.xml"/><Relationship Id="rId4" Type="http://schemas.openxmlformats.org/officeDocument/2006/relationships/image" Target="../media/image179.jpe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353.xml"/><Relationship Id="rId1" Type="http://schemas.openxmlformats.org/officeDocument/2006/relationships/themeOverride" Target="../theme/themeOverride42.xml"/><Relationship Id="rId4" Type="http://schemas.openxmlformats.org/officeDocument/2006/relationships/image" Target="../media/image179.jpeg"/></Relationships>
</file>

<file path=ppt/slides/_rels/slide18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57.xml"/><Relationship Id="rId1" Type="http://schemas.openxmlformats.org/officeDocument/2006/relationships/slideLayout" Target="../slideLayouts/slideLayout293.xml"/></Relationships>
</file>

<file path=ppt/slides/_rels/slide18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58.xml"/><Relationship Id="rId1" Type="http://schemas.openxmlformats.org/officeDocument/2006/relationships/slideLayout" Target="../slideLayouts/slideLayout300.xml"/></Relationships>
</file>

<file path=ppt/slides/_rels/slide18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9.xml"/><Relationship Id="rId1" Type="http://schemas.openxmlformats.org/officeDocument/2006/relationships/slideLayout" Target="../slideLayouts/slideLayout300.xml"/></Relationships>
</file>

<file path=ppt/slides/_rels/slide18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60.xml"/><Relationship Id="rId1" Type="http://schemas.openxmlformats.org/officeDocument/2006/relationships/slideLayout" Target="../slideLayouts/slideLayout336.xml"/></Relationships>
</file>

<file path=ppt/slides/_rels/slide18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61.xml"/><Relationship Id="rId1" Type="http://schemas.openxmlformats.org/officeDocument/2006/relationships/slideLayout" Target="../slideLayouts/slideLayout358.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9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62.xml"/><Relationship Id="rId1" Type="http://schemas.openxmlformats.org/officeDocument/2006/relationships/slideLayout" Target="../slideLayouts/slideLayout300.xml"/></Relationships>
</file>

<file path=ppt/slides/_rels/slide19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63.xml"/><Relationship Id="rId1" Type="http://schemas.openxmlformats.org/officeDocument/2006/relationships/slideLayout" Target="../slideLayouts/slideLayout300.xml"/></Relationships>
</file>

<file path=ppt/slides/_rels/slide19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64.xml"/><Relationship Id="rId1" Type="http://schemas.openxmlformats.org/officeDocument/2006/relationships/slideLayout" Target="../slideLayouts/slideLayout300.xml"/><Relationship Id="rId4" Type="http://schemas.openxmlformats.org/officeDocument/2006/relationships/image" Target="../media/image187.pn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306.xml"/><Relationship Id="rId1" Type="http://schemas.openxmlformats.org/officeDocument/2006/relationships/themeOverride" Target="../theme/themeOverride43.xml"/><Relationship Id="rId4" Type="http://schemas.openxmlformats.org/officeDocument/2006/relationships/image" Target="../media/image188.png"/></Relationships>
</file>

<file path=ppt/slides/_rels/slide19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66.xml"/><Relationship Id="rId1" Type="http://schemas.openxmlformats.org/officeDocument/2006/relationships/slideLayout" Target="../slideLayouts/slideLayout319.xml"/></Relationships>
</file>

<file path=ppt/slides/_rels/slide19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67.xml"/><Relationship Id="rId1" Type="http://schemas.openxmlformats.org/officeDocument/2006/relationships/slideLayout" Target="../slideLayouts/slideLayout300.xml"/></Relationships>
</file>

<file path=ppt/slides/_rels/slide19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68.xml"/><Relationship Id="rId1" Type="http://schemas.openxmlformats.org/officeDocument/2006/relationships/slideLayout" Target="../slideLayouts/slideLayout300.xml"/></Relationships>
</file>

<file path=ppt/slides/_rels/slide19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69.xml"/><Relationship Id="rId1" Type="http://schemas.openxmlformats.org/officeDocument/2006/relationships/slideLayout" Target="../slideLayouts/slideLayout319.xml"/></Relationships>
</file>

<file path=ppt/slides/_rels/slide19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70.xml"/><Relationship Id="rId1" Type="http://schemas.openxmlformats.org/officeDocument/2006/relationships/slideLayout" Target="../slideLayouts/slideLayout440.xml"/></Relationships>
</file>

<file path=ppt/slides/_rels/slide19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7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0.xml"/><Relationship Id="rId1" Type="http://schemas.openxmlformats.org/officeDocument/2006/relationships/themeOverride" Target="../theme/themeOverride1.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0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72.xml"/><Relationship Id="rId1" Type="http://schemas.openxmlformats.org/officeDocument/2006/relationships/slideLayout" Target="../slideLayouts/slideLayout300.xml"/><Relationship Id="rId4" Type="http://schemas.openxmlformats.org/officeDocument/2006/relationships/image" Target="../media/image196.pn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85.xml"/><Relationship Id="rId1" Type="http://schemas.openxmlformats.org/officeDocument/2006/relationships/themeOverride" Target="../theme/themeOverride44.xml"/><Relationship Id="rId4" Type="http://schemas.openxmlformats.org/officeDocument/2006/relationships/image" Target="../media/image197.png"/></Relationships>
</file>

<file path=ppt/slides/_rels/slide20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74.xml"/><Relationship Id="rId1" Type="http://schemas.openxmlformats.org/officeDocument/2006/relationships/slideLayout" Target="../slideLayouts/slideLayout300.xml"/></Relationships>
</file>

<file path=ppt/slides/_rels/slide20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75.xml"/><Relationship Id="rId1" Type="http://schemas.openxmlformats.org/officeDocument/2006/relationships/slideLayout" Target="../slideLayouts/slideLayout300.xml"/></Relationships>
</file>

<file path=ppt/slides/_rels/slide204.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76.xml"/><Relationship Id="rId1" Type="http://schemas.openxmlformats.org/officeDocument/2006/relationships/slideLayout" Target="../slideLayouts/slideLayout11.xml"/><Relationship Id="rId4" Type="http://schemas.openxmlformats.org/officeDocument/2006/relationships/image" Target="../media/image201.png"/></Relationships>
</file>

<file path=ppt/slides/_rels/slide20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77.xml"/><Relationship Id="rId1" Type="http://schemas.openxmlformats.org/officeDocument/2006/relationships/slideLayout" Target="../slideLayouts/slideLayout300.xml"/></Relationships>
</file>

<file path=ppt/slides/_rels/slide20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78.xml"/><Relationship Id="rId1" Type="http://schemas.openxmlformats.org/officeDocument/2006/relationships/slideLayout" Target="../slideLayouts/slideLayout300.xml"/><Relationship Id="rId4" Type="http://schemas.openxmlformats.org/officeDocument/2006/relationships/image" Target="../media/image204.png"/></Relationships>
</file>

<file path=ppt/slides/_rels/slide20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79.xml"/><Relationship Id="rId1" Type="http://schemas.openxmlformats.org/officeDocument/2006/relationships/slideLayout" Target="../slideLayouts/slideLayout301.xml"/></Relationships>
</file>

<file path=ppt/slides/_rels/slide20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80.xml"/><Relationship Id="rId1" Type="http://schemas.openxmlformats.org/officeDocument/2006/relationships/slideLayout" Target="../slideLayouts/slideLayout303.xml"/><Relationship Id="rId4" Type="http://schemas.openxmlformats.org/officeDocument/2006/relationships/image" Target="../media/image204.png"/></Relationships>
</file>

<file path=ppt/slides/_rels/slide20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81.xml"/><Relationship Id="rId1" Type="http://schemas.openxmlformats.org/officeDocument/2006/relationships/slideLayout" Target="../slideLayouts/slideLayout293.xml"/></Relationships>
</file>

<file path=ppt/slides/_rels/slide2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8.jpeg"/><Relationship Id="rId18" Type="http://schemas.openxmlformats.org/officeDocument/2006/relationships/image" Target="../media/image33.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7.jpeg"/><Relationship Id="rId17" Type="http://schemas.openxmlformats.org/officeDocument/2006/relationships/image" Target="../media/image32.jpeg"/><Relationship Id="rId2" Type="http://schemas.openxmlformats.org/officeDocument/2006/relationships/tags" Target="../tags/tag2.xml"/><Relationship Id="rId16" Type="http://schemas.openxmlformats.org/officeDocument/2006/relationships/image" Target="../media/image31.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6.jpeg"/><Relationship Id="rId5" Type="http://schemas.openxmlformats.org/officeDocument/2006/relationships/tags" Target="../tags/tag5.xml"/><Relationship Id="rId15" Type="http://schemas.openxmlformats.org/officeDocument/2006/relationships/image" Target="../media/image30.jpeg"/><Relationship Id="rId10" Type="http://schemas.openxmlformats.org/officeDocument/2006/relationships/notesSlide" Target="../notesSlides/notesSlide15.xml"/><Relationship Id="rId4" Type="http://schemas.openxmlformats.org/officeDocument/2006/relationships/tags" Target="../tags/tag4.xml"/><Relationship Id="rId9" Type="http://schemas.openxmlformats.org/officeDocument/2006/relationships/slideLayout" Target="../slideLayouts/slideLayout45.xml"/><Relationship Id="rId14" Type="http://schemas.openxmlformats.org/officeDocument/2006/relationships/image" Target="../media/image29.jpeg"/></Relationships>
</file>

<file path=ppt/slides/_rels/slide21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82.xml"/><Relationship Id="rId1" Type="http://schemas.openxmlformats.org/officeDocument/2006/relationships/slideLayout" Target="../slideLayouts/slideLayout300.xml"/></Relationships>
</file>

<file path=ppt/slides/_rels/slide21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83.xml"/><Relationship Id="rId1" Type="http://schemas.openxmlformats.org/officeDocument/2006/relationships/slideLayout" Target="../slideLayouts/slideLayout300.xml"/></Relationships>
</file>

<file path=ppt/slides/_rels/slide21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84.xml"/><Relationship Id="rId1" Type="http://schemas.openxmlformats.org/officeDocument/2006/relationships/slideLayout" Target="../slideLayouts/slideLayout300.xml"/></Relationships>
</file>

<file path=ppt/slides/_rels/slide213.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85.xml"/><Relationship Id="rId1" Type="http://schemas.openxmlformats.org/officeDocument/2006/relationships/slideLayout" Target="../slideLayouts/slideLayout369.xml"/></Relationships>
</file>

<file path=ppt/slides/_rels/slide21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86.xml"/><Relationship Id="rId1" Type="http://schemas.openxmlformats.org/officeDocument/2006/relationships/slideLayout" Target="../slideLayouts/slideLayout336.xml"/></Relationships>
</file>

<file path=ppt/slides/_rels/slide21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87.xml"/><Relationship Id="rId1" Type="http://schemas.openxmlformats.org/officeDocument/2006/relationships/slideLayout" Target="../slideLayouts/slideLayout300.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88.xml"/><Relationship Id="rId1" Type="http://schemas.openxmlformats.org/officeDocument/2006/relationships/slideLayout" Target="../slideLayouts/slideLayout497.xml"/><Relationship Id="rId4" Type="http://schemas.openxmlformats.org/officeDocument/2006/relationships/image" Target="../media/image21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5.xml"/><Relationship Id="rId1" Type="http://schemas.openxmlformats.org/officeDocument/2006/relationships/tags" Target="../tags/tag9.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3.xml"/><Relationship Id="rId7" Type="http://schemas.openxmlformats.org/officeDocument/2006/relationships/image" Target="../media/image37.jpeg"/><Relationship Id="rId2" Type="http://schemas.openxmlformats.org/officeDocument/2006/relationships/vmlDrawing" Target="../drawings/vmlDrawing1.vml"/><Relationship Id="rId1" Type="http://schemas.openxmlformats.org/officeDocument/2006/relationships/themeOverride" Target="../theme/themeOverride9.xml"/><Relationship Id="rId6" Type="http://schemas.openxmlformats.org/officeDocument/2006/relationships/image" Target="../media/image36.emf"/><Relationship Id="rId5" Type="http://schemas.openxmlformats.org/officeDocument/2006/relationships/oleObject" Target="../embeddings/oleObject1.bin"/><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40.xml"/><Relationship Id="rId1" Type="http://schemas.openxmlformats.org/officeDocument/2006/relationships/themeOverride" Target="../theme/themeOverr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00.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00.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1.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00.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1.xml"/><Relationship Id="rId1" Type="http://schemas.openxmlformats.org/officeDocument/2006/relationships/themeOverride" Target="../theme/themeOverride11.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00.xml"/><Relationship Id="rId1" Type="http://schemas.openxmlformats.org/officeDocument/2006/relationships/themeOverride" Target="../theme/themeOverr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61.xml"/><Relationship Id="rId1" Type="http://schemas.openxmlformats.org/officeDocument/2006/relationships/themeOverride" Target="../theme/themeOverride12.xml"/><Relationship Id="rId4" Type="http://schemas.openxmlformats.org/officeDocument/2006/relationships/image" Target="../media/image77.wmf"/></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16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vmlDrawing" Target="../drawings/vmlDrawing2.vml"/><Relationship Id="rId1" Type="http://schemas.openxmlformats.org/officeDocument/2006/relationships/themeOverride" Target="../theme/themeOverride13.xml"/><Relationship Id="rId6" Type="http://schemas.openxmlformats.org/officeDocument/2006/relationships/image" Target="../media/image80.emf"/><Relationship Id="rId5" Type="http://schemas.openxmlformats.org/officeDocument/2006/relationships/oleObject" Target="../embeddings/oleObject2.bin"/><Relationship Id="rId4"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00.xml"/><Relationship Id="rId1" Type="http://schemas.openxmlformats.org/officeDocument/2006/relationships/themeOverride" Target="../theme/themeOverride6.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61.xml"/><Relationship Id="rId1" Type="http://schemas.openxmlformats.org/officeDocument/2006/relationships/themeOverride" Target="../theme/themeOverride14.xml"/><Relationship Id="rId4" Type="http://schemas.openxmlformats.org/officeDocument/2006/relationships/image" Target="../media/image81.jpeg"/></Relationships>
</file>

<file path=ppt/slides/_rels/slide7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3.xml"/><Relationship Id="rId1" Type="http://schemas.openxmlformats.org/officeDocument/2006/relationships/slideLayout" Target="../slideLayouts/slideLayout180.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4.xml"/><Relationship Id="rId1" Type="http://schemas.openxmlformats.org/officeDocument/2006/relationships/slideLayout" Target="../slideLayouts/slideLayout180.xml"/></Relationships>
</file>

<file path=ppt/slides/_rels/slide7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86.xml"/><Relationship Id="rId1" Type="http://schemas.openxmlformats.org/officeDocument/2006/relationships/themeOverride" Target="../theme/themeOverride15.xml"/><Relationship Id="rId4" Type="http://schemas.openxmlformats.org/officeDocument/2006/relationships/image" Target="../media/image82.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86.xml"/><Relationship Id="rId1" Type="http://schemas.openxmlformats.org/officeDocument/2006/relationships/themeOverride" Target="../theme/themeOverride16.xml"/><Relationship Id="rId4" Type="http://schemas.openxmlformats.org/officeDocument/2006/relationships/image" Target="../media/image83.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86.xml"/><Relationship Id="rId1" Type="http://schemas.openxmlformats.org/officeDocument/2006/relationships/themeOverride" Target="../theme/themeOverride17.xml"/><Relationship Id="rId4" Type="http://schemas.openxmlformats.org/officeDocument/2006/relationships/image" Target="../media/image84.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86.xml"/><Relationship Id="rId1" Type="http://schemas.openxmlformats.org/officeDocument/2006/relationships/themeOverride" Target="../theme/themeOverride1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86.xml"/><Relationship Id="rId1" Type="http://schemas.openxmlformats.org/officeDocument/2006/relationships/themeOverride" Target="../theme/themeOverride19.xml"/><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0.xml"/><Relationship Id="rId1" Type="http://schemas.openxmlformats.org/officeDocument/2006/relationships/themeOverride" Target="../theme/themeOverride7.xml"/><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86.xml"/><Relationship Id="rId1" Type="http://schemas.openxmlformats.org/officeDocument/2006/relationships/themeOverride" Target="../theme/themeOverride20.xml"/><Relationship Id="rId4" Type="http://schemas.openxmlformats.org/officeDocument/2006/relationships/image" Target="../media/image86.png"/></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197.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86.xml"/><Relationship Id="rId1" Type="http://schemas.openxmlformats.org/officeDocument/2006/relationships/themeOverride" Target="../theme/themeOverride21.xml"/><Relationship Id="rId4" Type="http://schemas.openxmlformats.org/officeDocument/2006/relationships/image" Target="../media/image88.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86.xml"/><Relationship Id="rId1" Type="http://schemas.openxmlformats.org/officeDocument/2006/relationships/themeOverride" Target="../theme/themeOverride2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86.xml"/><Relationship Id="rId1" Type="http://schemas.openxmlformats.org/officeDocument/2006/relationships/themeOverride" Target="../theme/themeOverride23.xml"/></Relationships>
</file>

<file path=ppt/slides/_rels/slide8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209.xml"/><Relationship Id="rId1" Type="http://schemas.openxmlformats.org/officeDocument/2006/relationships/themeOverride" Target="../theme/themeOverride24.xml"/></Relationships>
</file>

<file path=ppt/slides/_rels/slide8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97.xml"/></Relationships>
</file>

<file path=ppt/slides/_rels/slide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97.xml"/></Relationships>
</file>

<file path=ppt/slides/_rels/slide8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97.xml"/></Relationships>
</file>

<file path=ppt/slides/_rels/slide8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9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0.xml"/><Relationship Id="rId1" Type="http://schemas.openxmlformats.org/officeDocument/2006/relationships/themeOverride" Target="../theme/themeOverride8.xml"/><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19.xml"/><Relationship Id="rId1" Type="http://schemas.openxmlformats.org/officeDocument/2006/relationships/themeOverride" Target="../theme/themeOverride25.xml"/><Relationship Id="rId4" Type="http://schemas.openxmlformats.org/officeDocument/2006/relationships/image" Target="../media/image94.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21.xml"/><Relationship Id="rId1" Type="http://schemas.openxmlformats.org/officeDocument/2006/relationships/themeOverride" Target="../theme/themeOverride26.xml"/><Relationship Id="rId4" Type="http://schemas.openxmlformats.org/officeDocument/2006/relationships/image" Target="../media/image1.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21.xml"/><Relationship Id="rId1" Type="http://schemas.openxmlformats.org/officeDocument/2006/relationships/themeOverride" Target="../theme/themeOverride27.xml"/><Relationship Id="rId4" Type="http://schemas.openxmlformats.org/officeDocument/2006/relationships/image" Target="../media/image1.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1.xml"/></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2.xml"/><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3.xml"/><Relationship Id="rId1" Type="http://schemas.openxmlformats.org/officeDocument/2006/relationships/slideLayout" Target="../slideLayouts/slideLayout74.xml"/></Relationships>
</file>

<file path=ppt/slides/_rels/slide9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4.xml"/><Relationship Id="rId1" Type="http://schemas.openxmlformats.org/officeDocument/2006/relationships/slideLayout" Target="../slideLayouts/slideLayout228.xml"/></Relationships>
</file>

<file path=ppt/slides/_rels/slide9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5.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pic>
        <p:nvPicPr>
          <p:cNvPr id="514050" name="Picture 3"/>
          <p:cNvPicPr>
            <a:picLocks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685800" y="38100"/>
            <a:ext cx="73152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14051"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Arial" charset="0"/>
            </a:endParaRPr>
          </a:p>
        </p:txBody>
      </p:sp>
      <p:sp>
        <p:nvSpPr>
          <p:cNvPr id="514052"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50000"/>
              </a:spcBef>
            </a:pPr>
            <a:r>
              <a:rPr lang="en-US" sz="1600" b="1">
                <a:latin typeface="Arial" charset="0"/>
              </a:rPr>
              <a:t>Gen. 1:1</a:t>
            </a:r>
          </a:p>
        </p:txBody>
      </p:sp>
      <p:sp>
        <p:nvSpPr>
          <p:cNvPr id="1740806" name="Rectangle 6"/>
          <p:cNvSpPr>
            <a:spLocks noGrp="1" noChangeArrowheads="1"/>
          </p:cNvSpPr>
          <p:nvPr>
            <p:ph type="ctrTitle" idx="4294967295"/>
          </p:nvPr>
        </p:nvSpPr>
        <p:spPr>
          <a:xfrm>
            <a:off x="457200" y="838200"/>
            <a:ext cx="8686800" cy="4191000"/>
          </a:xfrm>
          <a:effectLst>
            <a:outerShdw blurRad="63500" dist="35921" dir="2700000" algn="ctr" rotWithShape="0">
              <a:schemeClr val="tx2"/>
            </a:outerShdw>
          </a:effectLst>
        </p:spPr>
        <p:txBody>
          <a:bodyPr/>
          <a:lstStyle/>
          <a:p>
            <a:pPr eaLnBrk="1" hangingPunct="1">
              <a:defRPr/>
            </a:pPr>
            <a:r>
              <a:rPr lang="ja-JP" altLang="en-US" sz="11700" b="1" i="1">
                <a:solidFill>
                  <a:srgbClr val="FFFF00"/>
                </a:solidFill>
                <a:latin typeface="Arial" charset="0"/>
                <a:cs typeface="+mj-cs"/>
              </a:rPr>
              <a:t>“</a:t>
            </a:r>
            <a:r>
              <a:rPr lang="en-US" sz="11700" b="1" i="1">
                <a:solidFill>
                  <a:srgbClr val="FFFF00"/>
                </a:solidFill>
                <a:latin typeface="Arial" charset="0"/>
                <a:cs typeface="+mj-cs"/>
              </a:rPr>
              <a:t>Ban đầu</a:t>
            </a:r>
            <a:r>
              <a:rPr lang="ja-JP" altLang="en-US" sz="11700" b="1" i="1">
                <a:solidFill>
                  <a:srgbClr val="FFFF00"/>
                </a:solidFill>
                <a:latin typeface="Arial" charset="0"/>
                <a:cs typeface="+mj-cs"/>
              </a:rPr>
              <a:t>”</a:t>
            </a:r>
            <a:endParaRPr lang="en-US" sz="11700" b="1" i="1">
              <a:solidFill>
                <a:srgbClr val="FFFF00"/>
              </a:solidFill>
              <a:latin typeface="Arial" charset="0"/>
              <a:cs typeface="+mj-cs"/>
            </a:endParaRPr>
          </a:p>
        </p:txBody>
      </p:sp>
      <p:sp>
        <p:nvSpPr>
          <p:cNvPr id="514054" name="Rectangle 9"/>
          <p:cNvSpPr>
            <a:spLocks noChangeArrowheads="1"/>
          </p:cNvSpPr>
          <p:nvPr/>
        </p:nvSpPr>
        <p:spPr bwMode="auto">
          <a:xfrm>
            <a:off x="6553200" y="4876800"/>
            <a:ext cx="25146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sz="3200">
                <a:solidFill>
                  <a:schemeClr val="bg1"/>
                </a:solidFill>
              </a:rPr>
              <a:t>Sáng Thế Ký</a:t>
            </a:r>
          </a:p>
          <a:p>
            <a:pPr algn="ctr"/>
            <a:r>
              <a:rPr lang="en-US" sz="3200">
                <a:solidFill>
                  <a:schemeClr val="bg1"/>
                </a:solidFill>
              </a:rPr>
              <a:t>Dẫn Nhập</a:t>
            </a:r>
          </a:p>
        </p:txBody>
      </p:sp>
      <p:sp>
        <p:nvSpPr>
          <p:cNvPr id="8" name="Text Box 5">
            <a:extLst>
              <a:ext uri="{FF2B5EF4-FFF2-40B4-BE49-F238E27FC236}">
                <a16:creationId xmlns:a16="http://schemas.microsoft.com/office/drawing/2014/main" id="{325F8A62-F132-5E4A-B529-492DEAD6F9EA}"/>
              </a:ext>
            </a:extLst>
          </p:cNvPr>
          <p:cNvSpPr txBox="1">
            <a:spLocks noChangeArrowheads="1"/>
          </p:cNvSpPr>
          <p:nvPr/>
        </p:nvSpPr>
        <p:spPr bwMode="auto">
          <a:xfrm>
            <a:off x="-25658" y="6514451"/>
            <a:ext cx="9169658" cy="338544"/>
          </a:xfrm>
          <a:prstGeom prst="rect">
            <a:avLst/>
          </a:prstGeom>
          <a:solidFill>
            <a:srgbClr val="000000"/>
          </a:solidFill>
          <a:ln w="9525">
            <a:noFill/>
            <a:miter lim="800000"/>
            <a:headEnd/>
            <a:tailEnd/>
          </a:ln>
          <a:effectLst/>
        </p:spPr>
        <p:txBody>
          <a:bodyPr wrap="square" lIns="91430" tIns="45715" rIns="91430" bIns="45715">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defTabSz="914300">
              <a:defRPr/>
            </a:pPr>
            <a:r>
              <a:rPr lang="en-US" sz="1600" b="1" kern="0" dirty="0" err="1">
                <a:solidFill>
                  <a:srgbClr val="FFFFFF"/>
                </a:solidFill>
                <a:cs typeface="Arial" charset="0"/>
              </a:rPr>
              <a:t>Tiến</a:t>
            </a:r>
            <a:r>
              <a:rPr lang="en-US" sz="1600" b="1" kern="0" dirty="0">
                <a:solidFill>
                  <a:srgbClr val="FFFFFF"/>
                </a:solidFill>
                <a:cs typeface="Arial" charset="0"/>
              </a:rPr>
              <a:t> </a:t>
            </a:r>
            <a:r>
              <a:rPr lang="en-US" sz="1600" b="1" kern="0" dirty="0" err="1">
                <a:solidFill>
                  <a:srgbClr val="FFFFFF"/>
                </a:solidFill>
                <a:cs typeface="Arial" charset="0"/>
              </a:rPr>
              <a:t>sĩ</a:t>
            </a:r>
            <a:r>
              <a:rPr lang="en-US" sz="1600" b="1" kern="0" dirty="0">
                <a:solidFill>
                  <a:srgbClr val="FFFFFF"/>
                </a:solidFill>
                <a:cs typeface="Arial" charset="0"/>
              </a:rPr>
              <a:t> Rick Griffith • </a:t>
            </a:r>
            <a:r>
              <a:rPr lang="en-US" sz="1600" b="1" kern="0" dirty="0" err="1">
                <a:solidFill>
                  <a:srgbClr val="FFFFFF"/>
                </a:solidFill>
                <a:cs typeface="Arial" charset="0"/>
              </a:rPr>
              <a:t>Trường</a:t>
            </a:r>
            <a:r>
              <a:rPr lang="en-US" sz="1600" b="1" kern="0" dirty="0">
                <a:solidFill>
                  <a:srgbClr val="FFFFFF"/>
                </a:solidFill>
                <a:cs typeface="Arial" charset="0"/>
              </a:rPr>
              <a:t> Kinh </a:t>
            </a:r>
            <a:r>
              <a:rPr lang="en-US" sz="1600" b="1" kern="0" dirty="0" err="1">
                <a:solidFill>
                  <a:srgbClr val="FFFFFF"/>
                </a:solidFill>
                <a:cs typeface="Arial" charset="0"/>
              </a:rPr>
              <a:t>Thánh</a:t>
            </a:r>
            <a:r>
              <a:rPr lang="en-US" sz="1600" b="1" kern="0" dirty="0">
                <a:solidFill>
                  <a:srgbClr val="FFFFFF"/>
                </a:solidFill>
                <a:cs typeface="Arial" charset="0"/>
              </a:rPr>
              <a:t> Singapore • BibleStudyDownloads.org</a:t>
            </a:r>
          </a:p>
        </p:txBody>
      </p:sp>
    </p:spTree>
  </p:cSld>
  <p:clrMapOvr>
    <a:masterClrMapping/>
  </p:clrMapOvr>
  <p:transition spd="med">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outerShdw dist="35921" dir="2700000" algn="ctr" rotWithShape="0">
              <a:srgbClr val="0033CC"/>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7362"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50000"/>
              </a:spcBef>
            </a:pPr>
            <a:r>
              <a:rPr lang="en-US" sz="900" b="1">
                <a:solidFill>
                  <a:srgbClr val="FFFFFF"/>
                </a:solidFill>
                <a:latin typeface="Arial" charset="0"/>
              </a:rPr>
              <a:t>©2003 TBBMI</a:t>
            </a:r>
          </a:p>
        </p:txBody>
      </p:sp>
      <p:sp>
        <p:nvSpPr>
          <p:cNvPr id="2381828" name="Rectangle 4"/>
          <p:cNvSpPr>
            <a:spLocks noChangeArrowheads="1"/>
          </p:cNvSpPr>
          <p:nvPr/>
        </p:nvSpPr>
        <p:spPr bwMode="auto">
          <a:xfrm>
            <a:off x="7545388" y="6527800"/>
            <a:ext cx="730250"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effectLst>
                  <a:outerShdw blurRad="38100" dist="38100" dir="2700000" algn="tl">
                    <a:srgbClr val="FFFFFF"/>
                  </a:outerShdw>
                </a:effectLst>
                <a:latin typeface="Arial" charset="0"/>
              </a:rPr>
              <a:t>7.5.03a.</a:t>
            </a:r>
          </a:p>
        </p:txBody>
      </p:sp>
      <p:sp>
        <p:nvSpPr>
          <p:cNvPr id="2381829"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effectLst>
                  <a:outerShdw blurRad="38100" dist="38100" dir="2700000" algn="tl">
                    <a:srgbClr val="FFFFFF"/>
                  </a:outerShdw>
                </a:effectLst>
                <a:latin typeface="Arial" charset="0"/>
              </a:rPr>
              <a:t>17</a:t>
            </a:r>
          </a:p>
        </p:txBody>
      </p:sp>
      <p:sp>
        <p:nvSpPr>
          <p:cNvPr id="2381830" name="Text Box 6"/>
          <p:cNvSpPr txBox="1">
            <a:spLocks noChangeArrowheads="1"/>
          </p:cNvSpPr>
          <p:nvPr/>
        </p:nvSpPr>
        <p:spPr bwMode="auto">
          <a:xfrm>
            <a:off x="990600" y="1812925"/>
            <a:ext cx="2590800" cy="701675"/>
          </a:xfrm>
          <a:prstGeom prst="rect">
            <a:avLst/>
          </a:prstGeom>
          <a:noFill/>
          <a:ln w="9525">
            <a:noFill/>
            <a:miter lim="800000"/>
            <a:headEnd/>
            <a:tailEnd/>
          </a:ln>
          <a:effectLst>
            <a:outerShdw dist="35921" dir="2700000" algn="ctr" rotWithShape="0">
              <a:srgbClr val="0033CC"/>
            </a:outerShdw>
          </a:effectLst>
        </p:spPr>
        <p:txBody>
          <a:bodyPr>
            <a:spAutoFit/>
          </a:bodyPr>
          <a:lstStyle/>
          <a:p>
            <a:pPr>
              <a:spcBef>
                <a:spcPct val="50000"/>
              </a:spcBef>
              <a:defRPr/>
            </a:pPr>
            <a:r>
              <a:rPr lang="en-US" sz="4000" b="1">
                <a:solidFill>
                  <a:schemeClr val="bg1"/>
                </a:solidFill>
                <a:latin typeface="Times New Roman" pitchFamily="18" charset="0"/>
                <a:ea typeface="ＭＳ Ｐゴシック" pitchFamily="34" charset="-128"/>
                <a:cs typeface="+mn-cs"/>
              </a:rPr>
              <a:t>Hê-bơ-rơ:</a:t>
            </a:r>
          </a:p>
        </p:txBody>
      </p:sp>
      <p:sp>
        <p:nvSpPr>
          <p:cNvPr id="2381831" name="Text Box 7"/>
          <p:cNvSpPr txBox="1">
            <a:spLocks noChangeArrowheads="1"/>
          </p:cNvSpPr>
          <p:nvPr/>
        </p:nvSpPr>
        <p:spPr bwMode="auto">
          <a:xfrm>
            <a:off x="3276600" y="1752600"/>
            <a:ext cx="4114800" cy="823913"/>
          </a:xfrm>
          <a:prstGeom prst="rect">
            <a:avLst/>
          </a:prstGeom>
          <a:noFill/>
          <a:ln w="9525">
            <a:noFill/>
            <a:miter lim="800000"/>
            <a:headEnd/>
            <a:tailEnd/>
          </a:ln>
          <a:effectLst>
            <a:outerShdw dist="35921" dir="2700000" algn="ctr" rotWithShape="0">
              <a:srgbClr val="0033CC"/>
            </a:outerShdw>
          </a:effectLst>
        </p:spPr>
        <p:txBody>
          <a:bodyPr>
            <a:spAutoFit/>
          </a:bodyPr>
          <a:lstStyle/>
          <a:p>
            <a:pPr>
              <a:spcBef>
                <a:spcPct val="50000"/>
              </a:spcBef>
              <a:defRPr/>
            </a:pPr>
            <a:r>
              <a:rPr lang="en-US" sz="4800" b="1">
                <a:solidFill>
                  <a:schemeClr val="bg1"/>
                </a:solidFill>
                <a:latin typeface="Arial" charset="0"/>
                <a:ea typeface="ＭＳ Ｐゴシック" pitchFamily="34" charset="-128"/>
                <a:cs typeface="+mn-cs"/>
              </a:rPr>
              <a:t>tyvarb</a:t>
            </a:r>
          </a:p>
        </p:txBody>
      </p:sp>
      <p:sp>
        <p:nvSpPr>
          <p:cNvPr id="527367" name="Text Box 8"/>
          <p:cNvSpPr txBox="1">
            <a:spLocks noChangeArrowheads="1"/>
          </p:cNvSpPr>
          <p:nvPr/>
        </p:nvSpPr>
        <p:spPr bwMode="auto">
          <a:xfrm>
            <a:off x="990600" y="4327525"/>
            <a:ext cx="6629400" cy="579438"/>
          </a:xfrm>
          <a:prstGeom prst="rect">
            <a:avLst/>
          </a:prstGeom>
          <a:noFill/>
          <a:ln>
            <a:noFill/>
          </a:ln>
          <a:effectLst>
            <a:outerShdw dist="35921" dir="2700000" algn="ctr" rotWithShape="0">
              <a:srgbClr val="0033CC"/>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3200" b="1" i="1">
                <a:latin typeface="Arial" charset="0"/>
              </a:rPr>
              <a:t>‘</a:t>
            </a:r>
            <a:r>
              <a:rPr lang="en-US" altLang="ja-JP" sz="3200" b="1" i="1">
                <a:latin typeface="Arial" charset="0"/>
              </a:rPr>
              <a:t>khởi thuỷ, nguồn gốc, ra đời</a:t>
            </a:r>
            <a:r>
              <a:rPr lang="ja-JP" altLang="en-US" sz="3200" b="1" i="1">
                <a:latin typeface="Arial" charset="0"/>
              </a:rPr>
              <a:t>’</a:t>
            </a:r>
            <a:r>
              <a:rPr lang="en-US" altLang="ja-JP" sz="2400">
                <a:latin typeface="Arial" charset="0"/>
              </a:rPr>
              <a:t> </a:t>
            </a:r>
            <a:endParaRPr lang="en-US" sz="2400">
              <a:latin typeface="Arial" charset="0"/>
            </a:endParaRPr>
          </a:p>
        </p:txBody>
      </p:sp>
      <p:sp>
        <p:nvSpPr>
          <p:cNvPr id="2381833" name="Text Box 9"/>
          <p:cNvSpPr txBox="1">
            <a:spLocks noChangeArrowheads="1"/>
          </p:cNvSpPr>
          <p:nvPr/>
        </p:nvSpPr>
        <p:spPr bwMode="auto">
          <a:xfrm>
            <a:off x="5105400" y="1812925"/>
            <a:ext cx="2286000" cy="701675"/>
          </a:xfrm>
          <a:prstGeom prst="rect">
            <a:avLst/>
          </a:prstGeom>
          <a:noFill/>
          <a:ln w="9525">
            <a:noFill/>
            <a:miter lim="800000"/>
            <a:headEnd/>
            <a:tailEnd/>
          </a:ln>
          <a:effectLst>
            <a:outerShdw dist="35921" dir="2700000" algn="ctr" rotWithShape="0">
              <a:srgbClr val="0033CC"/>
            </a:outerShdw>
          </a:effectLst>
        </p:spPr>
        <p:txBody>
          <a:bodyPr>
            <a:spAutoFit/>
          </a:bodyPr>
          <a:lstStyle/>
          <a:p>
            <a:pPr algn="r">
              <a:spcBef>
                <a:spcPct val="50000"/>
              </a:spcBef>
              <a:defRPr/>
            </a:pPr>
            <a:r>
              <a:rPr lang="en-US" sz="4000" b="1">
                <a:solidFill>
                  <a:schemeClr val="bg1"/>
                </a:solidFill>
                <a:latin typeface="Times New Roman" pitchFamily="18" charset="0"/>
                <a:ea typeface="ＭＳ Ｐゴシック" pitchFamily="34" charset="-128"/>
                <a:cs typeface="+mn-cs"/>
              </a:rPr>
              <a:t>bereshith</a:t>
            </a:r>
          </a:p>
        </p:txBody>
      </p:sp>
      <p:sp>
        <p:nvSpPr>
          <p:cNvPr id="2381834" name="Text Box 10"/>
          <p:cNvSpPr txBox="1">
            <a:spLocks noChangeArrowheads="1"/>
          </p:cNvSpPr>
          <p:nvPr/>
        </p:nvSpPr>
        <p:spPr bwMode="auto">
          <a:xfrm>
            <a:off x="990600" y="3657600"/>
            <a:ext cx="2590800" cy="701675"/>
          </a:xfrm>
          <a:prstGeom prst="rect">
            <a:avLst/>
          </a:prstGeom>
          <a:noFill/>
          <a:ln w="9525">
            <a:noFill/>
            <a:miter lim="800000"/>
            <a:headEnd/>
            <a:tailEnd/>
          </a:ln>
          <a:effectLst>
            <a:outerShdw dist="35921" dir="2700000" algn="ctr" rotWithShape="0">
              <a:srgbClr val="0033CC"/>
            </a:outerShdw>
          </a:effectLst>
        </p:spPr>
        <p:txBody>
          <a:bodyPr>
            <a:spAutoFit/>
          </a:bodyPr>
          <a:lstStyle/>
          <a:p>
            <a:pPr>
              <a:spcBef>
                <a:spcPct val="50000"/>
              </a:spcBef>
              <a:defRPr/>
            </a:pPr>
            <a:r>
              <a:rPr lang="en-US" sz="4000" b="1">
                <a:solidFill>
                  <a:schemeClr val="bg1"/>
                </a:solidFill>
                <a:latin typeface="Times New Roman" pitchFamily="18" charset="0"/>
                <a:ea typeface="ＭＳ Ｐゴシック" pitchFamily="34" charset="-128"/>
                <a:cs typeface="+mn-cs"/>
              </a:rPr>
              <a:t>Hy-lạp:</a:t>
            </a:r>
          </a:p>
        </p:txBody>
      </p:sp>
      <p:sp>
        <p:nvSpPr>
          <p:cNvPr id="2381835" name="Text Box 11"/>
          <p:cNvSpPr txBox="1">
            <a:spLocks noChangeArrowheads="1"/>
          </p:cNvSpPr>
          <p:nvPr/>
        </p:nvSpPr>
        <p:spPr bwMode="auto">
          <a:xfrm>
            <a:off x="3200400" y="3657600"/>
            <a:ext cx="3352800" cy="701675"/>
          </a:xfrm>
          <a:prstGeom prst="rect">
            <a:avLst/>
          </a:prstGeom>
          <a:noFill/>
          <a:ln w="9525">
            <a:noFill/>
            <a:miter lim="800000"/>
            <a:headEnd/>
            <a:tailEnd/>
          </a:ln>
          <a:effectLst>
            <a:outerShdw dist="35921" dir="2700000" algn="ctr" rotWithShape="0">
              <a:srgbClr val="0033CC"/>
            </a:outerShdw>
          </a:effectLst>
        </p:spPr>
        <p:txBody>
          <a:bodyPr>
            <a:spAutoFit/>
          </a:bodyPr>
          <a:lstStyle/>
          <a:p>
            <a:pPr>
              <a:spcBef>
                <a:spcPct val="50000"/>
              </a:spcBef>
              <a:defRPr/>
            </a:pPr>
            <a:r>
              <a:rPr lang="en-US" sz="4000" b="1">
                <a:solidFill>
                  <a:schemeClr val="bg1"/>
                </a:solidFill>
                <a:latin typeface="Arial" charset="0"/>
                <a:ea typeface="ＭＳ Ｐゴシック" pitchFamily="34" charset="-128"/>
                <a:cs typeface="+mn-cs"/>
              </a:rPr>
              <a:t>ge,nesij</a:t>
            </a:r>
          </a:p>
        </p:txBody>
      </p:sp>
      <p:sp>
        <p:nvSpPr>
          <p:cNvPr id="2381836" name="Text Box 12"/>
          <p:cNvSpPr txBox="1">
            <a:spLocks noChangeArrowheads="1"/>
          </p:cNvSpPr>
          <p:nvPr/>
        </p:nvSpPr>
        <p:spPr bwMode="auto">
          <a:xfrm>
            <a:off x="1143000" y="2422525"/>
            <a:ext cx="6629400" cy="701675"/>
          </a:xfrm>
          <a:prstGeom prst="rect">
            <a:avLst/>
          </a:prstGeom>
          <a:noFill/>
          <a:ln w="9525">
            <a:noFill/>
            <a:miter lim="800000"/>
            <a:headEnd/>
            <a:tailEnd/>
          </a:ln>
          <a:effectLst>
            <a:outerShdw dist="35921" dir="2700000" algn="ctr" rotWithShape="0">
              <a:srgbClr val="0033CC"/>
            </a:outerShdw>
          </a:effectLst>
        </p:spPr>
        <p:txBody>
          <a:bodyPr>
            <a:spAutoFit/>
          </a:bodyPr>
          <a:lstStyle/>
          <a:p>
            <a:pPr algn="ctr">
              <a:spcBef>
                <a:spcPct val="50000"/>
              </a:spcBef>
              <a:defRPr/>
            </a:pPr>
            <a:r>
              <a:rPr lang="en-US" sz="4000" b="1" i="1">
                <a:solidFill>
                  <a:schemeClr val="bg1"/>
                </a:solidFill>
                <a:latin typeface="Times New Roman" pitchFamily="18" charset="0"/>
                <a:ea typeface="ＭＳ Ｐゴシック" pitchFamily="34" charset="-128"/>
                <a:cs typeface="+mn-cs"/>
              </a:rPr>
              <a:t>Ban đầu</a:t>
            </a:r>
          </a:p>
        </p:txBody>
      </p:sp>
      <p:sp>
        <p:nvSpPr>
          <p:cNvPr id="2381837" name="Text Box 13"/>
          <p:cNvSpPr txBox="1">
            <a:spLocks noChangeArrowheads="1"/>
          </p:cNvSpPr>
          <p:nvPr/>
        </p:nvSpPr>
        <p:spPr bwMode="auto">
          <a:xfrm>
            <a:off x="4572000" y="3657600"/>
            <a:ext cx="2286000" cy="701675"/>
          </a:xfrm>
          <a:prstGeom prst="rect">
            <a:avLst/>
          </a:prstGeom>
          <a:noFill/>
          <a:ln w="9525">
            <a:noFill/>
            <a:miter lim="800000"/>
            <a:headEnd/>
            <a:tailEnd/>
          </a:ln>
          <a:effectLst>
            <a:outerShdw dist="35921" dir="2700000" algn="ctr" rotWithShape="0">
              <a:srgbClr val="0033CC"/>
            </a:outerShdw>
          </a:effectLst>
        </p:spPr>
        <p:txBody>
          <a:bodyPr>
            <a:spAutoFit/>
          </a:bodyPr>
          <a:lstStyle/>
          <a:p>
            <a:pPr algn="r">
              <a:spcBef>
                <a:spcPct val="50000"/>
              </a:spcBef>
              <a:defRPr/>
            </a:pPr>
            <a:r>
              <a:rPr lang="en-US" sz="4000" b="1">
                <a:solidFill>
                  <a:schemeClr val="bg1"/>
                </a:solidFill>
                <a:latin typeface="Times New Roman" pitchFamily="18" charset="0"/>
                <a:ea typeface="ＭＳ Ｐゴシック" pitchFamily="34" charset="-128"/>
                <a:cs typeface="+mn-cs"/>
              </a:rPr>
              <a:t>genesis</a:t>
            </a:r>
          </a:p>
        </p:txBody>
      </p:sp>
      <p:sp>
        <p:nvSpPr>
          <p:cNvPr id="2381838" name="Rectangle 14"/>
          <p:cNvSpPr>
            <a:spLocks noGrp="1" noChangeArrowheads="1"/>
          </p:cNvSpPr>
          <p:nvPr>
            <p:ph type="ctrTitle" idx="4294967295"/>
          </p:nvPr>
        </p:nvSpPr>
        <p:spPr>
          <a:xfrm>
            <a:off x="457200" y="381000"/>
            <a:ext cx="7772400" cy="914400"/>
          </a:xfrm>
          <a:effectLst>
            <a:outerShdw blurRad="63500" dist="38099" dir="2700000" algn="ctr" rotWithShape="0">
              <a:srgbClr val="0033CC">
                <a:alpha val="74997"/>
              </a:srgbClr>
            </a:outerShdw>
          </a:effectLst>
        </p:spPr>
        <p:txBody>
          <a:bodyPr>
            <a:spAutoFit/>
          </a:bodyPr>
          <a:lstStyle/>
          <a:p>
            <a:pPr eaLnBrk="1" hangingPunct="1">
              <a:spcBef>
                <a:spcPct val="50000"/>
              </a:spcBef>
              <a:defRPr/>
            </a:pPr>
            <a:r>
              <a:rPr lang="en-US" sz="5400" b="1">
                <a:solidFill>
                  <a:schemeClr val="bg1"/>
                </a:solidFill>
                <a:latin typeface="Times New Roman" charset="0"/>
                <a:cs typeface="+mj-cs"/>
              </a:rPr>
              <a:t>Tựa đề</a:t>
            </a:r>
          </a:p>
        </p:txBody>
      </p:sp>
      <p:pic>
        <p:nvPicPr>
          <p:cNvPr id="527374" name="Picture 15" descr="Genesis in Gre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657600"/>
            <a:ext cx="1739900" cy="77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7375" name="Picture 16" descr="bereshith in Hebr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600200"/>
            <a:ext cx="17526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7376" name="Text Box 17"/>
          <p:cNvSpPr txBox="1">
            <a:spLocks noChangeArrowheads="1"/>
          </p:cNvSpPr>
          <p:nvPr/>
        </p:nvSpPr>
        <p:spPr bwMode="auto">
          <a:xfrm>
            <a:off x="8534400" y="1524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57</a:t>
            </a:r>
          </a:p>
        </p:txBody>
      </p:sp>
    </p:spTree>
  </p:cSld>
  <p:clrMapOvr>
    <a:masterClrMapping/>
  </p:clrMapOvr>
  <p:transition>
    <p:wheel spokes="0"/>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5"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8867" name="Rectangle 3"/>
          <p:cNvSpPr>
            <a:spLocks noGrp="1" noChangeArrowheads="1"/>
          </p:cNvSpPr>
          <p:nvPr>
            <p:ph type="ctrTitle"/>
          </p:nvPr>
        </p:nvSpPr>
        <p:spPr>
          <a:xfrm>
            <a:off x="685800" y="349250"/>
            <a:ext cx="7772400" cy="1022350"/>
          </a:xfrm>
          <a:effectLst>
            <a:outerShdw blurRad="63500" dist="28398" dir="1593903" algn="ctr" rotWithShape="0">
              <a:schemeClr val="bg1"/>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cs typeface="+mj-cs"/>
              </a:rPr>
              <a:t>Vì sao 24 giờ?</a:t>
            </a:r>
          </a:p>
        </p:txBody>
      </p:sp>
      <p:sp>
        <p:nvSpPr>
          <p:cNvPr id="2468869" name="Rectangle 5"/>
          <p:cNvSpPr>
            <a:spLocks noChangeArrowheads="1"/>
          </p:cNvSpPr>
          <p:nvPr/>
        </p:nvSpPr>
        <p:spPr bwMode="auto">
          <a:xfrm>
            <a:off x="76200" y="1752600"/>
            <a:ext cx="9144000" cy="1752600"/>
          </a:xfrm>
          <a:prstGeom prst="rect">
            <a:avLst/>
          </a:prstGeom>
          <a:noFill/>
          <a:ln w="9525">
            <a:noFill/>
            <a:miter lim="800000"/>
            <a:headEnd/>
            <a:tailEnd/>
          </a:ln>
          <a:effectLst/>
        </p:spPr>
        <p:txBody>
          <a:bodyPr/>
          <a:lstStyle/>
          <a:p>
            <a:pPr marL="465138" indent="-465138">
              <a:buClr>
                <a:schemeClr val="hlink"/>
              </a:buClr>
              <a:buSzPct val="75000"/>
              <a:buFont typeface="Wingdings" charset="0"/>
              <a:buChar char="l"/>
              <a:defRPr/>
            </a:pPr>
            <a:r>
              <a:rPr lang="en-US" sz="4000" b="1" i="1">
                <a:effectLst>
                  <a:outerShdw blurRad="38100" dist="38100" dir="2700000" algn="tl">
                    <a:srgbClr val="010199"/>
                  </a:outerShdw>
                </a:effectLst>
                <a:latin typeface="Arial" charset="0"/>
              </a:rPr>
              <a:t>Sự sáng tạo ngay tức thì (Thi 33:6)</a:t>
            </a:r>
          </a:p>
          <a:p>
            <a:pPr marL="465138" indent="-465138">
              <a:buClr>
                <a:schemeClr val="hlink"/>
              </a:buClr>
              <a:buSzPct val="75000"/>
              <a:buFont typeface="Wingdings" charset="0"/>
              <a:buChar char="l"/>
              <a:defRPr/>
            </a:pPr>
            <a:r>
              <a:rPr lang="ja-JP" altLang="en-US" sz="4000" b="1" i="1">
                <a:effectLst>
                  <a:outerShdw blurRad="38100" dist="38100" dir="2700000" algn="tl">
                    <a:srgbClr val="010199"/>
                  </a:outerShdw>
                </a:effectLst>
                <a:latin typeface="Arial" charset="0"/>
              </a:rPr>
              <a:t>“</a:t>
            </a:r>
            <a:r>
              <a:rPr lang="en-US" sz="4000" b="1" i="1">
                <a:effectLst>
                  <a:outerShdw blurRad="38100" dist="38100" dir="2700000" algn="tl">
                    <a:srgbClr val="010199"/>
                  </a:outerShdw>
                </a:effectLst>
                <a:latin typeface="Arial" charset="0"/>
              </a:rPr>
              <a:t>buổi chiều và buổi mai</a:t>
            </a:r>
            <a:r>
              <a:rPr lang="ja-JP" altLang="en-US" sz="4000" b="1" i="1">
                <a:effectLst>
                  <a:outerShdw blurRad="38100" dist="38100" dir="2700000" algn="tl">
                    <a:srgbClr val="010199"/>
                  </a:outerShdw>
                </a:effectLst>
                <a:latin typeface="Arial" charset="0"/>
              </a:rPr>
              <a:t>”</a:t>
            </a:r>
            <a:endParaRPr lang="en-US" sz="4000" b="1" i="1">
              <a:effectLst>
                <a:outerShdw blurRad="38100" dist="38100" dir="2700000" algn="tl">
                  <a:srgbClr val="010199"/>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688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869"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4513"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88900" y="57150"/>
            <a:ext cx="8966200" cy="674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0915" name="Rectangle 3"/>
          <p:cNvSpPr>
            <a:spLocks noGrp="1" noChangeArrowheads="1"/>
          </p:cNvSpPr>
          <p:nvPr>
            <p:ph type="title"/>
          </p:nvPr>
        </p:nvSpPr>
        <p:spPr>
          <a:effectLst>
            <a:outerShdw blurRad="63500" dist="35921" dir="2700000" algn="ctr" rotWithShape="0">
              <a:schemeClr val="tx2"/>
            </a:outerShdw>
          </a:effectLst>
        </p:spPr>
        <p:txBody>
          <a:bodyPr/>
          <a:lstStyle/>
          <a:p>
            <a:pPr eaLnBrk="1" hangingPunct="1">
              <a:defRPr/>
            </a:pPr>
            <a:r>
              <a:rPr lang="en-US">
                <a:solidFill>
                  <a:schemeClr val="bg1"/>
                </a:solidFill>
                <a:latin typeface="Times New Roman" charset="0"/>
                <a:cs typeface="+mj-cs"/>
              </a:rPr>
              <a:t>Chỉ có Đa 8:26 (bên cạnh Sáng 1) nói đến </a:t>
            </a:r>
            <a:r>
              <a:rPr lang="ja-JP" altLang="en-US">
                <a:solidFill>
                  <a:schemeClr val="bg1"/>
                </a:solidFill>
                <a:latin typeface="Times New Roman" charset="0"/>
                <a:cs typeface="+mj-cs"/>
              </a:rPr>
              <a:t>“</a:t>
            </a:r>
            <a:r>
              <a:rPr lang="en-US">
                <a:solidFill>
                  <a:schemeClr val="bg1"/>
                </a:solidFill>
                <a:latin typeface="Times New Roman" charset="0"/>
                <a:cs typeface="+mj-cs"/>
              </a:rPr>
              <a:t>buổi chiều &amp; buổi mai</a:t>
            </a:r>
            <a:r>
              <a:rPr lang="ja-JP" altLang="en-US">
                <a:solidFill>
                  <a:schemeClr val="bg1"/>
                </a:solidFill>
                <a:latin typeface="Times New Roman" charset="0"/>
                <a:cs typeface="+mj-cs"/>
              </a:rPr>
              <a:t>”</a:t>
            </a:r>
            <a:r>
              <a:rPr lang="en-US">
                <a:solidFill>
                  <a:schemeClr val="bg1"/>
                </a:solidFill>
                <a:latin typeface="Times New Roman" charset="0"/>
                <a:cs typeface="+mj-cs"/>
              </a:rPr>
              <a:t>— và với nghĩa đen</a:t>
            </a:r>
          </a:p>
        </p:txBody>
      </p:sp>
      <p:sp>
        <p:nvSpPr>
          <p:cNvPr id="704515" name="Rectangle 4"/>
          <p:cNvSpPr>
            <a:spLocks noChangeArrowheads="1"/>
          </p:cNvSpPr>
          <p:nvPr/>
        </p:nvSpPr>
        <p:spPr bwMode="auto">
          <a:xfrm>
            <a:off x="0" y="3505200"/>
            <a:ext cx="9144000" cy="3124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r>
              <a:rPr lang="ja-JP" altLang="en-US" sz="4400">
                <a:solidFill>
                  <a:schemeClr val="bg1"/>
                </a:solidFill>
              </a:rPr>
              <a:t>“</a:t>
            </a:r>
            <a:r>
              <a:rPr lang="en-US" altLang="ja-JP" sz="4400">
                <a:solidFill>
                  <a:schemeClr val="bg1"/>
                </a:solidFill>
              </a:rPr>
              <a:t>Vả, sự hiện thấy về các </a:t>
            </a:r>
            <a:r>
              <a:rPr lang="en-US" altLang="ja-JP" sz="4400">
                <a:solidFill>
                  <a:srgbClr val="F8E47F"/>
                </a:solidFill>
              </a:rPr>
              <a:t>buổi chiều và buổi mai</a:t>
            </a:r>
            <a:r>
              <a:rPr lang="en-US" altLang="ja-JP" sz="4400">
                <a:solidFill>
                  <a:schemeClr val="bg1"/>
                </a:solidFill>
              </a:rPr>
              <a:t> mà đã nói đến là thật; Nhưng ngươi hãy giữ kín sự hiện thấy đó, vì nó quan hệ với sau nhiều ngày (</a:t>
            </a:r>
            <a:r>
              <a:rPr lang="en-US" altLang="ja-JP" sz="4400" i="1">
                <a:solidFill>
                  <a:schemeClr val="bg1"/>
                </a:solidFill>
              </a:rPr>
              <a:t>in the future)</a:t>
            </a:r>
            <a:r>
              <a:rPr lang="ja-JP" altLang="en-US" sz="4400">
                <a:solidFill>
                  <a:schemeClr val="bg1"/>
                </a:solidFill>
              </a:rPr>
              <a:t>”</a:t>
            </a:r>
            <a:r>
              <a:rPr lang="en-US" altLang="ja-JP" sz="3600">
                <a:solidFill>
                  <a:schemeClr val="bg1"/>
                </a:solidFill>
              </a:rPr>
              <a:t> (NASB)</a:t>
            </a:r>
            <a:r>
              <a:rPr lang="en-US" altLang="ja-JP" sz="4400">
                <a:solidFill>
                  <a:schemeClr val="bg1"/>
                </a:solidFill>
              </a:rPr>
              <a:t>.</a:t>
            </a:r>
            <a:endParaRPr lang="en-US" sz="4400">
              <a:solidFill>
                <a:schemeClr val="tx2"/>
              </a:solidFill>
            </a:endParaRPr>
          </a:p>
        </p:txBody>
      </p:sp>
    </p:spTree>
  </p:cSld>
  <p:clrMapOvr>
    <a:masterClrMapping/>
  </p:clrMapOvr>
  <p:transition spd="med">
    <p:randomBar dir="ver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61"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2963" name="Rectangle 3"/>
          <p:cNvSpPr>
            <a:spLocks noGrp="1" noChangeArrowheads="1"/>
          </p:cNvSpPr>
          <p:nvPr>
            <p:ph type="ctrTitle"/>
          </p:nvPr>
        </p:nvSpPr>
        <p:spPr>
          <a:xfrm>
            <a:off x="685800" y="349250"/>
            <a:ext cx="7772400" cy="1022350"/>
          </a:xfrm>
          <a:effectLst>
            <a:outerShdw blurRad="63500" dist="28398" dir="1593903" algn="ctr" rotWithShape="0">
              <a:schemeClr val="bg1"/>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cs typeface="+mj-cs"/>
              </a:rPr>
              <a:t>Vì sao 24 giờ?</a:t>
            </a:r>
          </a:p>
        </p:txBody>
      </p:sp>
      <p:sp>
        <p:nvSpPr>
          <p:cNvPr id="2472965" name="Rectangle 5"/>
          <p:cNvSpPr>
            <a:spLocks noChangeArrowheads="1"/>
          </p:cNvSpPr>
          <p:nvPr/>
        </p:nvSpPr>
        <p:spPr bwMode="auto">
          <a:xfrm>
            <a:off x="152400" y="1905000"/>
            <a:ext cx="9144000" cy="2286000"/>
          </a:xfrm>
          <a:prstGeom prst="rect">
            <a:avLst/>
          </a:prstGeom>
          <a:noFill/>
          <a:ln w="9525">
            <a:noFill/>
            <a:miter lim="800000"/>
            <a:headEnd/>
            <a:tailEnd/>
          </a:ln>
          <a:effectLst/>
        </p:spPr>
        <p:txBody>
          <a:bodyPr/>
          <a:lstStyle/>
          <a:p>
            <a:pPr marL="465138" indent="-465138">
              <a:buClr>
                <a:schemeClr val="hlink"/>
              </a:buClr>
              <a:buSzPct val="75000"/>
              <a:buFont typeface="Wingdings" charset="0"/>
              <a:buChar char="l"/>
              <a:defRPr/>
            </a:pPr>
            <a:r>
              <a:rPr lang="en-US" sz="4000" b="1" i="1">
                <a:effectLst>
                  <a:outerShdw blurRad="38100" dist="38100" dir="2700000" algn="tl">
                    <a:srgbClr val="010199"/>
                  </a:outerShdw>
                </a:effectLst>
                <a:latin typeface="Arial" charset="0"/>
              </a:rPr>
              <a:t>Sự sáng tạo ngay tức thì (Thi 33:6)</a:t>
            </a:r>
          </a:p>
          <a:p>
            <a:pPr marL="465138" indent="-465138">
              <a:buClr>
                <a:schemeClr val="hlink"/>
              </a:buClr>
              <a:buSzPct val="75000"/>
              <a:buFont typeface="Wingdings" charset="0"/>
              <a:buChar char="l"/>
              <a:defRPr/>
            </a:pPr>
            <a:r>
              <a:rPr lang="ja-JP" altLang="en-US" sz="4000" b="1" i="1">
                <a:effectLst>
                  <a:outerShdw blurRad="38100" dist="38100" dir="2700000" algn="tl">
                    <a:srgbClr val="010199"/>
                  </a:outerShdw>
                </a:effectLst>
                <a:latin typeface="Arial" charset="0"/>
              </a:rPr>
              <a:t>“</a:t>
            </a:r>
            <a:r>
              <a:rPr lang="en-US" sz="4000" b="1" i="1">
                <a:effectLst>
                  <a:outerShdw blurRad="38100" dist="38100" dir="2700000" algn="tl">
                    <a:srgbClr val="010199"/>
                  </a:outerShdw>
                </a:effectLst>
                <a:latin typeface="Arial" charset="0"/>
              </a:rPr>
              <a:t>buổi chiều và buổi mai</a:t>
            </a:r>
            <a:r>
              <a:rPr lang="ja-JP" altLang="en-US" sz="4000" b="1" i="1">
                <a:effectLst>
                  <a:outerShdw blurRad="38100" dist="38100" dir="2700000" algn="tl">
                    <a:srgbClr val="010199"/>
                  </a:outerShdw>
                </a:effectLst>
                <a:latin typeface="Arial" charset="0"/>
              </a:rPr>
              <a:t>”</a:t>
            </a:r>
            <a:endParaRPr lang="en-US" sz="4000" b="1" i="1">
              <a:effectLst>
                <a:outerShdw blurRad="38100" dist="38100" dir="2700000" algn="tl">
                  <a:srgbClr val="010199"/>
                </a:outerShdw>
              </a:effectLst>
              <a:latin typeface="Arial" charset="0"/>
            </a:endParaRPr>
          </a:p>
          <a:p>
            <a:pPr marL="465138" indent="-465138">
              <a:buClr>
                <a:schemeClr val="hlink"/>
              </a:buClr>
              <a:buSzPct val="75000"/>
              <a:buFont typeface="Wingdings" charset="0"/>
              <a:buChar char="l"/>
              <a:defRPr/>
            </a:pPr>
            <a:r>
              <a:rPr lang="en-US" sz="4000" b="1" i="1">
                <a:effectLst>
                  <a:outerShdw blurRad="38100" dist="38100" dir="2700000" algn="tl">
                    <a:srgbClr val="010199"/>
                  </a:outerShdw>
                </a:effectLst>
                <a:latin typeface="Arial" charset="0"/>
              </a:rPr>
              <a:t>Tính từ chỉ con số (</a:t>
            </a:r>
            <a:r>
              <a:rPr lang="ja-JP" altLang="en-US" sz="4000" b="1" i="1">
                <a:effectLst>
                  <a:outerShdw blurRad="38100" dist="38100" dir="2700000" algn="tl">
                    <a:srgbClr val="010199"/>
                  </a:outerShdw>
                </a:effectLst>
                <a:latin typeface="Arial" charset="0"/>
              </a:rPr>
              <a:t>“</a:t>
            </a:r>
            <a:r>
              <a:rPr lang="en-US" sz="4000" b="1" i="1">
                <a:effectLst>
                  <a:outerShdw blurRad="38100" dist="38100" dir="2700000" algn="tl">
                    <a:srgbClr val="010199"/>
                  </a:outerShdw>
                </a:effectLst>
                <a:latin typeface="Arial" charset="0"/>
              </a:rPr>
              <a:t>thứ nhất…</a:t>
            </a:r>
            <a:r>
              <a:rPr lang="ja-JP" altLang="en-US" sz="4000" b="1" i="1">
                <a:effectLst>
                  <a:outerShdw blurRad="38100" dist="38100" dir="2700000" algn="tl">
                    <a:srgbClr val="010199"/>
                  </a:outerShdw>
                </a:effectLst>
                <a:latin typeface="Arial" charset="0"/>
              </a:rPr>
              <a:t>”</a:t>
            </a:r>
            <a:r>
              <a:rPr lang="en-US" sz="4000" b="1" i="1">
                <a:effectLst>
                  <a:outerShdw blurRad="38100" dist="38100" dir="2700000" algn="tl">
                    <a:srgbClr val="010199"/>
                  </a:outerShdw>
                </a:effectLst>
                <a:latin typeface="Arial" charset="0"/>
              </a:rPr>
              <a:t>)</a:t>
            </a:r>
          </a:p>
        </p:txBody>
      </p:sp>
      <p:sp>
        <p:nvSpPr>
          <p:cNvPr id="2472967" name="Rectangle 7"/>
          <p:cNvSpPr>
            <a:spLocks noChangeArrowheads="1"/>
          </p:cNvSpPr>
          <p:nvPr/>
        </p:nvSpPr>
        <p:spPr bwMode="auto">
          <a:xfrm>
            <a:off x="990600" y="4191000"/>
            <a:ext cx="7832725" cy="2255838"/>
          </a:xfrm>
          <a:prstGeom prst="rect">
            <a:avLst/>
          </a:prstGeom>
          <a:noFill/>
          <a:ln w="9525">
            <a:noFill/>
            <a:miter lim="800000"/>
            <a:headEnd/>
            <a:tailEnd/>
          </a:ln>
          <a:effectLst/>
        </p:spPr>
        <p:txBody>
          <a:bodyPr/>
          <a:lstStyle/>
          <a:p>
            <a:pPr>
              <a:buClr>
                <a:schemeClr val="hlink"/>
              </a:buClr>
              <a:buSzPct val="75000"/>
              <a:buFont typeface="Wingdings" charset="0"/>
              <a:buNone/>
              <a:defRPr/>
            </a:pPr>
            <a:r>
              <a:rPr lang="en-US" sz="3600" b="1" i="1">
                <a:effectLst>
                  <a:outerShdw blurRad="38100" dist="38100" dir="2700000" algn="tl">
                    <a:srgbClr val="010199"/>
                  </a:outerShdw>
                </a:effectLst>
                <a:latin typeface="Arial" charset="0"/>
              </a:rPr>
              <a:t>Trong tiếng Hê-bơ-rơ, khi </a:t>
            </a:r>
            <a:r>
              <a:rPr lang="ja-JP" altLang="en-US" sz="3600" b="1" i="1">
                <a:effectLst>
                  <a:outerShdw blurRad="38100" dist="38100" dir="2700000" algn="tl">
                    <a:srgbClr val="010199"/>
                  </a:outerShdw>
                </a:effectLst>
                <a:latin typeface="Arial" charset="0"/>
              </a:rPr>
              <a:t>“</a:t>
            </a:r>
            <a:r>
              <a:rPr lang="en-US" sz="3600" b="1" i="1">
                <a:effectLst>
                  <a:outerShdw blurRad="38100" dist="38100" dir="2700000" algn="tl">
                    <a:srgbClr val="010199"/>
                  </a:outerShdw>
                </a:effectLst>
                <a:latin typeface="Arial" charset="0"/>
              </a:rPr>
              <a:t>ngày</a:t>
            </a:r>
            <a:r>
              <a:rPr lang="ja-JP" altLang="en-US" sz="3600" b="1" i="1">
                <a:effectLst>
                  <a:outerShdw blurRad="38100" dist="38100" dir="2700000" algn="tl">
                    <a:srgbClr val="010199"/>
                  </a:outerShdw>
                </a:effectLst>
                <a:latin typeface="Arial" charset="0"/>
              </a:rPr>
              <a:t>”</a:t>
            </a:r>
            <a:r>
              <a:rPr lang="en-US" sz="3600" b="1" i="1">
                <a:effectLst>
                  <a:outerShdw blurRad="38100" dist="38100" dir="2700000" algn="tl">
                    <a:srgbClr val="010199"/>
                  </a:outerShdw>
                </a:effectLst>
                <a:latin typeface="Arial" charset="0"/>
              </a:rPr>
              <a:t> (yom) được đứng trước bởi một tính từ chỉ con số, </a:t>
            </a:r>
            <a:r>
              <a:rPr lang="ja-JP" altLang="en-US" sz="3600" b="1" i="1">
                <a:effectLst>
                  <a:outerShdw blurRad="38100" dist="38100" dir="2700000" algn="tl">
                    <a:srgbClr val="010199"/>
                  </a:outerShdw>
                </a:effectLst>
                <a:latin typeface="Arial" charset="0"/>
              </a:rPr>
              <a:t>“</a:t>
            </a:r>
            <a:r>
              <a:rPr lang="en-US" sz="3600" b="1" i="1">
                <a:effectLst>
                  <a:outerShdw blurRad="38100" dist="38100" dir="2700000" algn="tl">
                    <a:srgbClr val="010199"/>
                  </a:outerShdw>
                </a:effectLst>
                <a:latin typeface="Arial" charset="0"/>
              </a:rPr>
              <a:t>ngày</a:t>
            </a:r>
            <a:r>
              <a:rPr lang="ja-JP" altLang="en-US" sz="3600" b="1" i="1">
                <a:effectLst>
                  <a:outerShdw blurRad="38100" dist="38100" dir="2700000" algn="tl">
                    <a:srgbClr val="010199"/>
                  </a:outerShdw>
                </a:effectLst>
                <a:latin typeface="Arial" charset="0"/>
              </a:rPr>
              <a:t>”</a:t>
            </a:r>
            <a:r>
              <a:rPr lang="en-US" sz="3600" b="1" i="1">
                <a:effectLst>
                  <a:outerShdw blurRad="38100" dist="38100" dir="2700000" algn="tl">
                    <a:srgbClr val="010199"/>
                  </a:outerShdw>
                </a:effectLst>
                <a:latin typeface="Arial" charset="0"/>
              </a:rPr>
              <a:t> ấy luôn luôn mang nghĩa đen!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2965">
                                            <p:txEl>
                                              <p:pRg st="2" end="2"/>
                                            </p:txEl>
                                          </p:spTgt>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2472967"/>
                                        </p:tgtEl>
                                        <p:attrNameLst>
                                          <p:attrName>style.visibility</p:attrName>
                                        </p:attrNameLst>
                                      </p:cBhvr>
                                      <p:to>
                                        <p:strVal val="visible"/>
                                      </p:to>
                                    </p:set>
                                    <p:animEffect transition="in" filter="wipe(down)">
                                      <p:cBhvr>
                                        <p:cTn id="10" dur="500"/>
                                        <p:tgtEl>
                                          <p:spTgt spid="247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65" grpId="0" build="p" autoUpdateAnimBg="0"/>
      <p:bldP spid="247296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09" name="Picture 2" descr="tabernacle1enlar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5011" name="Rectangle 3"/>
          <p:cNvSpPr>
            <a:spLocks noGrp="1" noChangeArrowheads="1"/>
          </p:cNvSpPr>
          <p:nvPr>
            <p:ph type="title"/>
          </p:nvPr>
        </p:nvSpPr>
        <p:spPr>
          <a:effectLst>
            <a:outerShdw blurRad="63500" dist="35921" dir="2700000" algn="ctr" rotWithShape="0">
              <a:schemeClr val="tx2"/>
            </a:outerShdw>
          </a:effectLst>
        </p:spPr>
        <p:txBody>
          <a:bodyPr/>
          <a:lstStyle/>
          <a:p>
            <a:pPr eaLnBrk="1" hangingPunct="1">
              <a:defRPr/>
            </a:pPr>
            <a:r>
              <a:rPr lang="en-US">
                <a:solidFill>
                  <a:schemeClr val="bg1"/>
                </a:solidFill>
                <a:latin typeface="Times New Roman" charset="0"/>
                <a:cs typeface="+mj-cs"/>
              </a:rPr>
              <a:t>Dân-số 7:12</a:t>
            </a:r>
            <a:endParaRPr lang="en-US">
              <a:latin typeface="Times New Roman" charset="0"/>
              <a:cs typeface="+mj-cs"/>
            </a:endParaRPr>
          </a:p>
        </p:txBody>
      </p:sp>
      <p:sp>
        <p:nvSpPr>
          <p:cNvPr id="708611" name="Rectangle 4"/>
          <p:cNvSpPr>
            <a:spLocks noChangeArrowheads="1"/>
          </p:cNvSpPr>
          <p:nvPr/>
        </p:nvSpPr>
        <p:spPr bwMode="auto">
          <a:xfrm>
            <a:off x="762000" y="2362200"/>
            <a:ext cx="7772400" cy="11430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r>
              <a:rPr lang="ja-JP" altLang="en-US" sz="4400">
                <a:solidFill>
                  <a:schemeClr val="bg1"/>
                </a:solidFill>
              </a:rPr>
              <a:t>“</a:t>
            </a:r>
            <a:r>
              <a:rPr lang="en-US" altLang="ja-JP" sz="4400">
                <a:solidFill>
                  <a:schemeClr val="bg1"/>
                </a:solidFill>
              </a:rPr>
              <a:t>Người dâng lễ vật mình </a:t>
            </a:r>
            <a:r>
              <a:rPr lang="en-US" altLang="ja-JP" sz="4400">
                <a:solidFill>
                  <a:srgbClr val="FFFF00"/>
                </a:solidFill>
              </a:rPr>
              <a:t>ngày đầu</a:t>
            </a:r>
            <a:r>
              <a:rPr lang="en-US" altLang="ja-JP" sz="4400">
                <a:solidFill>
                  <a:schemeClr val="bg1"/>
                </a:solidFill>
              </a:rPr>
              <a:t> là Na-ha-sôn…</a:t>
            </a:r>
            <a:r>
              <a:rPr lang="ja-JP" altLang="en-US" sz="4400">
                <a:solidFill>
                  <a:schemeClr val="bg1"/>
                </a:solidFill>
              </a:rPr>
              <a:t>”</a:t>
            </a:r>
            <a:r>
              <a:rPr lang="en-US" altLang="ja-JP" sz="4400">
                <a:solidFill>
                  <a:schemeClr val="bg1"/>
                </a:solidFill>
              </a:rPr>
              <a:t> </a:t>
            </a:r>
            <a:endParaRPr lang="en-US" sz="4400">
              <a:solidFill>
                <a:schemeClr val="tx2"/>
              </a:solidFill>
            </a:endParaRPr>
          </a:p>
        </p:txBody>
      </p:sp>
    </p:spTree>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657"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7059" name="Rectangle 3"/>
          <p:cNvSpPr>
            <a:spLocks noGrp="1" noChangeArrowheads="1"/>
          </p:cNvSpPr>
          <p:nvPr>
            <p:ph type="ctrTitle"/>
          </p:nvPr>
        </p:nvSpPr>
        <p:spPr>
          <a:xfrm>
            <a:off x="685800" y="349250"/>
            <a:ext cx="7772400" cy="1022350"/>
          </a:xfrm>
          <a:effectLst>
            <a:outerShdw blurRad="63500" dist="28398" dir="1593903" algn="ctr" rotWithShape="0">
              <a:schemeClr val="bg1"/>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cs typeface="+mj-cs"/>
              </a:rPr>
              <a:t>Vì sao 24 giờ?</a:t>
            </a:r>
          </a:p>
        </p:txBody>
      </p:sp>
      <p:sp>
        <p:nvSpPr>
          <p:cNvPr id="2477061" name="Rectangle 5"/>
          <p:cNvSpPr>
            <a:spLocks noChangeArrowheads="1"/>
          </p:cNvSpPr>
          <p:nvPr/>
        </p:nvSpPr>
        <p:spPr bwMode="auto">
          <a:xfrm>
            <a:off x="0" y="1905000"/>
            <a:ext cx="8915400" cy="3489325"/>
          </a:xfrm>
          <a:prstGeom prst="rect">
            <a:avLst/>
          </a:prstGeom>
          <a:noFill/>
          <a:ln w="9525">
            <a:noFill/>
            <a:miter lim="800000"/>
            <a:headEnd/>
            <a:tailEnd/>
          </a:ln>
          <a:effectLst/>
        </p:spPr>
        <p:txBody>
          <a:bodyPr/>
          <a:lstStyle/>
          <a:p>
            <a:pPr marL="465138" indent="-465138">
              <a:buClr>
                <a:schemeClr val="hlink"/>
              </a:buClr>
              <a:buSzPct val="75000"/>
              <a:buFont typeface="Wingdings" charset="0"/>
              <a:buChar char="l"/>
              <a:defRPr/>
            </a:pPr>
            <a:r>
              <a:rPr lang="en-US" sz="3800" b="1" i="1">
                <a:effectLst>
                  <a:outerShdw blurRad="38100" dist="38100" dir="2700000" algn="tl">
                    <a:srgbClr val="010199"/>
                  </a:outerShdw>
                </a:effectLst>
                <a:latin typeface="Arial" charset="0"/>
              </a:rPr>
              <a:t>Sự sáng tạo ngay tức thì (Thi 33:6)</a:t>
            </a:r>
          </a:p>
          <a:p>
            <a:pPr marL="465138" indent="-465138">
              <a:buClr>
                <a:schemeClr val="hlink"/>
              </a:buClr>
              <a:buSzPct val="75000"/>
              <a:buFont typeface="Wingdings" charset="0"/>
              <a:buChar char="l"/>
              <a:defRPr/>
            </a:pPr>
            <a:r>
              <a:rPr lang="ja-JP" altLang="en-US" sz="3800" b="1" i="1">
                <a:effectLst>
                  <a:outerShdw blurRad="38100" dist="38100" dir="2700000" algn="tl">
                    <a:srgbClr val="010199"/>
                  </a:outerShdw>
                </a:effectLst>
                <a:latin typeface="Arial" charset="0"/>
              </a:rPr>
              <a:t>“</a:t>
            </a:r>
            <a:r>
              <a:rPr lang="en-US" sz="3800" b="1" i="1">
                <a:effectLst>
                  <a:outerShdw blurRad="38100" dist="38100" dir="2700000" algn="tl">
                    <a:srgbClr val="010199"/>
                  </a:outerShdw>
                </a:effectLst>
                <a:latin typeface="Arial" charset="0"/>
              </a:rPr>
              <a:t>buổi chiều và buổi mai</a:t>
            </a:r>
            <a:r>
              <a:rPr lang="ja-JP" altLang="en-US" sz="3800" b="1" i="1">
                <a:effectLst>
                  <a:outerShdw blurRad="38100" dist="38100" dir="2700000" algn="tl">
                    <a:srgbClr val="010199"/>
                  </a:outerShdw>
                </a:effectLst>
                <a:latin typeface="Arial" charset="0"/>
              </a:rPr>
              <a:t>”</a:t>
            </a:r>
            <a:endParaRPr lang="en-US" sz="3800" b="1" i="1">
              <a:effectLst>
                <a:outerShdw blurRad="38100" dist="38100" dir="2700000" algn="tl">
                  <a:srgbClr val="010199"/>
                </a:outerShdw>
              </a:effectLst>
              <a:latin typeface="Arial" charset="0"/>
            </a:endParaRPr>
          </a:p>
          <a:p>
            <a:pPr marL="465138" indent="-465138">
              <a:buClr>
                <a:schemeClr val="hlink"/>
              </a:buClr>
              <a:buSzPct val="75000"/>
              <a:buFont typeface="Wingdings" charset="0"/>
              <a:buChar char="l"/>
              <a:defRPr/>
            </a:pPr>
            <a:r>
              <a:rPr lang="en-US" sz="3800" b="1" i="1">
                <a:effectLst>
                  <a:outerShdw blurRad="38100" dist="38100" dir="2700000" algn="tl">
                    <a:srgbClr val="010199"/>
                  </a:outerShdw>
                </a:effectLst>
                <a:latin typeface="Arial" charset="0"/>
              </a:rPr>
              <a:t>Tính từ chỉ con số (</a:t>
            </a:r>
            <a:r>
              <a:rPr lang="ja-JP" altLang="en-US" sz="3800" b="1" i="1">
                <a:effectLst>
                  <a:outerShdw blurRad="38100" dist="38100" dir="2700000" algn="tl">
                    <a:srgbClr val="010199"/>
                  </a:outerShdw>
                </a:effectLst>
                <a:latin typeface="Arial" charset="0"/>
              </a:rPr>
              <a:t>“</a:t>
            </a:r>
            <a:r>
              <a:rPr lang="en-US" sz="3800" b="1" i="1">
                <a:effectLst>
                  <a:outerShdw blurRad="38100" dist="38100" dir="2700000" algn="tl">
                    <a:srgbClr val="010199"/>
                  </a:outerShdw>
                </a:effectLst>
                <a:latin typeface="Arial" charset="0"/>
              </a:rPr>
              <a:t>thứ nhất…</a:t>
            </a:r>
            <a:r>
              <a:rPr lang="ja-JP" altLang="en-US" sz="3800" b="1" i="1">
                <a:effectLst>
                  <a:outerShdw blurRad="38100" dist="38100" dir="2700000" algn="tl">
                    <a:srgbClr val="010199"/>
                  </a:outerShdw>
                </a:effectLst>
                <a:latin typeface="Arial" charset="0"/>
              </a:rPr>
              <a:t>”</a:t>
            </a:r>
            <a:r>
              <a:rPr lang="en-US" sz="3800" b="1" i="1">
                <a:effectLst>
                  <a:outerShdw blurRad="38100" dist="38100" dir="2700000" algn="tl">
                    <a:srgbClr val="010199"/>
                  </a:outerShdw>
                </a:effectLst>
                <a:latin typeface="Arial" charset="0"/>
              </a:rPr>
              <a:t>)</a:t>
            </a:r>
          </a:p>
          <a:p>
            <a:pPr marL="465138" indent="-465138">
              <a:buClr>
                <a:schemeClr val="hlink"/>
              </a:buClr>
              <a:buSzPct val="75000"/>
              <a:buFont typeface="Wingdings" charset="0"/>
              <a:buChar char="l"/>
              <a:defRPr/>
            </a:pPr>
            <a:r>
              <a:rPr lang="en-US" sz="3800" b="1" i="1">
                <a:effectLst>
                  <a:outerShdw blurRad="38100" dist="38100" dir="2700000" algn="tl">
                    <a:srgbClr val="010199"/>
                  </a:outerShdw>
                </a:effectLst>
                <a:latin typeface="Arial" charset="0"/>
              </a:rPr>
              <a:t>Khuôn mẫu cho làm việc &amp; nghỉ ngơi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70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7061"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2705" name="Picture 1"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We get our 7-day week from Genesis 1</a:t>
            </a:r>
          </a:p>
        </p:txBody>
      </p:sp>
    </p:spTree>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4753" name="Picture 2" descr="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1500"/>
            <a:ext cx="8483600" cy="590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4754" name="Rectangle 3"/>
          <p:cNvSpPr>
            <a:spLocks noGrp="1" noChangeArrowheads="1"/>
          </p:cNvSpPr>
          <p:nvPr>
            <p:ph type="title" idx="4294967295"/>
          </p:nvPr>
        </p:nvSpPr>
        <p:spPr>
          <a:xfrm>
            <a:off x="457200" y="609600"/>
            <a:ext cx="2667000" cy="1143000"/>
          </a:xfrm>
          <a:solidFill>
            <a:srgbClr val="F8E47F"/>
          </a:solidFill>
        </p:spPr>
        <p:txBody>
          <a:bodyPr/>
          <a:lstStyle/>
          <a:p>
            <a:pPr eaLnBrk="1" hangingPunct="1"/>
            <a:r>
              <a:rPr lang="en-US" sz="4000" b="1">
                <a:latin typeface="Arial" charset="0"/>
              </a:rPr>
              <a:t>Thời gian</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716802" name="Rectangle 2"/>
          <p:cNvSpPr>
            <a:spLocks noGrp="1" noChangeArrowheads="1"/>
          </p:cNvSpPr>
          <p:nvPr>
            <p:ph type="title"/>
          </p:nvPr>
        </p:nvSpPr>
        <p:spPr>
          <a:xfrm>
            <a:off x="762000" y="152400"/>
            <a:ext cx="7772400" cy="930275"/>
          </a:xfrm>
        </p:spPr>
        <p:txBody>
          <a:bodyPr/>
          <a:lstStyle/>
          <a:p>
            <a:r>
              <a:rPr lang="en-US" altLang="zh-CN" sz="4000" b="1" i="1">
                <a:solidFill>
                  <a:schemeClr val="bg1"/>
                </a:solidFill>
                <a:latin typeface="Arial" charset="0"/>
                <a:cs typeface="Arial" charset="0"/>
              </a:rPr>
              <a:t>When to Start the Day…</a:t>
            </a:r>
            <a:endParaRPr lang="en-US" altLang="zh-CN" sz="4000">
              <a:latin typeface="Arial" charset="0"/>
              <a:cs typeface="Arial" charset="0"/>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fontAlgn="auto">
              <a:spcBef>
                <a:spcPts val="0"/>
              </a:spcBef>
              <a:spcAft>
                <a:spcPts val="0"/>
              </a:spcAft>
              <a:defRPr/>
            </a:pPr>
            <a:r>
              <a:rPr lang="en-US" altLang="zh-CN" b="1">
                <a:solidFill>
                  <a:srgbClr val="FFFFFF"/>
                </a:solidFill>
                <a:latin typeface="Arial"/>
                <a:ea typeface="+mn-ea"/>
                <a:cs typeface="Arial"/>
              </a:rPr>
              <a:t>Roman</a:t>
            </a:r>
            <a:endParaRPr lang="en-US" altLang="zh-CN" b="1">
              <a:solidFill>
                <a:srgbClr val="000000"/>
              </a:solidFill>
              <a:latin typeface="Arial"/>
              <a:ea typeface="+mn-ea"/>
              <a:cs typeface="Arial"/>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fontAlgn="auto">
              <a:spcBef>
                <a:spcPts val="0"/>
              </a:spcBef>
              <a:spcAft>
                <a:spcPts val="0"/>
              </a:spcAft>
              <a:defRPr/>
            </a:pPr>
            <a:r>
              <a:rPr lang="en-US" altLang="zh-CN" b="1">
                <a:solidFill>
                  <a:srgbClr val="FFFFFF"/>
                </a:solidFill>
                <a:latin typeface="Arial"/>
                <a:ea typeface="+mn-ea"/>
                <a:cs typeface="Arial"/>
              </a:rPr>
              <a:t>Jewish</a:t>
            </a:r>
            <a:endParaRPr lang="en-US" altLang="zh-CN" b="1">
              <a:solidFill>
                <a:srgbClr val="000000"/>
              </a:solidFill>
              <a:latin typeface="Arial"/>
              <a:ea typeface="+mn-ea"/>
              <a:cs typeface="Arial"/>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fontAlgn="auto">
              <a:spcBef>
                <a:spcPts val="0"/>
              </a:spcBef>
              <a:spcAft>
                <a:spcPts val="0"/>
              </a:spcAft>
              <a:defRPr/>
            </a:pPr>
            <a:r>
              <a:rPr lang="en-US" altLang="zh-CN" sz="1800" b="1">
                <a:solidFill>
                  <a:srgbClr val="FFFFFF"/>
                </a:solidFill>
                <a:latin typeface="Arial"/>
                <a:ea typeface="+mn-ea"/>
                <a:cs typeface="Arial"/>
              </a:rPr>
              <a:t>12 </a:t>
            </a:r>
            <a:br>
              <a:rPr lang="en-US" altLang="zh-CN" sz="1800" b="1">
                <a:solidFill>
                  <a:srgbClr val="FFFFFF"/>
                </a:solidFill>
                <a:latin typeface="Arial"/>
                <a:ea typeface="+mn-ea"/>
                <a:cs typeface="Arial"/>
              </a:rPr>
            </a:br>
            <a:r>
              <a:rPr lang="en-US" altLang="zh-CN" sz="1800" b="1">
                <a:solidFill>
                  <a:srgbClr val="FFFFFF"/>
                </a:solidFill>
                <a:latin typeface="Arial"/>
                <a:ea typeface="+mn-ea"/>
                <a:cs typeface="Arial"/>
              </a:rPr>
              <a:t>AM</a:t>
            </a:r>
            <a:endParaRPr lang="en-US" altLang="zh-CN" sz="1800" b="1">
              <a:solidFill>
                <a:srgbClr val="000000"/>
              </a:solidFill>
              <a:latin typeface="Arial"/>
              <a:ea typeface="+mn-ea"/>
              <a:cs typeface="Arial"/>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fontAlgn="auto">
              <a:spcBef>
                <a:spcPts val="0"/>
              </a:spcBef>
              <a:spcAft>
                <a:spcPts val="0"/>
              </a:spcAft>
              <a:defRPr/>
            </a:pPr>
            <a:r>
              <a:rPr lang="en-US" altLang="zh-CN" sz="1800" b="1">
                <a:solidFill>
                  <a:srgbClr val="FFFFFF"/>
                </a:solidFill>
                <a:latin typeface="Arial"/>
                <a:ea typeface="+mn-ea"/>
                <a:cs typeface="Arial"/>
              </a:rPr>
              <a:t>6 </a:t>
            </a:r>
            <a:br>
              <a:rPr lang="en-US" altLang="zh-CN" sz="1800" b="1">
                <a:solidFill>
                  <a:srgbClr val="FFFFFF"/>
                </a:solidFill>
                <a:latin typeface="Arial"/>
                <a:ea typeface="+mn-ea"/>
                <a:cs typeface="Arial"/>
              </a:rPr>
            </a:br>
            <a:r>
              <a:rPr lang="en-US" altLang="zh-CN" sz="1800" b="1">
                <a:solidFill>
                  <a:srgbClr val="FFFFFF"/>
                </a:solidFill>
                <a:latin typeface="Arial"/>
                <a:ea typeface="+mn-ea"/>
                <a:cs typeface="Arial"/>
              </a:rPr>
              <a:t>AM</a:t>
            </a:r>
            <a:endParaRPr lang="en-US" altLang="zh-CN" sz="1800" b="1">
              <a:solidFill>
                <a:srgbClr val="000000"/>
              </a:solidFill>
              <a:latin typeface="Arial"/>
              <a:ea typeface="+mn-ea"/>
              <a:cs typeface="Arial"/>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fontAlgn="auto">
              <a:spcBef>
                <a:spcPts val="0"/>
              </a:spcBef>
              <a:spcAft>
                <a:spcPts val="0"/>
              </a:spcAft>
              <a:defRPr/>
            </a:pPr>
            <a:r>
              <a:rPr lang="en-US" altLang="zh-CN" sz="1800" b="1">
                <a:solidFill>
                  <a:srgbClr val="FFFFFF"/>
                </a:solidFill>
                <a:latin typeface="Arial"/>
                <a:ea typeface="+mn-ea"/>
                <a:cs typeface="Arial"/>
              </a:rPr>
              <a:t>12 </a:t>
            </a:r>
            <a:br>
              <a:rPr lang="en-US" altLang="zh-CN" sz="1800" b="1">
                <a:solidFill>
                  <a:srgbClr val="FFFFFF"/>
                </a:solidFill>
                <a:latin typeface="Arial"/>
                <a:ea typeface="+mn-ea"/>
                <a:cs typeface="Arial"/>
              </a:rPr>
            </a:br>
            <a:r>
              <a:rPr lang="en-US" altLang="zh-CN" sz="1800" b="1">
                <a:solidFill>
                  <a:srgbClr val="FFFFFF"/>
                </a:solidFill>
                <a:latin typeface="Arial"/>
                <a:ea typeface="+mn-ea"/>
                <a:cs typeface="Arial"/>
              </a:rPr>
              <a:t>PM</a:t>
            </a:r>
            <a:endParaRPr lang="en-US" altLang="zh-CN" sz="1800" b="1">
              <a:solidFill>
                <a:srgbClr val="000000"/>
              </a:solidFill>
              <a:latin typeface="Arial"/>
              <a:ea typeface="+mn-ea"/>
              <a:cs typeface="Arial"/>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fontAlgn="auto">
              <a:spcBef>
                <a:spcPts val="0"/>
              </a:spcBef>
              <a:spcAft>
                <a:spcPts val="0"/>
              </a:spcAft>
              <a:defRPr/>
            </a:pPr>
            <a:r>
              <a:rPr lang="en-US" altLang="zh-CN" sz="1800" b="1">
                <a:solidFill>
                  <a:srgbClr val="FFFFFF"/>
                </a:solidFill>
                <a:latin typeface="Arial"/>
                <a:ea typeface="+mn-ea"/>
                <a:cs typeface="Arial"/>
              </a:rPr>
              <a:t>6 </a:t>
            </a:r>
            <a:br>
              <a:rPr lang="en-US" altLang="zh-CN" sz="1800" b="1">
                <a:solidFill>
                  <a:srgbClr val="FFFFFF"/>
                </a:solidFill>
                <a:latin typeface="Arial"/>
                <a:ea typeface="+mn-ea"/>
                <a:cs typeface="Arial"/>
              </a:rPr>
            </a:br>
            <a:r>
              <a:rPr lang="en-US" altLang="zh-CN" sz="1800" b="1">
                <a:solidFill>
                  <a:srgbClr val="FFFFFF"/>
                </a:solidFill>
                <a:latin typeface="Arial"/>
                <a:ea typeface="+mn-ea"/>
                <a:cs typeface="Arial"/>
              </a:rPr>
              <a:t>PM</a:t>
            </a:r>
            <a:endParaRPr lang="en-US" altLang="zh-CN" sz="1800" b="1">
              <a:solidFill>
                <a:srgbClr val="000000"/>
              </a:solidFill>
              <a:latin typeface="Arial"/>
              <a:ea typeface="+mn-ea"/>
              <a:cs typeface="Arial"/>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fontAlgn="auto">
              <a:spcBef>
                <a:spcPts val="0"/>
              </a:spcBef>
              <a:spcAft>
                <a:spcPts val="0"/>
              </a:spcAft>
              <a:defRPr/>
            </a:pPr>
            <a:r>
              <a:rPr lang="en-US" altLang="zh-CN" sz="1800" b="1">
                <a:solidFill>
                  <a:srgbClr val="FFFF00"/>
                </a:solidFill>
                <a:latin typeface="Arial"/>
                <a:ea typeface="+mn-ea"/>
                <a:cs typeface="Arial"/>
              </a:rPr>
              <a:t>12 </a:t>
            </a:r>
            <a:br>
              <a:rPr lang="en-US" altLang="zh-CN" sz="1800" b="1">
                <a:solidFill>
                  <a:srgbClr val="FFFF00"/>
                </a:solidFill>
                <a:latin typeface="Arial"/>
                <a:ea typeface="+mn-ea"/>
                <a:cs typeface="Arial"/>
              </a:rPr>
            </a:br>
            <a:r>
              <a:rPr lang="en-US" altLang="zh-CN" sz="1800" b="1">
                <a:solidFill>
                  <a:srgbClr val="FFFF00"/>
                </a:solidFill>
                <a:latin typeface="Arial"/>
                <a:ea typeface="+mn-ea"/>
                <a:cs typeface="Arial"/>
              </a:rPr>
              <a:t>AM</a:t>
            </a: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fontAlgn="auto">
              <a:spcBef>
                <a:spcPts val="0"/>
              </a:spcBef>
              <a:spcAft>
                <a:spcPts val="0"/>
              </a:spcAft>
              <a:defRPr/>
            </a:pPr>
            <a:r>
              <a:rPr lang="en-US" altLang="zh-CN" sz="1800" b="1">
                <a:solidFill>
                  <a:srgbClr val="FFFF00"/>
                </a:solidFill>
                <a:latin typeface="Arial"/>
                <a:ea typeface="+mn-ea"/>
                <a:cs typeface="Arial"/>
              </a:rPr>
              <a:t>6 </a:t>
            </a:r>
            <a:br>
              <a:rPr lang="en-US" altLang="zh-CN" sz="1800" b="1">
                <a:solidFill>
                  <a:srgbClr val="FFFF00"/>
                </a:solidFill>
                <a:latin typeface="Arial"/>
                <a:ea typeface="+mn-ea"/>
                <a:cs typeface="Arial"/>
              </a:rPr>
            </a:br>
            <a:r>
              <a:rPr lang="en-US" altLang="zh-CN" sz="1800" b="1">
                <a:solidFill>
                  <a:srgbClr val="FFFF00"/>
                </a:solidFill>
                <a:latin typeface="Arial"/>
                <a:ea typeface="+mn-ea"/>
                <a:cs typeface="Arial"/>
              </a:rPr>
              <a:t>AM</a:t>
            </a: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fontAlgn="auto">
              <a:spcBef>
                <a:spcPts val="0"/>
              </a:spcBef>
              <a:spcAft>
                <a:spcPts val="0"/>
              </a:spcAft>
              <a:defRPr/>
            </a:pPr>
            <a:r>
              <a:rPr lang="en-US" altLang="zh-CN" sz="1800" b="1">
                <a:solidFill>
                  <a:srgbClr val="FFFF00"/>
                </a:solidFill>
                <a:latin typeface="Arial"/>
                <a:ea typeface="+mn-ea"/>
                <a:cs typeface="Arial"/>
              </a:rPr>
              <a:t>12</a:t>
            </a:r>
            <a:br>
              <a:rPr lang="en-US" altLang="zh-CN" sz="1800" b="1">
                <a:solidFill>
                  <a:srgbClr val="FFFF00"/>
                </a:solidFill>
                <a:latin typeface="Arial"/>
                <a:ea typeface="+mn-ea"/>
                <a:cs typeface="Arial"/>
              </a:rPr>
            </a:br>
            <a:r>
              <a:rPr lang="en-US" altLang="zh-CN" sz="1800" b="1">
                <a:solidFill>
                  <a:srgbClr val="FFFF00"/>
                </a:solidFill>
                <a:latin typeface="Arial"/>
                <a:ea typeface="+mn-ea"/>
                <a:cs typeface="Arial"/>
              </a:rPr>
              <a:t>PM</a:t>
            </a: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fontAlgn="auto">
              <a:spcBef>
                <a:spcPts val="0"/>
              </a:spcBef>
              <a:spcAft>
                <a:spcPts val="0"/>
              </a:spcAft>
              <a:defRPr/>
            </a:pPr>
            <a:r>
              <a:rPr lang="en-US" altLang="zh-CN" sz="1800" b="1">
                <a:solidFill>
                  <a:srgbClr val="FFFF00"/>
                </a:solidFill>
                <a:latin typeface="Arial"/>
                <a:ea typeface="+mn-ea"/>
                <a:cs typeface="Arial"/>
              </a:rPr>
              <a:t>6 </a:t>
            </a:r>
            <a:br>
              <a:rPr lang="en-US" altLang="zh-CN" sz="1800" b="1">
                <a:solidFill>
                  <a:srgbClr val="FFFF00"/>
                </a:solidFill>
                <a:latin typeface="Arial"/>
                <a:ea typeface="+mn-ea"/>
                <a:cs typeface="Arial"/>
              </a:rPr>
            </a:br>
            <a:r>
              <a:rPr lang="en-US" altLang="zh-CN" sz="1800" b="1">
                <a:solidFill>
                  <a:srgbClr val="FFFF00"/>
                </a:solidFill>
                <a:latin typeface="Arial"/>
                <a:ea typeface="+mn-ea"/>
                <a:cs typeface="Arial"/>
              </a:rPr>
              <a:t>PM</a:t>
            </a: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defRPr/>
            </a:pPr>
            <a:r>
              <a:rPr lang="en-US" b="1">
                <a:solidFill>
                  <a:srgbClr val="FFFFFF"/>
                </a:solidFill>
                <a:effectLst>
                  <a:outerShdw blurRad="38100" dist="38100" dir="2700000" algn="tl">
                    <a:srgbClr val="000000"/>
                  </a:outerShdw>
                </a:effectLst>
                <a:latin typeface="Arial"/>
                <a:cs typeface="Arial"/>
              </a:rPr>
              <a:t>Day 1</a:t>
            </a: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defRPr/>
            </a:pPr>
            <a:r>
              <a:rPr lang="en-US" b="1">
                <a:solidFill>
                  <a:srgbClr val="FFFFFF"/>
                </a:solidFill>
                <a:effectLst>
                  <a:outerShdw blurRad="38100" dist="38100" dir="2700000" algn="tl">
                    <a:srgbClr val="000000"/>
                  </a:outerShdw>
                </a:effectLst>
                <a:latin typeface="Arial"/>
                <a:cs typeface="Arial"/>
              </a:rPr>
              <a:t>Day 1</a:t>
            </a: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defRPr/>
            </a:pPr>
            <a:r>
              <a:rPr lang="en-US" b="1">
                <a:solidFill>
                  <a:srgbClr val="FFFFFF"/>
                </a:solidFill>
                <a:effectLst>
                  <a:outerShdw blurRad="38100" dist="38100" dir="2700000" algn="tl">
                    <a:srgbClr val="000000"/>
                  </a:outerShdw>
                </a:effectLst>
                <a:latin typeface="Arial"/>
                <a:cs typeface="Arial"/>
              </a:rPr>
              <a:t>Day 2</a:t>
            </a: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defRPr/>
            </a:pPr>
            <a:r>
              <a:rPr lang="en-US" b="1">
                <a:solidFill>
                  <a:srgbClr val="FFFFFF"/>
                </a:solidFill>
                <a:effectLst>
                  <a:outerShdw blurRad="38100" dist="38100" dir="2700000" algn="tl">
                    <a:srgbClr val="000000"/>
                  </a:outerShdw>
                </a:effectLst>
                <a:latin typeface="Arial"/>
                <a:cs typeface="Arial"/>
              </a:rPr>
              <a:t>Day 2</a:t>
            </a: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fontAlgn="auto">
              <a:spcBef>
                <a:spcPts val="0"/>
              </a:spcBef>
              <a:spcAft>
                <a:spcPts val="0"/>
              </a:spcAft>
              <a:defRPr/>
            </a:pPr>
            <a:r>
              <a:rPr lang="en-US" altLang="zh-CN" sz="1800" b="1">
                <a:solidFill>
                  <a:srgbClr val="FFFF00"/>
                </a:solidFill>
                <a:latin typeface="Arial"/>
                <a:ea typeface="+mn-ea"/>
                <a:cs typeface="Arial"/>
              </a:rPr>
              <a:t>6 </a:t>
            </a:r>
            <a:br>
              <a:rPr lang="en-US" altLang="zh-CN" sz="1800" b="1">
                <a:solidFill>
                  <a:srgbClr val="FFFF00"/>
                </a:solidFill>
                <a:latin typeface="Arial"/>
                <a:ea typeface="+mn-ea"/>
                <a:cs typeface="Arial"/>
              </a:rPr>
            </a:br>
            <a:r>
              <a:rPr lang="en-US" altLang="zh-CN" sz="1800" b="1">
                <a:solidFill>
                  <a:srgbClr val="FFFF00"/>
                </a:solidFill>
                <a:latin typeface="Arial"/>
                <a:ea typeface="+mn-ea"/>
                <a:cs typeface="Arial"/>
              </a:rPr>
              <a:t>PM</a:t>
            </a: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fontAlgn="auto">
              <a:spcBef>
                <a:spcPts val="0"/>
              </a:spcBef>
              <a:spcAft>
                <a:spcPts val="0"/>
              </a:spcAft>
              <a:defRPr/>
            </a:pPr>
            <a:r>
              <a:rPr lang="en-US" altLang="zh-CN" sz="2000" b="1">
                <a:solidFill>
                  <a:srgbClr val="FFFFFF"/>
                </a:solidFill>
                <a:latin typeface="Arial"/>
                <a:ea typeface="+mn-ea"/>
                <a:cs typeface="Arial"/>
              </a:rPr>
              <a:t>There was evening…</a:t>
            </a:r>
            <a:endParaRPr lang="en-US" altLang="zh-CN" sz="2000" b="1">
              <a:solidFill>
                <a:srgbClr val="000000"/>
              </a:solidFill>
              <a:latin typeface="Arial"/>
              <a:ea typeface="+mn-ea"/>
              <a:cs typeface="Arial"/>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fontAlgn="auto">
              <a:spcBef>
                <a:spcPts val="0"/>
              </a:spcBef>
              <a:spcAft>
                <a:spcPts val="0"/>
              </a:spcAft>
              <a:defRPr/>
            </a:pPr>
            <a:r>
              <a:rPr lang="en-US" altLang="zh-CN" sz="2000" b="1">
                <a:solidFill>
                  <a:srgbClr val="FFFFFF"/>
                </a:solidFill>
                <a:latin typeface="Arial"/>
                <a:ea typeface="+mn-ea"/>
                <a:cs typeface="Arial"/>
              </a:rPr>
              <a:t>…and morning…</a:t>
            </a:r>
            <a:endParaRPr lang="en-US" altLang="zh-CN" sz="2000" b="1">
              <a:solidFill>
                <a:srgbClr val="000000"/>
              </a:solidFill>
              <a:latin typeface="Arial"/>
              <a:ea typeface="+mn-ea"/>
              <a:cs typeface="Arial"/>
            </a:endParaRPr>
          </a:p>
        </p:txBody>
      </p:sp>
      <p:sp>
        <p:nvSpPr>
          <p:cNvPr id="149525" name="Rectangle 21"/>
          <p:cNvSpPr>
            <a:spLocks noChangeArrowheads="1"/>
          </p:cNvSpPr>
          <p:nvPr/>
        </p:nvSpPr>
        <p:spPr bwMode="auto">
          <a:xfrm>
            <a:off x="3048000" y="5486400"/>
            <a:ext cx="1295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fontAlgn="auto">
              <a:spcBef>
                <a:spcPts val="0"/>
              </a:spcBef>
              <a:spcAft>
                <a:spcPts val="0"/>
              </a:spcAft>
              <a:defRPr/>
            </a:pPr>
            <a:r>
              <a:rPr lang="en-US" altLang="zh-CN" sz="2000" b="1">
                <a:solidFill>
                  <a:srgbClr val="FFFFFF"/>
                </a:solidFill>
                <a:latin typeface="Arial"/>
                <a:ea typeface="+mn-ea"/>
                <a:cs typeface="Arial"/>
              </a:rPr>
              <a:t>…the first day.</a:t>
            </a:r>
            <a:endParaRPr lang="en-US" altLang="zh-CN" sz="2000" b="1">
              <a:solidFill>
                <a:srgbClr val="000000"/>
              </a:solidFill>
              <a:latin typeface="Arial"/>
              <a:ea typeface="+mn-ea"/>
              <a:cs typeface="Arial"/>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fontAlgn="auto">
              <a:spcBef>
                <a:spcPts val="0"/>
              </a:spcBef>
              <a:spcAft>
                <a:spcPts val="0"/>
              </a:spcAft>
              <a:defRPr/>
            </a:pPr>
            <a:r>
              <a:rPr lang="en-US" altLang="zh-CN" sz="2000" b="1">
                <a:solidFill>
                  <a:srgbClr val="FFFFFF"/>
                </a:solidFill>
                <a:latin typeface="Arial"/>
                <a:ea typeface="+mn-ea"/>
                <a:cs typeface="Arial"/>
              </a:rPr>
              <a:t>There was evening…</a:t>
            </a:r>
            <a:endParaRPr lang="en-US" altLang="zh-CN" sz="2000" b="1">
              <a:solidFill>
                <a:srgbClr val="000000"/>
              </a:solidFill>
              <a:latin typeface="Arial"/>
              <a:ea typeface="+mn-ea"/>
              <a:cs typeface="Arial"/>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fontAlgn="auto">
              <a:spcBef>
                <a:spcPts val="0"/>
              </a:spcBef>
              <a:spcAft>
                <a:spcPts val="0"/>
              </a:spcAft>
              <a:defRPr/>
            </a:pPr>
            <a:r>
              <a:rPr lang="en-US" altLang="zh-CN" sz="2000" b="1">
                <a:solidFill>
                  <a:srgbClr val="FFFFFF"/>
                </a:solidFill>
                <a:latin typeface="Arial"/>
                <a:ea typeface="+mn-ea"/>
                <a:cs typeface="Arial"/>
              </a:rPr>
              <a:t>…and morning…</a:t>
            </a:r>
            <a:endParaRPr lang="en-US" altLang="zh-CN" sz="2000" b="1">
              <a:solidFill>
                <a:srgbClr val="000000"/>
              </a:solidFill>
              <a:latin typeface="Arial"/>
              <a:ea typeface="+mn-ea"/>
              <a:cs typeface="Arial"/>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fontAlgn="auto">
              <a:spcBef>
                <a:spcPts val="0"/>
              </a:spcBef>
              <a:spcAft>
                <a:spcPts val="0"/>
              </a:spcAft>
              <a:defRPr/>
            </a:pPr>
            <a:r>
              <a:rPr lang="en-US" altLang="zh-CN" sz="2000" b="1">
                <a:solidFill>
                  <a:srgbClr val="FFFFFF"/>
                </a:solidFill>
                <a:latin typeface="Arial"/>
                <a:ea typeface="+mn-ea"/>
                <a:cs typeface="Arial"/>
              </a:rPr>
              <a:t>…the </a:t>
            </a:r>
            <a:br>
              <a:rPr lang="en-US" altLang="zh-CN" sz="2000" b="1">
                <a:solidFill>
                  <a:srgbClr val="FFFFFF"/>
                </a:solidFill>
                <a:latin typeface="Arial"/>
                <a:ea typeface="+mn-ea"/>
                <a:cs typeface="Arial"/>
              </a:rPr>
            </a:br>
            <a:r>
              <a:rPr lang="en-US" altLang="zh-CN" sz="2000" b="1">
                <a:solidFill>
                  <a:srgbClr val="FFFFFF"/>
                </a:solidFill>
                <a:latin typeface="Arial"/>
                <a:ea typeface="+mn-ea"/>
                <a:cs typeface="Arial"/>
              </a:rPr>
              <a:t>second day.</a:t>
            </a:r>
            <a:endParaRPr lang="en-US" altLang="zh-CN" sz="2000" b="1">
              <a:solidFill>
                <a:srgbClr val="000000"/>
              </a:solidFill>
              <a:latin typeface="Arial"/>
              <a:ea typeface="+mn-ea"/>
              <a:cs typeface="Arial"/>
            </a:endParaRPr>
          </a:p>
        </p:txBody>
      </p:sp>
      <p:pic>
        <p:nvPicPr>
          <p:cNvPr id="716824" name="Picture 26" descr="OnTime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3716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25" name="Picture 27" descr="makes_eat_tim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304800"/>
            <a:ext cx="12827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49" name="Picture 2" descr="scrolls">
            <a:hlinkClick r:id="rId3" action="ppaction://hlinkpres?slideindex=10&amp;slidetitle=The Mystery of the Genesis  5 "/>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8398" dir="1593903" algn="ctr" rotWithShape="0">
              <a:schemeClr val="bg1"/>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cs typeface="+mj-cs"/>
              </a:rPr>
              <a:t>Vì sao 24 giờ?</a:t>
            </a:r>
          </a:p>
        </p:txBody>
      </p:sp>
      <p:sp>
        <p:nvSpPr>
          <p:cNvPr id="2481157" name="Rectangle 5"/>
          <p:cNvSpPr>
            <a:spLocks noChangeArrowheads="1"/>
          </p:cNvSpPr>
          <p:nvPr/>
        </p:nvSpPr>
        <p:spPr bwMode="auto">
          <a:xfrm>
            <a:off x="76200" y="1828800"/>
            <a:ext cx="9144000" cy="3962400"/>
          </a:xfrm>
          <a:prstGeom prst="rect">
            <a:avLst/>
          </a:prstGeom>
          <a:noFill/>
          <a:ln w="9525">
            <a:noFill/>
            <a:miter lim="800000"/>
            <a:headEnd/>
            <a:tailEnd/>
          </a:ln>
          <a:effectLst/>
        </p:spPr>
        <p:txBody>
          <a:bodyPr/>
          <a:lstStyle/>
          <a:p>
            <a:pPr marL="465138" indent="-465138">
              <a:buClr>
                <a:schemeClr val="hlink"/>
              </a:buClr>
              <a:buSzPct val="75000"/>
              <a:buFont typeface="Wingdings" charset="0"/>
              <a:buChar char="l"/>
              <a:defRPr/>
            </a:pPr>
            <a:r>
              <a:rPr lang="en-US" sz="3600" b="1" i="1">
                <a:effectLst>
                  <a:outerShdw blurRad="38100" dist="38100" dir="2700000" algn="tl">
                    <a:srgbClr val="010199"/>
                  </a:outerShdw>
                </a:effectLst>
                <a:latin typeface="Arial" charset="0"/>
              </a:rPr>
              <a:t>Sự sáng tạo ngay tức thì (Thi 33:6)</a:t>
            </a:r>
          </a:p>
          <a:p>
            <a:pPr marL="465138" indent="-465138">
              <a:buClr>
                <a:schemeClr val="hlink"/>
              </a:buClr>
              <a:buSzPct val="75000"/>
              <a:buFont typeface="Wingdings" charset="0"/>
              <a:buChar char="l"/>
              <a:defRPr/>
            </a:pPr>
            <a:r>
              <a:rPr lang="ja-JP" altLang="en-US" sz="3600" b="1" i="1">
                <a:effectLst>
                  <a:outerShdw blurRad="38100" dist="38100" dir="2700000" algn="tl">
                    <a:srgbClr val="010199"/>
                  </a:outerShdw>
                </a:effectLst>
                <a:latin typeface="Arial" charset="0"/>
              </a:rPr>
              <a:t>“</a:t>
            </a:r>
            <a:r>
              <a:rPr lang="en-US" sz="3600" b="1" i="1">
                <a:effectLst>
                  <a:outerShdw blurRad="38100" dist="38100" dir="2700000" algn="tl">
                    <a:srgbClr val="010199"/>
                  </a:outerShdw>
                </a:effectLst>
                <a:latin typeface="Arial" charset="0"/>
              </a:rPr>
              <a:t>buổi chiều và buổi mai</a:t>
            </a:r>
            <a:r>
              <a:rPr lang="ja-JP" altLang="en-US" sz="3600" b="1" i="1">
                <a:effectLst>
                  <a:outerShdw blurRad="38100" dist="38100" dir="2700000" algn="tl">
                    <a:srgbClr val="010199"/>
                  </a:outerShdw>
                </a:effectLst>
                <a:latin typeface="Arial" charset="0"/>
              </a:rPr>
              <a:t>”</a:t>
            </a:r>
            <a:endParaRPr lang="en-US" sz="3600" b="1" i="1">
              <a:effectLst>
                <a:outerShdw blurRad="38100" dist="38100" dir="2700000" algn="tl">
                  <a:srgbClr val="010199"/>
                </a:outerShdw>
              </a:effectLst>
              <a:latin typeface="Arial" charset="0"/>
            </a:endParaRPr>
          </a:p>
          <a:p>
            <a:pPr marL="465138" indent="-465138">
              <a:buClr>
                <a:schemeClr val="hlink"/>
              </a:buClr>
              <a:buSzPct val="75000"/>
              <a:buFont typeface="Wingdings" charset="0"/>
              <a:buChar char="l"/>
              <a:defRPr/>
            </a:pPr>
            <a:r>
              <a:rPr lang="en-US" sz="3600" b="1" i="1">
                <a:effectLst>
                  <a:outerShdw blurRad="38100" dist="38100" dir="2700000" algn="tl">
                    <a:srgbClr val="010199"/>
                  </a:outerShdw>
                </a:effectLst>
                <a:latin typeface="Arial" charset="0"/>
              </a:rPr>
              <a:t>Tính từ chỉ con số (</a:t>
            </a:r>
            <a:r>
              <a:rPr lang="ja-JP" altLang="en-US" sz="3600" b="1" i="1">
                <a:effectLst>
                  <a:outerShdw blurRad="38100" dist="38100" dir="2700000" algn="tl">
                    <a:srgbClr val="010199"/>
                  </a:outerShdw>
                </a:effectLst>
                <a:latin typeface="Arial" charset="0"/>
              </a:rPr>
              <a:t>“</a:t>
            </a:r>
            <a:r>
              <a:rPr lang="en-US" sz="3600" b="1" i="1">
                <a:effectLst>
                  <a:outerShdw blurRad="38100" dist="38100" dir="2700000" algn="tl">
                    <a:srgbClr val="010199"/>
                  </a:outerShdw>
                </a:effectLst>
                <a:latin typeface="Arial" charset="0"/>
              </a:rPr>
              <a:t>thứ nhất…</a:t>
            </a:r>
            <a:r>
              <a:rPr lang="ja-JP" altLang="en-US" sz="3600" b="1" i="1">
                <a:effectLst>
                  <a:outerShdw blurRad="38100" dist="38100" dir="2700000" algn="tl">
                    <a:srgbClr val="010199"/>
                  </a:outerShdw>
                </a:effectLst>
                <a:latin typeface="Arial" charset="0"/>
              </a:rPr>
              <a:t>”</a:t>
            </a:r>
            <a:r>
              <a:rPr lang="en-US" sz="3600" b="1" i="1">
                <a:effectLst>
                  <a:outerShdw blurRad="38100" dist="38100" dir="2700000" algn="tl">
                    <a:srgbClr val="010199"/>
                  </a:outerShdw>
                </a:effectLst>
                <a:latin typeface="Arial" charset="0"/>
              </a:rPr>
              <a:t>)</a:t>
            </a:r>
          </a:p>
          <a:p>
            <a:pPr marL="465138" indent="-465138">
              <a:buClr>
                <a:schemeClr val="hlink"/>
              </a:buClr>
              <a:buSzPct val="75000"/>
              <a:buFont typeface="Wingdings" charset="0"/>
              <a:buChar char="l"/>
              <a:defRPr/>
            </a:pPr>
            <a:r>
              <a:rPr lang="en-US" sz="3600" b="1" i="1">
                <a:effectLst>
                  <a:outerShdw blurRad="38100" dist="38100" dir="2700000" algn="tl">
                    <a:srgbClr val="010199"/>
                  </a:outerShdw>
                </a:effectLst>
                <a:latin typeface="Arial" charset="0"/>
              </a:rPr>
              <a:t>Khuôn mẫu cho làm việc &amp; nghỉ ngơi</a:t>
            </a:r>
          </a:p>
          <a:p>
            <a:pPr marL="465138" indent="-465138">
              <a:buClr>
                <a:schemeClr val="hlink"/>
              </a:buClr>
              <a:buSzPct val="75000"/>
              <a:buFont typeface="Wingdings" charset="0"/>
              <a:buChar char="l"/>
              <a:defRPr/>
            </a:pPr>
            <a:r>
              <a:rPr lang="en-US" sz="3600" b="1" i="1">
                <a:effectLst>
                  <a:outerShdw blurRad="38100" dist="38100" dir="2700000" algn="tl">
                    <a:srgbClr val="010199"/>
                  </a:outerShdw>
                </a:effectLst>
                <a:latin typeface="Arial" charset="0"/>
              </a:rPr>
              <a:t>Mặt trời và mặt trăng không có cho đến ngày thứ tư</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811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7"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897"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14"/>
          <p:cNvSpPr>
            <a:spLocks noChangeArrowheads="1"/>
          </p:cNvSpPr>
          <p:nvPr/>
        </p:nvSpPr>
        <p:spPr bwMode="auto">
          <a:xfrm>
            <a:off x="569913" y="2060575"/>
            <a:ext cx="86106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SzPct val="95000"/>
              <a:buFont typeface="Monotype Sorts" charset="0"/>
              <a:buNone/>
            </a:pPr>
            <a:r>
              <a:rPr lang="en-US" sz="4000" b="1">
                <a:solidFill>
                  <a:srgbClr val="08101A"/>
                </a:solidFill>
                <a:latin typeface="Trebuchet MS" charset="0"/>
                <a:ea typeface="ヒラギノ角ゴ Pro W3" charset="0"/>
                <a:cs typeface="ヒラギノ角ゴ Pro W3" charset="0"/>
              </a:rPr>
              <a:t>For since the creation of the world God</a:t>
            </a:r>
            <a:r>
              <a:rPr lang="fr-FR" sz="4000" b="1">
                <a:solidFill>
                  <a:srgbClr val="08101A"/>
                </a:solidFill>
                <a:latin typeface="Trebuchet MS" charset="0"/>
                <a:ea typeface="ヒラギノ角ゴ Pro W3" charset="0"/>
                <a:cs typeface="ヒラギノ角ゴ Pro W3" charset="0"/>
              </a:rPr>
              <a:t>'</a:t>
            </a:r>
            <a:r>
              <a:rPr lang="en-US" sz="4000" b="1">
                <a:solidFill>
                  <a:srgbClr val="08101A"/>
                </a:solidFill>
                <a:latin typeface="Trebuchet MS" charset="0"/>
                <a:ea typeface="ヒラギノ角ゴ Pro W3" charset="0"/>
                <a:cs typeface="ヒラギノ角ゴ Pro W3" charset="0"/>
              </a:rPr>
              <a:t>s invisible qualities-- his eternal power and divine nature-- have been clearly seen, being understood from what has been made, so that men are without excuse (NIV).</a:t>
            </a:r>
          </a:p>
        </p:txBody>
      </p:sp>
      <p:sp>
        <p:nvSpPr>
          <p:cNvPr id="88078" name="Rectangle 14"/>
          <p:cNvSpPr>
            <a:spLocks noChangeArrowheads="1"/>
          </p:cNvSpPr>
          <p:nvPr/>
        </p:nvSpPr>
        <p:spPr bwMode="auto">
          <a:xfrm>
            <a:off x="457200" y="2060575"/>
            <a:ext cx="8686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SzPct val="95000"/>
              <a:buFont typeface="Monotype Sorts" charset="0"/>
              <a:buNone/>
            </a:pPr>
            <a:r>
              <a:rPr lang="en-US" sz="4400" b="1">
                <a:solidFill>
                  <a:srgbClr val="FFFFFF"/>
                </a:solidFill>
              </a:rPr>
              <a:t>B</a:t>
            </a:r>
            <a:r>
              <a:rPr lang="vi-VN" sz="4400" b="1">
                <a:solidFill>
                  <a:srgbClr val="FFFFFF"/>
                </a:solidFill>
              </a:rPr>
              <a:t>ởi những sự trọn lành của Ngài mắt không thấy được, tức là quyền phép đời đời và bổn tánh Ngài, thì từ buổi sáng thế vẫn sờ sờ như mắt xem thấy, khi người ta xem xét công việc của Ngài. Cho nên họ không thể chữa mình được</a:t>
            </a:r>
            <a:endParaRPr lang="en-US" sz="4400" b="1">
              <a:solidFill>
                <a:srgbClr val="FFFFFF"/>
              </a:solidFill>
              <a:latin typeface="Trebuchet MS" charset="0"/>
              <a:ea typeface="ヒラギノ角ゴ Pro W3" charset="0"/>
              <a:cs typeface="ヒラギノ角ゴ Pro W3" charset="0"/>
            </a:endParaRPr>
          </a:p>
        </p:txBody>
      </p:sp>
      <p:sp>
        <p:nvSpPr>
          <p:cNvPr id="88067" name="Rectangle 3"/>
          <p:cNvSpPr>
            <a:spLocks noGrp="1" noChangeArrowheads="1"/>
          </p:cNvSpPr>
          <p:nvPr>
            <p:ph type="title"/>
          </p:nvPr>
        </p:nvSpPr>
        <p:spPr>
          <a:xfrm>
            <a:off x="228600" y="0"/>
            <a:ext cx="4114800" cy="685800"/>
          </a:xfrm>
          <a:solidFill>
            <a:srgbClr val="000066"/>
          </a:solidFill>
        </p:spPr>
        <p:txBody>
          <a:bodyPr/>
          <a:lstStyle/>
          <a:p>
            <a:pPr algn="l" eaLnBrk="1" hangingPunct="1">
              <a:defRPr/>
            </a:pPr>
            <a:r>
              <a:rPr lang="en-US" dirty="0" err="1"/>
              <a:t>Rô</a:t>
            </a:r>
            <a:r>
              <a:rPr lang="en-US" dirty="0"/>
              <a:t>-ma 1:20</a:t>
            </a:r>
          </a:p>
        </p:txBody>
      </p:sp>
      <p:sp>
        <p:nvSpPr>
          <p:cNvPr id="88069" name="Text Box 5"/>
          <p:cNvSpPr txBox="1">
            <a:spLocks noChangeArrowheads="1"/>
          </p:cNvSpPr>
          <p:nvPr/>
        </p:nvSpPr>
        <p:spPr bwMode="auto">
          <a:xfrm>
            <a:off x="34925" y="625475"/>
            <a:ext cx="3384550" cy="1200150"/>
          </a:xfrm>
          <a:prstGeom prst="rect">
            <a:avLst/>
          </a:prstGeom>
          <a:noFill/>
          <a:ln w="9525">
            <a:noFill/>
            <a:miter lim="800000"/>
            <a:headEnd/>
            <a:tailEnd/>
          </a:ln>
          <a:effectLst>
            <a:outerShdw blurRad="63500" dist="107763" dir="2700000" algn="ctr" rotWithShape="0">
              <a:schemeClr val="tx2">
                <a:alpha val="74998"/>
              </a:schemeClr>
            </a:outerShdw>
          </a:effectLst>
        </p:spPr>
        <p:txBody>
          <a:bodyPr>
            <a:spAutoFit/>
          </a:bodyPr>
          <a:lstStyle/>
          <a:p>
            <a:pPr>
              <a:spcBef>
                <a:spcPct val="0"/>
              </a:spcBef>
              <a:defRPr/>
            </a:pPr>
            <a:r>
              <a:rPr lang="en-US" sz="3600" b="1" dirty="0" err="1">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Từ</a:t>
            </a:r>
            <a:r>
              <a:rPr lang="en-US" sz="3600" b="1" dirty="0">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 </a:t>
            </a:r>
            <a:r>
              <a:rPr lang="en-US" sz="3600" b="1" dirty="0" err="1">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khi</a:t>
            </a:r>
            <a:r>
              <a:rPr lang="en-US" sz="3600" b="1" dirty="0">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 </a:t>
            </a:r>
            <a:r>
              <a:rPr lang="en-US" sz="3600" b="1" dirty="0" err="1">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sáng</a:t>
            </a:r>
            <a:r>
              <a:rPr lang="en-US" sz="3600" b="1" dirty="0">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 </a:t>
            </a:r>
            <a:r>
              <a:rPr lang="en-US" sz="3600" b="1" dirty="0" err="1">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thế</a:t>
            </a:r>
            <a:r>
              <a:rPr lang="en-US" sz="3600" b="1" dirty="0">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 …</a:t>
            </a:r>
          </a:p>
        </p:txBody>
      </p:sp>
      <p:sp>
        <p:nvSpPr>
          <p:cNvPr id="88070" name="Text Box 6"/>
          <p:cNvSpPr txBox="1">
            <a:spLocks noChangeArrowheads="1"/>
          </p:cNvSpPr>
          <p:nvPr/>
        </p:nvSpPr>
        <p:spPr bwMode="auto">
          <a:xfrm>
            <a:off x="3132138" y="620713"/>
            <a:ext cx="3181350" cy="1200150"/>
          </a:xfrm>
          <a:prstGeom prst="rect">
            <a:avLst/>
          </a:prstGeom>
          <a:noFill/>
          <a:ln w="9525">
            <a:noFill/>
            <a:miter lim="800000"/>
            <a:headEnd/>
            <a:tailEnd/>
          </a:ln>
          <a:effectLst>
            <a:outerShdw blurRad="63500" dist="107763" dir="2700000" algn="ctr" rotWithShape="0">
              <a:schemeClr val="tx2">
                <a:alpha val="74998"/>
              </a:schemeClr>
            </a:outerShdw>
          </a:effectLst>
        </p:spPr>
        <p:txBody>
          <a:bodyPr>
            <a:spAutoFit/>
          </a:bodyPr>
          <a:lstStyle/>
          <a:p>
            <a:pPr>
              <a:spcBef>
                <a:spcPct val="0"/>
              </a:spcBef>
              <a:defRPr/>
            </a:pPr>
            <a:r>
              <a:rPr lang="en-US" sz="3600" b="1" dirty="0" err="1">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Loài</a:t>
            </a:r>
            <a:r>
              <a:rPr lang="en-US" sz="3600" b="1" dirty="0">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 </a:t>
            </a:r>
            <a:r>
              <a:rPr lang="en-US" sz="3600" b="1" dirty="0" err="1">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người</a:t>
            </a:r>
            <a:r>
              <a:rPr lang="en-US" sz="3600" b="1" dirty="0">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 </a:t>
            </a:r>
            <a:r>
              <a:rPr lang="en-US" sz="3600" b="1" dirty="0" err="1">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đã</a:t>
            </a:r>
            <a:r>
              <a:rPr lang="en-US" sz="3600" b="1" dirty="0">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 </a:t>
            </a:r>
            <a:r>
              <a:rPr lang="en-US" sz="3600" b="1" dirty="0" err="1">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thấy</a:t>
            </a:r>
            <a:r>
              <a:rPr lang="en-US" sz="3600" b="1" dirty="0">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 </a:t>
            </a:r>
            <a:r>
              <a:rPr lang="en-US" sz="3600" b="1" dirty="0" err="1">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Chúa</a:t>
            </a:r>
            <a:endParaRPr lang="en-US" sz="3600" b="1" dirty="0">
              <a:solidFill>
                <a:srgbClr val="08101A"/>
              </a:solidFill>
              <a:effectLst>
                <a:outerShdw blurRad="38100" dist="38100" dir="2700000" algn="tl">
                  <a:srgbClr val="000000"/>
                </a:outerShdw>
              </a:effectLst>
              <a:latin typeface="Arial" charset="0"/>
              <a:ea typeface="ヒラギノ角ゴ Pro W3" charset="-128"/>
              <a:cs typeface="ヒラギノ角ゴ Pro W3" charset="-128"/>
            </a:endParaRPr>
          </a:p>
        </p:txBody>
      </p:sp>
      <p:sp>
        <p:nvSpPr>
          <p:cNvPr id="720903" name="Text Box 13"/>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rgbClr val="000000"/>
                </a:solidFill>
                <a:latin typeface="Arial" charset="0"/>
                <a:ea typeface="ヒラギノ角ゴ Pro W3" charset="0"/>
                <a:cs typeface="ヒラギノ角ゴ Pro W3" charset="0"/>
              </a:rPr>
              <a:t>161</a:t>
            </a:r>
          </a:p>
        </p:txBody>
      </p:sp>
      <p:sp>
        <p:nvSpPr>
          <p:cNvPr id="15" name="Text Box 6"/>
          <p:cNvSpPr txBox="1">
            <a:spLocks noChangeArrowheads="1"/>
          </p:cNvSpPr>
          <p:nvPr/>
        </p:nvSpPr>
        <p:spPr bwMode="auto">
          <a:xfrm>
            <a:off x="6300788" y="620713"/>
            <a:ext cx="3095625" cy="1200150"/>
          </a:xfrm>
          <a:prstGeom prst="rect">
            <a:avLst/>
          </a:prstGeom>
          <a:noFill/>
          <a:ln w="9525">
            <a:noFill/>
            <a:miter lim="800000"/>
            <a:headEnd/>
            <a:tailEnd/>
          </a:ln>
          <a:effectLst>
            <a:outerShdw blurRad="63500" dist="107763" dir="2700000" algn="ctr" rotWithShape="0">
              <a:schemeClr val="tx2">
                <a:alpha val="74998"/>
              </a:schemeClr>
            </a:outerShdw>
          </a:effectLst>
        </p:spPr>
        <p:txBody>
          <a:bodyPr>
            <a:spAutoFit/>
          </a:bodyPr>
          <a:lstStyle/>
          <a:p>
            <a:pPr>
              <a:spcBef>
                <a:spcPct val="0"/>
              </a:spcBef>
              <a:defRPr/>
            </a:pPr>
            <a:r>
              <a:rPr lang="en-US" sz="3600" b="1" dirty="0">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 </a:t>
            </a:r>
            <a:r>
              <a:rPr lang="en-US" sz="3600" b="1" dirty="0" err="1">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bằng</a:t>
            </a:r>
            <a:r>
              <a:rPr lang="en-US" sz="3600" b="1" dirty="0">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 </a:t>
            </a:r>
            <a:r>
              <a:rPr lang="en-US" sz="3600" b="1" dirty="0" err="1">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mắt</a:t>
            </a:r>
            <a:r>
              <a:rPr lang="en-US" sz="3600" b="1" dirty="0">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 24h / </a:t>
            </a:r>
            <a:r>
              <a:rPr lang="en-US" sz="3600" b="1" dirty="0" err="1">
                <a:solidFill>
                  <a:srgbClr val="08101A"/>
                </a:solidFill>
                <a:effectLst>
                  <a:outerShdw blurRad="38100" dist="38100" dir="2700000" algn="tl">
                    <a:srgbClr val="000000"/>
                  </a:outerShdw>
                </a:effectLst>
                <a:latin typeface="Arial" charset="0"/>
                <a:ea typeface="ヒラギノ角ゴ Pro W3" charset="-128"/>
                <a:cs typeface="ヒラギノ角ゴ Pro W3" charset="-128"/>
              </a:rPr>
              <a:t>ngày</a:t>
            </a:r>
            <a:endParaRPr lang="en-US" sz="3600" b="1" dirty="0">
              <a:solidFill>
                <a:srgbClr val="08101A"/>
              </a:solidFill>
              <a:effectLst>
                <a:outerShdw blurRad="38100" dist="38100" dir="2700000" algn="tl">
                  <a:srgbClr val="000000"/>
                </a:outerShdw>
              </a:effectLst>
              <a:latin typeface="Arial" charset="0"/>
              <a:ea typeface="ヒラギノ角ゴ Pro W3" charset="-128"/>
              <a:cs typeface="ヒラギノ角ゴ Pro W3" charset="-128"/>
            </a:endParaRPr>
          </a:p>
        </p:txBody>
      </p:sp>
      <p:sp>
        <p:nvSpPr>
          <p:cNvPr id="17" name="Oval 16"/>
          <p:cNvSpPr>
            <a:spLocks noChangeArrowheads="1"/>
          </p:cNvSpPr>
          <p:nvPr/>
        </p:nvSpPr>
        <p:spPr bwMode="auto">
          <a:xfrm>
            <a:off x="395288" y="4076700"/>
            <a:ext cx="4105275" cy="865188"/>
          </a:xfrm>
          <a:prstGeom prst="ellipse">
            <a:avLst/>
          </a:prstGeom>
          <a:noFill/>
          <a:ln w="635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lstStyle/>
          <a:p>
            <a:pPr>
              <a:spcBef>
                <a:spcPct val="0"/>
              </a:spcBef>
            </a:pPr>
            <a:endParaRPr lang="en-US" sz="2400">
              <a:solidFill>
                <a:srgbClr val="FFFF00"/>
              </a:solidFill>
            </a:endParaRPr>
          </a:p>
        </p:txBody>
      </p:sp>
      <p:cxnSp>
        <p:nvCxnSpPr>
          <p:cNvPr id="19" name="Straight Arrow Connector 18"/>
          <p:cNvCxnSpPr>
            <a:cxnSpLocks noChangeShapeType="1"/>
          </p:cNvCxnSpPr>
          <p:nvPr/>
        </p:nvCxnSpPr>
        <p:spPr bwMode="auto">
          <a:xfrm>
            <a:off x="1476375" y="1773238"/>
            <a:ext cx="719138" cy="2376487"/>
          </a:xfrm>
          <a:prstGeom prst="straightConnector1">
            <a:avLst/>
          </a:prstGeom>
          <a:noFill/>
          <a:ln w="63500">
            <a:solidFill>
              <a:srgbClr val="FFFF00"/>
            </a:solidFill>
            <a:round/>
            <a:headEnd/>
            <a:tailEnd type="arrow" w="med" len="med"/>
          </a:ln>
          <a:extLst>
            <a:ext uri="{909E8E84-426E-40dd-AFC4-6F175D3DCCD1}">
              <a14:hiddenFill xmlns="" xmlns:a14="http://schemas.microsoft.com/office/drawing/2010/main">
                <a:noFill/>
              </a14:hiddenFill>
            </a:ext>
          </a:extLst>
        </p:spPr>
      </p:cxnSp>
      <p:sp>
        <p:nvSpPr>
          <p:cNvPr id="20" name="Oval 19"/>
          <p:cNvSpPr>
            <a:spLocks noChangeArrowheads="1"/>
          </p:cNvSpPr>
          <p:nvPr/>
        </p:nvSpPr>
        <p:spPr bwMode="auto">
          <a:xfrm>
            <a:off x="5364163" y="4076700"/>
            <a:ext cx="3779837" cy="865188"/>
          </a:xfrm>
          <a:prstGeom prst="ellipse">
            <a:avLst/>
          </a:prstGeom>
          <a:noFill/>
          <a:ln w="635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lstStyle/>
          <a:p>
            <a:pPr>
              <a:spcBef>
                <a:spcPct val="0"/>
              </a:spcBef>
            </a:pPr>
            <a:endParaRPr lang="en-US" sz="2400">
              <a:solidFill>
                <a:srgbClr val="FFFF00"/>
              </a:solidFill>
            </a:endParaRPr>
          </a:p>
        </p:txBody>
      </p:sp>
      <p:cxnSp>
        <p:nvCxnSpPr>
          <p:cNvPr id="21" name="Straight Arrow Connector 20"/>
          <p:cNvCxnSpPr>
            <a:cxnSpLocks noChangeShapeType="1"/>
          </p:cNvCxnSpPr>
          <p:nvPr/>
        </p:nvCxnSpPr>
        <p:spPr bwMode="auto">
          <a:xfrm flipH="1">
            <a:off x="7164388" y="1628775"/>
            <a:ext cx="576262" cy="2520950"/>
          </a:xfrm>
          <a:prstGeom prst="straightConnector1">
            <a:avLst/>
          </a:prstGeom>
          <a:noFill/>
          <a:ln w="63500">
            <a:solidFill>
              <a:srgbClr val="FFFF00"/>
            </a:solidFill>
            <a:round/>
            <a:headEnd/>
            <a:tailEnd type="arrow" w="med" len="med"/>
          </a:ln>
          <a:extLst>
            <a:ext uri="{909E8E84-426E-40dd-AFC4-6F175D3DCCD1}">
              <a14:hiddenFill xmlns="" xmlns:a14="http://schemas.microsoft.com/office/drawing/2010/main">
                <a:noFill/>
              </a14:hiddenFill>
            </a:ext>
          </a:extLst>
        </p:spPr>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8069"/>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500"/>
                                        <p:tgtEl>
                                          <p:spTgt spid="1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807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8078" grpId="0" build="p"/>
      <p:bldP spid="88067" grpId="0" animBg="1"/>
      <p:bldP spid="88069" grpId="0"/>
      <p:bldP spid="88070" grpId="0"/>
      <p:bldP spid="15" grpId="0"/>
      <p:bldP spid="17"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09"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0259" name="Rectangle 3"/>
          <p:cNvSpPr>
            <a:spLocks noGrp="1" noChangeArrowheads="1"/>
          </p:cNvSpPr>
          <p:nvPr>
            <p:ph type="title"/>
          </p:nvPr>
        </p:nvSpPr>
        <p:spPr>
          <a:effectLst>
            <a:outerShdw blurRad="63500" dist="35921" dir="2700000" algn="ctr" rotWithShape="0">
              <a:schemeClr val="tx2"/>
            </a:outerShdw>
          </a:effectLst>
        </p:spPr>
        <p:txBody>
          <a:bodyPr/>
          <a:lstStyle/>
          <a:p>
            <a:pPr eaLnBrk="1" hangingPunct="1">
              <a:defRPr/>
            </a:pPr>
            <a:r>
              <a:rPr lang="en-US" sz="6000" b="1">
                <a:solidFill>
                  <a:schemeClr val="bg1"/>
                </a:solidFill>
                <a:latin typeface="Times New Roman" charset="0"/>
                <a:cs typeface="+mj-cs"/>
              </a:rPr>
              <a:t>Câu hỏi Sáng Thế</a:t>
            </a:r>
            <a:endParaRPr lang="en-US">
              <a:latin typeface="Times New Roman" charset="0"/>
              <a:cs typeface="+mj-cs"/>
            </a:endParaRPr>
          </a:p>
        </p:txBody>
      </p:sp>
      <p:sp>
        <p:nvSpPr>
          <p:cNvPr id="529411"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50000"/>
              </a:spcBef>
            </a:pPr>
            <a:r>
              <a:rPr lang="en-US" sz="900" b="1">
                <a:solidFill>
                  <a:srgbClr val="FFFFFF"/>
                </a:solidFill>
                <a:latin typeface="Arial" charset="0"/>
              </a:rPr>
              <a:t>©2003 TBBMI</a:t>
            </a:r>
          </a:p>
        </p:txBody>
      </p:sp>
      <p:sp>
        <p:nvSpPr>
          <p:cNvPr id="1760261" name="Rectangle 5"/>
          <p:cNvSpPr>
            <a:spLocks noChangeArrowheads="1"/>
          </p:cNvSpPr>
          <p:nvPr/>
        </p:nvSpPr>
        <p:spPr bwMode="auto">
          <a:xfrm>
            <a:off x="7545388" y="6527800"/>
            <a:ext cx="730250"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effectLst>
                  <a:outerShdw blurRad="38100" dist="38100" dir="2700000" algn="tl">
                    <a:srgbClr val="FFFFFF"/>
                  </a:outerShdw>
                </a:effectLst>
                <a:latin typeface="Arial" charset="0"/>
              </a:rPr>
              <a:t>7.5.03a.</a:t>
            </a:r>
          </a:p>
        </p:txBody>
      </p:sp>
      <p:sp>
        <p:nvSpPr>
          <p:cNvPr id="1760262" name="Rectangle 6"/>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effectLst>
                  <a:outerShdw blurRad="38100" dist="38100" dir="2700000" algn="tl">
                    <a:srgbClr val="FFFFFF"/>
                  </a:outerShdw>
                </a:effectLst>
                <a:latin typeface="Arial" charset="0"/>
              </a:rPr>
              <a:t>18</a:t>
            </a:r>
          </a:p>
        </p:txBody>
      </p:sp>
      <p:sp>
        <p:nvSpPr>
          <p:cNvPr id="1760263" name="Text Box 7"/>
          <p:cNvSpPr txBox="1">
            <a:spLocks noChangeArrowheads="1"/>
          </p:cNvSpPr>
          <p:nvPr/>
        </p:nvSpPr>
        <p:spPr bwMode="auto">
          <a:xfrm>
            <a:off x="457200" y="1752600"/>
            <a:ext cx="2963863" cy="7620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4400" b="1">
                <a:solidFill>
                  <a:schemeClr val="bg1"/>
                </a:solidFill>
                <a:latin typeface="Times New Roman" pitchFamily="18" charset="0"/>
                <a:ea typeface="ＭＳ Ｐゴシック" pitchFamily="34" charset="-128"/>
                <a:cs typeface="+mn-cs"/>
              </a:rPr>
              <a:t>Ban đầu</a:t>
            </a:r>
          </a:p>
        </p:txBody>
      </p:sp>
      <p:sp>
        <p:nvSpPr>
          <p:cNvPr id="1760264" name="Text Box 8"/>
          <p:cNvSpPr txBox="1">
            <a:spLocks noChangeArrowheads="1"/>
          </p:cNvSpPr>
          <p:nvPr/>
        </p:nvSpPr>
        <p:spPr bwMode="auto">
          <a:xfrm>
            <a:off x="381000" y="2790825"/>
            <a:ext cx="8458200" cy="344170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60375" indent="-460375"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buFontTx/>
              <a:buChar char="•"/>
            </a:pPr>
            <a:r>
              <a:rPr lang="en-US" sz="4400" b="1">
                <a:solidFill>
                  <a:schemeClr val="bg1"/>
                </a:solidFill>
                <a:latin typeface="Arial" charset="0"/>
                <a:cs typeface="Arial" charset="0"/>
              </a:rPr>
              <a:t>Chúng ta từ đâu đến?  </a:t>
            </a:r>
          </a:p>
          <a:p>
            <a:pPr eaLnBrk="1" hangingPunct="1">
              <a:spcBef>
                <a:spcPct val="50000"/>
              </a:spcBef>
              <a:buFontTx/>
              <a:buChar char="•"/>
            </a:pPr>
            <a:r>
              <a:rPr lang="en-US" sz="4400" b="1">
                <a:solidFill>
                  <a:schemeClr val="bg1"/>
                </a:solidFill>
                <a:latin typeface="Arial" charset="0"/>
                <a:cs typeface="Arial" charset="0"/>
              </a:rPr>
              <a:t>Vì sao có điều ác trên thế giới này?  </a:t>
            </a:r>
          </a:p>
          <a:p>
            <a:pPr eaLnBrk="1" hangingPunct="1">
              <a:spcBef>
                <a:spcPct val="50000"/>
              </a:spcBef>
              <a:buFontTx/>
              <a:buChar char="•"/>
            </a:pPr>
            <a:r>
              <a:rPr lang="en-US" sz="4400" b="1">
                <a:solidFill>
                  <a:schemeClr val="bg1"/>
                </a:solidFill>
                <a:latin typeface="Arial" charset="0"/>
                <a:cs typeface="Arial" charset="0"/>
              </a:rPr>
              <a:t>Có hy vọng gì không?</a:t>
            </a:r>
            <a:r>
              <a:rPr lang="en-US" sz="4400" b="1">
                <a:solidFill>
                  <a:schemeClr val="bg1"/>
                </a:solidFill>
                <a:cs typeface="Arial" charset="0"/>
              </a:rPr>
              <a:t> </a:t>
            </a:r>
          </a:p>
        </p:txBody>
      </p:sp>
      <p:sp>
        <p:nvSpPr>
          <p:cNvPr id="529416" name="Text Box 9"/>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58</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60264">
                                            <p:txEl>
                                              <p:pRg st="0" end="0"/>
                                            </p:txEl>
                                          </p:spTgt>
                                        </p:tgtEl>
                                        <p:attrNameLst>
                                          <p:attrName>style.visibility</p:attrName>
                                        </p:attrNameLst>
                                      </p:cBhvr>
                                      <p:to>
                                        <p:strVal val="visible"/>
                                      </p:to>
                                    </p:set>
                                    <p:animEffect transition="in" filter="dissolve">
                                      <p:cBhvr>
                                        <p:cTn id="7" dur="500"/>
                                        <p:tgtEl>
                                          <p:spTgt spid="17602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60264">
                                            <p:txEl>
                                              <p:pRg st="1" end="1"/>
                                            </p:txEl>
                                          </p:spTgt>
                                        </p:tgtEl>
                                        <p:attrNameLst>
                                          <p:attrName>style.visibility</p:attrName>
                                        </p:attrNameLst>
                                      </p:cBhvr>
                                      <p:to>
                                        <p:strVal val="visible"/>
                                      </p:to>
                                    </p:set>
                                    <p:animEffect transition="in" filter="dissolve">
                                      <p:cBhvr>
                                        <p:cTn id="12" dur="500"/>
                                        <p:tgtEl>
                                          <p:spTgt spid="176026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60264">
                                            <p:txEl>
                                              <p:pRg st="2" end="2"/>
                                            </p:txEl>
                                          </p:spTgt>
                                        </p:tgtEl>
                                        <p:attrNameLst>
                                          <p:attrName>style.visibility</p:attrName>
                                        </p:attrNameLst>
                                      </p:cBhvr>
                                      <p:to>
                                        <p:strVal val="visible"/>
                                      </p:to>
                                    </p:set>
                                    <p:animEffect transition="in" filter="dissolve">
                                      <p:cBhvr>
                                        <p:cTn id="17" dur="500"/>
                                        <p:tgtEl>
                                          <p:spTgt spid="17602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0264"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50575">
            <a:off x="4038600" y="1666875"/>
            <a:ext cx="5638800" cy="307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1922" name="Rectangle 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21923" name="Rectangle 3"/>
          <p:cNvSpPr>
            <a:spLocks noGrp="1" noChangeArrowheads="1"/>
          </p:cNvSpPr>
          <p:nvPr>
            <p:ph type="title"/>
          </p:nvPr>
        </p:nvSpPr>
        <p:spPr>
          <a:xfrm>
            <a:off x="-762000" y="5715000"/>
            <a:ext cx="7772400" cy="1143000"/>
          </a:xfrm>
        </p:spPr>
        <p:txBody>
          <a:bodyPr/>
          <a:lstStyle/>
          <a:p>
            <a:pPr eaLnBrk="1" hangingPunct="1"/>
            <a:r>
              <a:rPr lang="en-US">
                <a:solidFill>
                  <a:srgbClr val="FFFFFF"/>
                </a:solidFill>
                <a:latin typeface="Times New Roman" charset="0"/>
              </a:rPr>
              <a:t>Sáng tạo hay tiến hóa?</a:t>
            </a:r>
          </a:p>
        </p:txBody>
      </p:sp>
      <p:pic>
        <p:nvPicPr>
          <p:cNvPr id="7219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63" y="76200"/>
            <a:ext cx="5214937"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1925" name="Text Box 6"/>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74</a:t>
            </a:r>
          </a:p>
        </p:txBody>
      </p:sp>
      <p:sp>
        <p:nvSpPr>
          <p:cNvPr id="1935362" name="Rectangle 2"/>
          <p:cNvSpPr>
            <a:spLocks noChangeArrowheads="1"/>
          </p:cNvSpPr>
          <p:nvPr/>
        </p:nvSpPr>
        <p:spPr bwMode="auto">
          <a:xfrm>
            <a:off x="2590800" y="0"/>
            <a:ext cx="6553200" cy="68580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grpId="0" nodeType="clickEffect">
                                  <p:stCondLst>
                                    <p:cond delay="0"/>
                                  </p:stCondLst>
                                  <p:childTnLst>
                                    <p:animEffect transition="out" filter="wipe(right)">
                                      <p:cBhvr>
                                        <p:cTn id="6" dur="500"/>
                                        <p:tgtEl>
                                          <p:spTgt spid="1935362"/>
                                        </p:tgtEl>
                                      </p:cBhvr>
                                    </p:animEffect>
                                    <p:set>
                                      <p:cBhvr>
                                        <p:cTn id="7" dur="1" fill="hold">
                                          <p:stCondLst>
                                            <p:cond delay="499"/>
                                          </p:stCondLst>
                                        </p:cTn>
                                        <p:tgtEl>
                                          <p:spTgt spid="193536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1935365"/>
                                        </p:tgtEl>
                                        <p:attrNameLst>
                                          <p:attrName>style.visibility</p:attrName>
                                        </p:attrNameLst>
                                      </p:cBhvr>
                                      <p:to>
                                        <p:strVal val="visible"/>
                                      </p:to>
                                    </p:set>
                                    <p:anim calcmode="lin" valueType="num">
                                      <p:cBhvr>
                                        <p:cTn id="12" dur="1000" fill="hold"/>
                                        <p:tgtEl>
                                          <p:spTgt spid="1935365"/>
                                        </p:tgtEl>
                                        <p:attrNameLst>
                                          <p:attrName>ppt_w</p:attrName>
                                        </p:attrNameLst>
                                      </p:cBhvr>
                                      <p:tavLst>
                                        <p:tav tm="0">
                                          <p:val>
                                            <p:fltVal val="0"/>
                                          </p:val>
                                        </p:tav>
                                        <p:tav tm="100000">
                                          <p:val>
                                            <p:strVal val="#ppt_w"/>
                                          </p:val>
                                        </p:tav>
                                      </p:tavLst>
                                    </p:anim>
                                    <p:anim calcmode="lin" valueType="num">
                                      <p:cBhvr>
                                        <p:cTn id="13" dur="1000" fill="hold"/>
                                        <p:tgtEl>
                                          <p:spTgt spid="1935365"/>
                                        </p:tgtEl>
                                        <p:attrNameLst>
                                          <p:attrName>ppt_h</p:attrName>
                                        </p:attrNameLst>
                                      </p:cBhvr>
                                      <p:tavLst>
                                        <p:tav tm="0">
                                          <p:val>
                                            <p:fltVal val="0"/>
                                          </p:val>
                                        </p:tav>
                                        <p:tav tm="100000">
                                          <p:val>
                                            <p:strVal val="#ppt_h"/>
                                          </p:val>
                                        </p:tav>
                                      </p:tavLst>
                                    </p:anim>
                                    <p:anim calcmode="lin" valueType="num">
                                      <p:cBhvr>
                                        <p:cTn id="14" dur="1000" fill="hold"/>
                                        <p:tgtEl>
                                          <p:spTgt spid="1935365"/>
                                        </p:tgtEl>
                                        <p:attrNameLst>
                                          <p:attrName>style.rotation</p:attrName>
                                        </p:attrNameLst>
                                      </p:cBhvr>
                                      <p:tavLst>
                                        <p:tav tm="0">
                                          <p:val>
                                            <p:fltVal val="90"/>
                                          </p:val>
                                        </p:tav>
                                        <p:tav tm="100000">
                                          <p:val>
                                            <p:fltVal val="0"/>
                                          </p:val>
                                        </p:tav>
                                      </p:tavLst>
                                    </p:anim>
                                    <p:animEffect transition="in" filter="fade">
                                      <p:cBhvr>
                                        <p:cTn id="15" dur="1000"/>
                                        <p:tgtEl>
                                          <p:spTgt spid="193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6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69"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23970" name="Rectangle 2"/>
          <p:cNvSpPr>
            <a:spLocks noGrp="1" noChangeArrowheads="1"/>
          </p:cNvSpPr>
          <p:nvPr>
            <p:ph type="title"/>
          </p:nvPr>
        </p:nvSpPr>
        <p:spPr>
          <a:xfrm>
            <a:off x="5486400" y="609600"/>
            <a:ext cx="3352800" cy="3733800"/>
          </a:xfrm>
        </p:spPr>
        <p:txBody>
          <a:bodyPr/>
          <a:lstStyle/>
          <a:p>
            <a:pPr eaLnBrk="1" hangingPunct="1"/>
            <a:r>
              <a:rPr lang="en-US" sz="4000">
                <a:solidFill>
                  <a:srgbClr val="FFFFFF"/>
                </a:solidFill>
                <a:latin typeface="Times New Roman" charset="0"/>
              </a:rPr>
              <a:t>Đức Chúa Trời sáng tạo khủng long trong ngày sáng tạo thứ sáu</a:t>
            </a:r>
          </a:p>
        </p:txBody>
      </p:sp>
      <p:pic>
        <p:nvPicPr>
          <p:cNvPr id="723971" name="Picture 3"/>
          <p:cNvPicPr>
            <a:picLocks noChangeAspect="1" noChangeArrowheads="1"/>
          </p:cNvPicPr>
          <p:nvPr/>
        </p:nvPicPr>
        <p:blipFill>
          <a:blip r:embed="rId3">
            <a:extLst>
              <a:ext uri="{28A0092B-C50C-407E-A947-70E740481C1C}">
                <a14:useLocalDpi xmlns:a14="http://schemas.microsoft.com/office/drawing/2010/main" val="0"/>
              </a:ext>
            </a:extLst>
          </a:blip>
          <a:srcRect b="5779"/>
          <a:stretch>
            <a:fillRect/>
          </a:stretch>
        </p:blipFill>
        <p:spPr bwMode="auto">
          <a:xfrm rot="-648940">
            <a:off x="457200" y="-76200"/>
            <a:ext cx="508635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3972"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80</a:t>
            </a:r>
          </a:p>
        </p:txBody>
      </p:sp>
    </p:spTree>
  </p:cSld>
  <p:clrMapOvr>
    <a:masterClrMapping/>
  </p:clrMapOvr>
  <p:transition spd="med">
    <p:randomBar dir="ver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7" name="Rectangle 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26018" name="Rectangle 2"/>
          <p:cNvSpPr>
            <a:spLocks noGrp="1" noChangeArrowheads="1"/>
          </p:cNvSpPr>
          <p:nvPr>
            <p:ph type="title"/>
          </p:nvPr>
        </p:nvSpPr>
        <p:spPr>
          <a:xfrm>
            <a:off x="381000" y="76200"/>
            <a:ext cx="8153400" cy="1828800"/>
          </a:xfrm>
        </p:spPr>
        <p:txBody>
          <a:bodyPr/>
          <a:lstStyle/>
          <a:p>
            <a:pPr eaLnBrk="1" hangingPunct="1"/>
            <a:r>
              <a:rPr lang="en-US" sz="4000">
                <a:solidFill>
                  <a:srgbClr val="FFFFFF"/>
                </a:solidFill>
                <a:latin typeface="Times New Roman" charset="0"/>
              </a:rPr>
              <a:t>Thuyết tiến hóa về những hình thức chuyển tiếp hẳn là con mồi dễ ăn!</a:t>
            </a:r>
          </a:p>
        </p:txBody>
      </p:sp>
      <p:pic>
        <p:nvPicPr>
          <p:cNvPr id="726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05510">
            <a:off x="-533400" y="1981200"/>
            <a:ext cx="6294438"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60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16694">
            <a:off x="3862388" y="3657600"/>
            <a:ext cx="5738812"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6021" name="Text Box 5"/>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75</a:t>
            </a:r>
          </a:p>
        </p:txBody>
      </p:sp>
      <p:sp>
        <p:nvSpPr>
          <p:cNvPr id="8" name="Text Box 7"/>
          <p:cNvSpPr txBox="1">
            <a:spLocks noChangeArrowheads="1"/>
          </p:cNvSpPr>
          <p:nvPr/>
        </p:nvSpPr>
        <p:spPr bwMode="auto">
          <a:xfrm rot="522686">
            <a:off x="388938" y="1946275"/>
            <a:ext cx="4394200" cy="522288"/>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auto">
              <a:spcBef>
                <a:spcPct val="50000"/>
              </a:spcBef>
              <a:spcAft>
                <a:spcPts val="0"/>
              </a:spcAft>
              <a:defRPr/>
            </a:pPr>
            <a:r>
              <a:rPr lang="en-US" altLang="zh-CN" b="1" kern="0" dirty="0">
                <a:solidFill>
                  <a:srgbClr val="000000"/>
                </a:solidFill>
                <a:latin typeface="Arial"/>
                <a:cs typeface="Arial"/>
              </a:rPr>
              <a:t>Evolution Fairy Tales</a:t>
            </a:r>
            <a:endParaRPr lang="zh-CN" altLang="en-US" b="1" kern="0" dirty="0">
              <a:solidFill>
                <a:srgbClr val="000000"/>
              </a:solidFill>
              <a:latin typeface="Arial"/>
              <a:cs typeface="Arial"/>
            </a:endParaRPr>
          </a:p>
        </p:txBody>
      </p:sp>
    </p:spTree>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5" name="Rectangle 2"/>
          <p:cNvSpPr>
            <a:spLocks noChangeArrowheads="1"/>
          </p:cNvSpPr>
          <p:nvPr/>
        </p:nvSpPr>
        <p:spPr bwMode="auto">
          <a:xfrm>
            <a:off x="0" y="3175"/>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28066"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728067" name="Picture 4" descr="eart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0400"/>
            <a:ext cx="3013075"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0213" name="Rectangle 5"/>
          <p:cNvSpPr>
            <a:spLocks noGrp="1" noChangeArrowheads="1"/>
          </p:cNvSpPr>
          <p:nvPr>
            <p:ph type="title"/>
          </p:nvPr>
        </p:nvSpPr>
        <p:spPr/>
        <p:txBody>
          <a:bodyPr/>
          <a:lstStyle/>
          <a:p>
            <a:pPr eaLnBrk="1" hangingPunct="1">
              <a:defRPr/>
            </a:pPr>
            <a:r>
              <a:rPr lang="en-US" sz="3800" b="1">
                <a:solidFill>
                  <a:schemeClr val="tx1"/>
                </a:solidFill>
                <a:effectLst>
                  <a:outerShdw blurRad="38100" dist="38100" dir="2700000" algn="tl">
                    <a:srgbClr val="010199"/>
                  </a:outerShdw>
                </a:effectLst>
                <a:latin typeface="Arial" charset="0"/>
                <a:cs typeface="+mj-cs"/>
              </a:rPr>
              <a:t>Ký thuật tương tự với Sáng-thế Ký</a:t>
            </a:r>
            <a:endParaRPr lang="en-US" sz="3800" b="1">
              <a:latin typeface="Arial" charset="0"/>
              <a:cs typeface="+mj-cs"/>
            </a:endParaRPr>
          </a:p>
        </p:txBody>
      </p:sp>
      <p:sp>
        <p:nvSpPr>
          <p:cNvPr id="2270214" name="Text Box 6"/>
          <p:cNvSpPr txBox="1">
            <a:spLocks noChangeArrowheads="1"/>
          </p:cNvSpPr>
          <p:nvPr/>
        </p:nvSpPr>
        <p:spPr bwMode="auto">
          <a:xfrm>
            <a:off x="8458200" y="76200"/>
            <a:ext cx="590550"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spcBef>
                <a:spcPct val="0"/>
              </a:spcBef>
              <a:defRPr/>
            </a:pPr>
            <a:r>
              <a:rPr lang="en-US" sz="2400" b="1">
                <a:latin typeface="Times New Roman" pitchFamily="18" charset="0"/>
                <a:ea typeface="ＭＳ Ｐゴシック" pitchFamily="34" charset="-128"/>
                <a:cs typeface="+mn-cs"/>
              </a:rPr>
              <a:t>79f</a:t>
            </a:r>
          </a:p>
        </p:txBody>
      </p:sp>
      <p:sp>
        <p:nvSpPr>
          <p:cNvPr id="2270215" name="Rectangle 7"/>
          <p:cNvSpPr>
            <a:spLocks noChangeArrowheads="1"/>
          </p:cNvSpPr>
          <p:nvPr/>
        </p:nvSpPr>
        <p:spPr bwMode="auto">
          <a:xfrm>
            <a:off x="76200" y="1524000"/>
            <a:ext cx="4940300" cy="2913063"/>
          </a:xfrm>
          <a:prstGeom prst="rect">
            <a:avLst/>
          </a:prstGeom>
          <a:noFill/>
          <a:ln w="9525">
            <a:noFill/>
            <a:miter lim="800000"/>
            <a:headEnd/>
            <a:tailEnd/>
          </a:ln>
          <a:effectLst/>
        </p:spPr>
        <p:txBody>
          <a:bodyPr/>
          <a:lstStyle/>
          <a:p>
            <a:pPr marL="342900" indent="-342900">
              <a:buClr>
                <a:schemeClr val="hlink"/>
              </a:buClr>
              <a:buSzPct val="75000"/>
              <a:buFont typeface="Wingdings" charset="0"/>
              <a:buChar char="l"/>
              <a:defRPr/>
            </a:pPr>
            <a:r>
              <a:rPr lang="en-US" sz="3200" b="1">
                <a:effectLst>
                  <a:outerShdw blurRad="38100" dist="38100" dir="2700000" algn="tl">
                    <a:srgbClr val="010199"/>
                  </a:outerShdw>
                </a:effectLst>
                <a:latin typeface="Arial" charset="0"/>
              </a:rPr>
              <a:t>Memphite Theology</a:t>
            </a:r>
          </a:p>
          <a:p>
            <a:pPr marL="342900" indent="-342900">
              <a:buClr>
                <a:schemeClr val="hlink"/>
              </a:buClr>
              <a:buSzPct val="75000"/>
              <a:buFont typeface="Wingdings" charset="0"/>
              <a:buChar char="l"/>
              <a:defRPr/>
            </a:pPr>
            <a:r>
              <a:rPr lang="en-US" sz="3200" b="1">
                <a:effectLst>
                  <a:outerShdw blurRad="38100" dist="38100" dir="2700000" algn="tl">
                    <a:srgbClr val="010199"/>
                  </a:outerShdw>
                </a:effectLst>
                <a:latin typeface="Arial" charset="0"/>
              </a:rPr>
              <a:t>Enuma Elish</a:t>
            </a:r>
          </a:p>
          <a:p>
            <a:pPr marL="342900" indent="-342900">
              <a:buClr>
                <a:schemeClr val="hlink"/>
              </a:buClr>
              <a:buSzPct val="75000"/>
              <a:buFont typeface="Wingdings" charset="0"/>
              <a:buChar char="l"/>
              <a:defRPr/>
            </a:pPr>
            <a:r>
              <a:rPr lang="en-US" sz="3200" b="1">
                <a:effectLst>
                  <a:outerShdw blurRad="38100" dist="38100" dir="2700000" algn="tl">
                    <a:srgbClr val="010199"/>
                  </a:outerShdw>
                </a:effectLst>
                <a:latin typeface="Arial" charset="0"/>
              </a:rPr>
              <a:t>Atrahasis Epic</a:t>
            </a:r>
          </a:p>
          <a:p>
            <a:pPr marL="342900" indent="-342900">
              <a:buClr>
                <a:schemeClr val="hlink"/>
              </a:buClr>
              <a:buSzPct val="75000"/>
              <a:buFont typeface="Wingdings" charset="0"/>
              <a:buChar char="l"/>
              <a:defRPr/>
            </a:pPr>
            <a:r>
              <a:rPr lang="en-US" sz="3200" b="1">
                <a:effectLst>
                  <a:outerShdw blurRad="38100" dist="38100" dir="2700000" algn="tl">
                    <a:srgbClr val="010199"/>
                  </a:outerShdw>
                </a:effectLst>
                <a:latin typeface="Arial" charset="0"/>
              </a:rPr>
              <a:t>Gilgamesh Epic</a:t>
            </a:r>
          </a:p>
        </p:txBody>
      </p:sp>
      <p:sp>
        <p:nvSpPr>
          <p:cNvPr id="2270216" name="Rectangle 8"/>
          <p:cNvSpPr>
            <a:spLocks noChangeArrowheads="1"/>
          </p:cNvSpPr>
          <p:nvPr/>
        </p:nvSpPr>
        <p:spPr bwMode="auto">
          <a:xfrm>
            <a:off x="4876800" y="1524000"/>
            <a:ext cx="4495800" cy="2667000"/>
          </a:xfrm>
          <a:prstGeom prst="rect">
            <a:avLst/>
          </a:prstGeom>
          <a:noFill/>
          <a:ln w="9525">
            <a:noFill/>
            <a:miter lim="800000"/>
            <a:headEnd/>
            <a:tailEnd/>
          </a:ln>
          <a:effectLst/>
        </p:spPr>
        <p:txBody>
          <a:bodyPr/>
          <a:lstStyle/>
          <a:p>
            <a:pPr marL="342900" indent="-342900">
              <a:buClr>
                <a:schemeClr val="hlink"/>
              </a:buClr>
              <a:buSzPct val="75000"/>
              <a:buFont typeface="Wingdings" charset="0"/>
              <a:buChar char="l"/>
              <a:defRPr/>
            </a:pPr>
            <a:r>
              <a:rPr lang="en-US" sz="3200" b="1">
                <a:effectLst>
                  <a:outerShdw blurRad="38100" dist="38100" dir="2700000" algn="tl">
                    <a:srgbClr val="010199"/>
                  </a:outerShdw>
                </a:effectLst>
                <a:latin typeface="Arial" charset="0"/>
              </a:rPr>
              <a:t>Sáng tạo</a:t>
            </a:r>
          </a:p>
          <a:p>
            <a:pPr marL="342900" indent="-342900">
              <a:buClr>
                <a:schemeClr val="hlink"/>
              </a:buClr>
              <a:buSzPct val="75000"/>
              <a:buFont typeface="Wingdings" charset="0"/>
              <a:buChar char="l"/>
              <a:defRPr/>
            </a:pPr>
            <a:r>
              <a:rPr lang="en-US" sz="3200" b="1">
                <a:effectLst>
                  <a:outerShdw blurRad="38100" dist="38100" dir="2700000" algn="tl">
                    <a:srgbClr val="010199"/>
                  </a:outerShdw>
                </a:effectLst>
                <a:latin typeface="Arial" charset="0"/>
              </a:rPr>
              <a:t>Sáng tạo</a:t>
            </a:r>
          </a:p>
          <a:p>
            <a:pPr marL="342900" indent="-342900">
              <a:buClr>
                <a:schemeClr val="hlink"/>
              </a:buClr>
              <a:buSzPct val="75000"/>
              <a:buFont typeface="Wingdings" charset="0"/>
              <a:buChar char="l"/>
              <a:defRPr/>
            </a:pPr>
            <a:r>
              <a:rPr lang="en-US" sz="3200" b="1">
                <a:effectLst>
                  <a:outerShdw blurRad="38100" dist="38100" dir="2700000" algn="tl">
                    <a:srgbClr val="010199"/>
                  </a:outerShdw>
                </a:effectLst>
                <a:latin typeface="Arial" charset="0"/>
              </a:rPr>
              <a:t>Sáng tạo &amp; nước lụt</a:t>
            </a:r>
          </a:p>
          <a:p>
            <a:pPr marL="342900" indent="-342900">
              <a:buClr>
                <a:schemeClr val="hlink"/>
              </a:buClr>
              <a:buSzPct val="75000"/>
              <a:buFont typeface="Wingdings" charset="0"/>
              <a:buChar char="l"/>
              <a:defRPr/>
            </a:pPr>
            <a:r>
              <a:rPr lang="en-US" sz="3200" b="1">
                <a:effectLst>
                  <a:outerShdw blurRad="38100" dist="38100" dir="2700000" algn="tl">
                    <a:srgbClr val="010199"/>
                  </a:outerShdw>
                </a:effectLst>
                <a:latin typeface="Arial" charset="0"/>
              </a:rPr>
              <a:t>Nước lụt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70215">
                                            <p:txEl>
                                              <p:pRg st="0" end="0"/>
                                            </p:txEl>
                                          </p:spTgt>
                                        </p:tgtEl>
                                        <p:attrNameLst>
                                          <p:attrName>style.visibility</p:attrName>
                                        </p:attrNameLst>
                                      </p:cBhvr>
                                      <p:to>
                                        <p:strVal val="visible"/>
                                      </p:to>
                                    </p:set>
                                    <p:animEffect transition="in" filter="wipe(left)">
                                      <p:cBhvr>
                                        <p:cTn id="7" dur="500"/>
                                        <p:tgtEl>
                                          <p:spTgt spid="22702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70215">
                                            <p:txEl>
                                              <p:pRg st="1" end="1"/>
                                            </p:txEl>
                                          </p:spTgt>
                                        </p:tgtEl>
                                        <p:attrNameLst>
                                          <p:attrName>style.visibility</p:attrName>
                                        </p:attrNameLst>
                                      </p:cBhvr>
                                      <p:to>
                                        <p:strVal val="visible"/>
                                      </p:to>
                                    </p:set>
                                    <p:animEffect transition="in" filter="wipe(left)">
                                      <p:cBhvr>
                                        <p:cTn id="12" dur="500"/>
                                        <p:tgtEl>
                                          <p:spTgt spid="22702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70215">
                                            <p:txEl>
                                              <p:pRg st="2" end="2"/>
                                            </p:txEl>
                                          </p:spTgt>
                                        </p:tgtEl>
                                        <p:attrNameLst>
                                          <p:attrName>style.visibility</p:attrName>
                                        </p:attrNameLst>
                                      </p:cBhvr>
                                      <p:to>
                                        <p:strVal val="visible"/>
                                      </p:to>
                                    </p:set>
                                    <p:animEffect transition="in" filter="wipe(left)">
                                      <p:cBhvr>
                                        <p:cTn id="17" dur="500"/>
                                        <p:tgtEl>
                                          <p:spTgt spid="22702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70215">
                                            <p:txEl>
                                              <p:pRg st="3" end="3"/>
                                            </p:txEl>
                                          </p:spTgt>
                                        </p:tgtEl>
                                        <p:attrNameLst>
                                          <p:attrName>style.visibility</p:attrName>
                                        </p:attrNameLst>
                                      </p:cBhvr>
                                      <p:to>
                                        <p:strVal val="visible"/>
                                      </p:to>
                                    </p:set>
                                    <p:animEffect transition="in" filter="wipe(left)">
                                      <p:cBhvr>
                                        <p:cTn id="22" dur="500"/>
                                        <p:tgtEl>
                                          <p:spTgt spid="22702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70216">
                                            <p:txEl>
                                              <p:pRg st="0" end="0"/>
                                            </p:txEl>
                                          </p:spTgt>
                                        </p:tgtEl>
                                        <p:attrNameLst>
                                          <p:attrName>style.visibility</p:attrName>
                                        </p:attrNameLst>
                                      </p:cBhvr>
                                      <p:to>
                                        <p:strVal val="visible"/>
                                      </p:to>
                                    </p:set>
                                    <p:animEffect transition="in" filter="wipe(left)">
                                      <p:cBhvr>
                                        <p:cTn id="27" dur="500"/>
                                        <p:tgtEl>
                                          <p:spTgt spid="2270216">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70216">
                                            <p:txEl>
                                              <p:pRg st="1" end="1"/>
                                            </p:txEl>
                                          </p:spTgt>
                                        </p:tgtEl>
                                        <p:attrNameLst>
                                          <p:attrName>style.visibility</p:attrName>
                                        </p:attrNameLst>
                                      </p:cBhvr>
                                      <p:to>
                                        <p:strVal val="visible"/>
                                      </p:to>
                                    </p:set>
                                    <p:animEffect transition="in" filter="wipe(left)">
                                      <p:cBhvr>
                                        <p:cTn id="32" dur="500"/>
                                        <p:tgtEl>
                                          <p:spTgt spid="2270216">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70216">
                                            <p:txEl>
                                              <p:pRg st="2" end="2"/>
                                            </p:txEl>
                                          </p:spTgt>
                                        </p:tgtEl>
                                        <p:attrNameLst>
                                          <p:attrName>style.visibility</p:attrName>
                                        </p:attrNameLst>
                                      </p:cBhvr>
                                      <p:to>
                                        <p:strVal val="visible"/>
                                      </p:to>
                                    </p:set>
                                    <p:animEffect transition="in" filter="wipe(left)">
                                      <p:cBhvr>
                                        <p:cTn id="37" dur="500"/>
                                        <p:tgtEl>
                                          <p:spTgt spid="2270216">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70216">
                                            <p:txEl>
                                              <p:pRg st="3" end="3"/>
                                            </p:txEl>
                                          </p:spTgt>
                                        </p:tgtEl>
                                        <p:attrNameLst>
                                          <p:attrName>style.visibility</p:attrName>
                                        </p:attrNameLst>
                                      </p:cBhvr>
                                      <p:to>
                                        <p:strVal val="visible"/>
                                      </p:to>
                                    </p:set>
                                    <p:animEffect transition="in" filter="wipe(left)">
                                      <p:cBhvr>
                                        <p:cTn id="42" dur="500"/>
                                        <p:tgtEl>
                                          <p:spTgt spid="22702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0215" grpId="0" build="p"/>
      <p:bldP spid="2270216" grpId="0" build="p"/>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417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457200" fontAlgn="auto">
              <a:spcBef>
                <a:spcPts val="0"/>
              </a:spcBef>
              <a:spcAft>
                <a:spcPts val="0"/>
              </a:spcAft>
              <a:defRPr/>
            </a:pPr>
            <a:endParaRPr lang="zh-CN" altLang="en-US" sz="1800">
              <a:solidFill>
                <a:prstClr val="black"/>
              </a:solidFill>
              <a:latin typeface="Calibri"/>
              <a:ea typeface="宋体"/>
              <a:cs typeface="+mn-cs"/>
            </a:endParaRPr>
          </a:p>
        </p:txBody>
      </p:sp>
      <p:sp>
        <p:nvSpPr>
          <p:cNvPr id="730114" name="Rectangle 3"/>
          <p:cNvSpPr>
            <a:spLocks noGrp="1" noChangeArrowheads="1"/>
          </p:cNvSpPr>
          <p:nvPr>
            <p:ph type="title"/>
          </p:nvPr>
        </p:nvSpPr>
        <p:spPr>
          <a:xfrm>
            <a:off x="2667000" y="1295400"/>
            <a:ext cx="3352800" cy="3733800"/>
          </a:xfrm>
        </p:spPr>
        <p:txBody>
          <a:bodyPr/>
          <a:lstStyle/>
          <a:p>
            <a:pPr eaLnBrk="1" hangingPunct="1"/>
            <a:r>
              <a:rPr lang="en-US" altLang="zh-CN">
                <a:latin typeface="Arial" charset="0"/>
              </a:rPr>
              <a:t>Expelled Movie Clip</a:t>
            </a:r>
          </a:p>
        </p:txBody>
      </p:sp>
      <p:pic>
        <p:nvPicPr>
          <p:cNvPr id="730115" name="Picture 4" descr="expelled-flyer-hori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6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2161" name="Title 1"/>
          <p:cNvSpPr>
            <a:spLocks noGrp="1"/>
          </p:cNvSpPr>
          <p:nvPr>
            <p:ph type="title"/>
          </p:nvPr>
        </p:nvSpPr>
        <p:spPr/>
        <p:txBody>
          <a:bodyPr/>
          <a:lstStyle/>
          <a:p>
            <a:pPr eaLnBrk="1" hangingPunct="1"/>
            <a:r>
              <a:rPr lang="en-US" altLang="zh-CN">
                <a:latin typeface="Arial" charset="0"/>
                <a:ea typeface="宋体" charset="0"/>
                <a:cs typeface="Geneva" charset="0"/>
              </a:rPr>
              <a:t>The Evolution of Man</a:t>
            </a:r>
          </a:p>
        </p:txBody>
      </p:sp>
      <p:pic>
        <p:nvPicPr>
          <p:cNvPr id="732162" name="Picture 3" descr="Evolution of Man Cartoon.pdf"/>
          <p:cNvPicPr>
            <a:picLocks noChangeAspect="1"/>
          </p:cNvPicPr>
          <p:nvPr/>
        </p:nvPicPr>
        <p:blipFill>
          <a:blip r:embed="rId2">
            <a:extLst>
              <a:ext uri="{28A0092B-C50C-407E-A947-70E740481C1C}">
                <a14:useLocalDpi xmlns:a14="http://schemas.microsoft.com/office/drawing/2010/main" val="0"/>
              </a:ext>
            </a:extLst>
          </a:blip>
          <a:srcRect t="8936" r="1704" b="38982"/>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9" name="Text Box 5"/>
          <p:cNvSpPr txBox="1">
            <a:spLocks noChangeArrowheads="1"/>
          </p:cNvSpPr>
          <p:nvPr/>
        </p:nvSpPr>
        <p:spPr bwMode="auto">
          <a:xfrm>
            <a:off x="541338" y="-1176338"/>
            <a:ext cx="1077912" cy="10810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ct val="50000"/>
              </a:spcBef>
              <a:spcAft>
                <a:spcPts val="0"/>
              </a:spcAft>
              <a:defRPr/>
            </a:pPr>
            <a:r>
              <a:rPr lang="zh-CN" altLang="en-US" sz="2000" dirty="0">
                <a:solidFill>
                  <a:srgbClr val="000000"/>
                </a:solidFill>
                <a:latin typeface="Calibri"/>
                <a:ea typeface="宋体"/>
                <a:cs typeface="+mn-cs"/>
              </a:rPr>
              <a:t>软塌塌的无脊椎胶质</a:t>
            </a:r>
          </a:p>
        </p:txBody>
      </p:sp>
      <p:sp>
        <p:nvSpPr>
          <p:cNvPr id="354310" name="Text Box 6"/>
          <p:cNvSpPr txBox="1">
            <a:spLocks noChangeArrowheads="1"/>
          </p:cNvSpPr>
          <p:nvPr/>
        </p:nvSpPr>
        <p:spPr bwMode="auto">
          <a:xfrm>
            <a:off x="1765300" y="-1104900"/>
            <a:ext cx="790575" cy="10064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auto">
              <a:spcBef>
                <a:spcPct val="50000"/>
              </a:spcBef>
              <a:spcAft>
                <a:spcPts val="0"/>
              </a:spcAft>
              <a:defRPr/>
            </a:pPr>
            <a:r>
              <a:rPr lang="zh-CN" altLang="en-US" sz="2000">
                <a:solidFill>
                  <a:srgbClr val="000000"/>
                </a:solidFill>
                <a:latin typeface="Calibri"/>
                <a:ea typeface="宋体"/>
                <a:cs typeface="+mn-cs"/>
              </a:rPr>
              <a:t>早期灵长类</a:t>
            </a:r>
          </a:p>
        </p:txBody>
      </p:sp>
      <p:sp>
        <p:nvSpPr>
          <p:cNvPr id="354311" name="Text Box 7"/>
          <p:cNvSpPr txBox="1">
            <a:spLocks noChangeArrowheads="1"/>
          </p:cNvSpPr>
          <p:nvPr/>
        </p:nvSpPr>
        <p:spPr bwMode="auto">
          <a:xfrm>
            <a:off x="2700338" y="-1104900"/>
            <a:ext cx="863600" cy="100806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ct val="50000"/>
              </a:spcBef>
              <a:spcAft>
                <a:spcPts val="0"/>
              </a:spcAft>
              <a:defRPr/>
            </a:pPr>
            <a:r>
              <a:rPr lang="zh-CN" altLang="en-US" sz="2000" dirty="0">
                <a:solidFill>
                  <a:srgbClr val="000000"/>
                </a:solidFill>
                <a:latin typeface="Calibri"/>
                <a:ea typeface="宋体"/>
                <a:cs typeface="+mn-cs"/>
              </a:rPr>
              <a:t>直立人</a:t>
            </a:r>
          </a:p>
        </p:txBody>
      </p:sp>
      <p:sp>
        <p:nvSpPr>
          <p:cNvPr id="354312" name="Text Box 8"/>
          <p:cNvSpPr txBox="1">
            <a:spLocks noChangeArrowheads="1"/>
          </p:cNvSpPr>
          <p:nvPr/>
        </p:nvSpPr>
        <p:spPr bwMode="auto">
          <a:xfrm>
            <a:off x="3708400" y="-1031875"/>
            <a:ext cx="1008063" cy="93662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ct val="50000"/>
              </a:spcBef>
              <a:spcAft>
                <a:spcPts val="0"/>
              </a:spcAft>
              <a:defRPr/>
            </a:pPr>
            <a:r>
              <a:rPr lang="zh-CN" altLang="en-US" sz="2000" dirty="0">
                <a:solidFill>
                  <a:srgbClr val="000000"/>
                </a:solidFill>
                <a:latin typeface="Calibri"/>
                <a:ea typeface="宋体"/>
                <a:cs typeface="+mn-cs"/>
              </a:rPr>
              <a:t>新石器时代智人</a:t>
            </a:r>
          </a:p>
        </p:txBody>
      </p:sp>
      <p:sp>
        <p:nvSpPr>
          <p:cNvPr id="354313" name="Text Box 9"/>
          <p:cNvSpPr txBox="1">
            <a:spLocks noChangeArrowheads="1"/>
          </p:cNvSpPr>
          <p:nvPr/>
        </p:nvSpPr>
        <p:spPr bwMode="auto">
          <a:xfrm>
            <a:off x="4787900" y="-1031875"/>
            <a:ext cx="792163" cy="863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ct val="50000"/>
              </a:spcBef>
              <a:spcAft>
                <a:spcPts val="0"/>
              </a:spcAft>
              <a:defRPr/>
            </a:pPr>
            <a:r>
              <a:rPr lang="zh-CN" altLang="en-US" sz="2000" dirty="0">
                <a:solidFill>
                  <a:srgbClr val="000000"/>
                </a:solidFill>
                <a:latin typeface="Calibri"/>
                <a:ea typeface="宋体"/>
                <a:cs typeface="+mn-cs"/>
              </a:rPr>
              <a:t>进化智人</a:t>
            </a:r>
          </a:p>
        </p:txBody>
      </p:sp>
      <p:sp>
        <p:nvSpPr>
          <p:cNvPr id="354314" name="Text Box 10"/>
          <p:cNvSpPr txBox="1">
            <a:spLocks noChangeArrowheads="1"/>
          </p:cNvSpPr>
          <p:nvPr/>
        </p:nvSpPr>
        <p:spPr bwMode="auto">
          <a:xfrm>
            <a:off x="6516688" y="-1104900"/>
            <a:ext cx="1295400" cy="108108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ct val="50000"/>
              </a:spcBef>
              <a:spcAft>
                <a:spcPts val="0"/>
              </a:spcAft>
              <a:defRPr/>
            </a:pPr>
            <a:r>
              <a:rPr lang="zh-CN" altLang="en-US" sz="2000" dirty="0">
                <a:solidFill>
                  <a:srgbClr val="000000"/>
                </a:solidFill>
                <a:latin typeface="Calibri"/>
                <a:ea typeface="宋体"/>
                <a:cs typeface="+mn-cs"/>
              </a:rPr>
              <a:t>软塌塌的无脊椎胶质</a:t>
            </a:r>
          </a:p>
        </p:txBody>
      </p:sp>
      <p:sp>
        <p:nvSpPr>
          <p:cNvPr id="354317" name="Rectangle 13"/>
          <p:cNvSpPr>
            <a:spLocks noChangeArrowheads="1"/>
          </p:cNvSpPr>
          <p:nvPr/>
        </p:nvSpPr>
        <p:spPr bwMode="auto">
          <a:xfrm>
            <a:off x="395288" y="-2547938"/>
            <a:ext cx="8351837" cy="1223963"/>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en-US" sz="2000">
              <a:solidFill>
                <a:srgbClr val="000000"/>
              </a:solidFill>
              <a:latin typeface="Calibri"/>
              <a:ea typeface="+mn-ea"/>
              <a:cs typeface="+mn-cs"/>
            </a:endParaRPr>
          </a:p>
        </p:txBody>
      </p:sp>
      <p:sp>
        <p:nvSpPr>
          <p:cNvPr id="732170" name="WordArt 12"/>
          <p:cNvSpPr>
            <a:spLocks noChangeArrowheads="1" noChangeShapeType="1" noTextEdit="1"/>
          </p:cNvSpPr>
          <p:nvPr/>
        </p:nvSpPr>
        <p:spPr bwMode="auto">
          <a:xfrm>
            <a:off x="395288" y="-2544763"/>
            <a:ext cx="8208962" cy="1152525"/>
          </a:xfrm>
          <a:prstGeom prst="rect">
            <a:avLst/>
          </a:prstGeom>
        </p:spPr>
        <p:txBody>
          <a:bodyPr wrap="none" fromWordArt="1">
            <a:prstTxWarp prst="textPlain">
              <a:avLst>
                <a:gd name="adj" fmla="val 50000"/>
              </a:avLst>
            </a:prstTxWarp>
          </a:bodyPr>
          <a:lstStyle/>
          <a:p>
            <a:pPr algn="ctr"/>
            <a:r>
              <a:rPr lang="zh-TW" alt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rPr>
              <a:t>人类进化史</a:t>
            </a:r>
            <a:endParaRPr 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endParaRPr>
          </a:p>
        </p:txBody>
      </p:sp>
      <p:sp>
        <p:nvSpPr>
          <p:cNvPr id="732171" name="Rectangle 2"/>
          <p:cNvSpPr txBox="1">
            <a:spLocks noChangeArrowheads="1"/>
          </p:cNvSpPr>
          <p:nvPr/>
        </p:nvSpPr>
        <p:spPr bwMode="auto">
          <a:xfrm>
            <a:off x="395288" y="1628775"/>
            <a:ext cx="1296987"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1600" b="1">
                <a:solidFill>
                  <a:srgbClr val="000000"/>
                </a:solidFill>
                <a:latin typeface="Futura Condensed" charset="0"/>
                <a:cs typeface="Futura Condensed" charset="0"/>
              </a:rPr>
              <a:t>SOFT, GLOB-LIKE LUMP OF SPINELESS MUSH</a:t>
            </a:r>
          </a:p>
        </p:txBody>
      </p:sp>
      <p:sp>
        <p:nvSpPr>
          <p:cNvPr id="732172" name="Rectangle 2"/>
          <p:cNvSpPr txBox="1">
            <a:spLocks noChangeArrowheads="1"/>
          </p:cNvSpPr>
          <p:nvPr/>
        </p:nvSpPr>
        <p:spPr bwMode="auto">
          <a:xfrm>
            <a:off x="6443663" y="1628775"/>
            <a:ext cx="1512887"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1600" b="1">
                <a:solidFill>
                  <a:srgbClr val="000000"/>
                </a:solidFill>
                <a:latin typeface="Futura Condensed" charset="0"/>
                <a:cs typeface="Futura Condensed" charset="0"/>
              </a:rPr>
              <a:t>SOFT, GLOB-LIKE LUMP OF SPINELESS MUSH</a:t>
            </a:r>
          </a:p>
        </p:txBody>
      </p:sp>
      <p:sp>
        <p:nvSpPr>
          <p:cNvPr id="732173" name="Rectangle 2"/>
          <p:cNvSpPr txBox="1">
            <a:spLocks noChangeArrowheads="1"/>
          </p:cNvSpPr>
          <p:nvPr/>
        </p:nvSpPr>
        <p:spPr bwMode="auto">
          <a:xfrm>
            <a:off x="1692275" y="1628775"/>
            <a:ext cx="1008063"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1600" b="1">
                <a:solidFill>
                  <a:srgbClr val="000000"/>
                </a:solidFill>
                <a:latin typeface="Futura Condensed" charset="0"/>
                <a:cs typeface="Futura Condensed" charset="0"/>
              </a:rPr>
              <a:t>EARLY PRIMATE</a:t>
            </a:r>
          </a:p>
        </p:txBody>
      </p:sp>
      <p:sp>
        <p:nvSpPr>
          <p:cNvPr id="732174" name="Rectangle 2"/>
          <p:cNvSpPr txBox="1">
            <a:spLocks noChangeArrowheads="1"/>
          </p:cNvSpPr>
          <p:nvPr/>
        </p:nvSpPr>
        <p:spPr bwMode="auto">
          <a:xfrm>
            <a:off x="2700338"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1600" b="1">
                <a:solidFill>
                  <a:srgbClr val="000000"/>
                </a:solidFill>
                <a:latin typeface="Futura Condensed" charset="0"/>
                <a:cs typeface="Futura Condensed" charset="0"/>
              </a:rPr>
              <a:t>HOMO ERECTUS</a:t>
            </a:r>
          </a:p>
        </p:txBody>
      </p:sp>
      <p:sp>
        <p:nvSpPr>
          <p:cNvPr id="732175" name="Rectangle 2"/>
          <p:cNvSpPr txBox="1">
            <a:spLocks noChangeArrowheads="1"/>
          </p:cNvSpPr>
          <p:nvPr/>
        </p:nvSpPr>
        <p:spPr bwMode="auto">
          <a:xfrm>
            <a:off x="3635375" y="1628775"/>
            <a:ext cx="1081088"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1600" b="1">
                <a:solidFill>
                  <a:srgbClr val="000000"/>
                </a:solidFill>
                <a:latin typeface="Futura Condensed" charset="0"/>
                <a:cs typeface="Futura Condensed" charset="0"/>
              </a:rPr>
              <a:t>NEOLITHIC HOMO-SAPIEN</a:t>
            </a:r>
          </a:p>
        </p:txBody>
      </p:sp>
      <p:sp>
        <p:nvSpPr>
          <p:cNvPr id="732176" name="Rectangle 2"/>
          <p:cNvSpPr txBox="1">
            <a:spLocks noChangeArrowheads="1"/>
          </p:cNvSpPr>
          <p:nvPr/>
        </p:nvSpPr>
        <p:spPr bwMode="auto">
          <a:xfrm>
            <a:off x="4716463"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1600" b="1">
                <a:solidFill>
                  <a:srgbClr val="000000"/>
                </a:solidFill>
                <a:latin typeface="Futura Condensed" charset="0"/>
                <a:cs typeface="Futura Condensed" charset="0"/>
              </a:rPr>
              <a:t>EVOLVED HOMO-SAPIEN</a:t>
            </a:r>
          </a:p>
        </p:txBody>
      </p:sp>
      <p:sp>
        <p:nvSpPr>
          <p:cNvPr id="732177" name="Rectangle 2"/>
          <p:cNvSpPr txBox="1">
            <a:spLocks noChangeArrowheads="1"/>
          </p:cNvSpPr>
          <p:nvPr/>
        </p:nvSpPr>
        <p:spPr bwMode="auto">
          <a:xfrm>
            <a:off x="250825" y="115888"/>
            <a:ext cx="8642350" cy="1441450"/>
          </a:xfrm>
          <a:prstGeom prst="rect">
            <a:avLst/>
          </a:prstGeom>
          <a:solidFill>
            <a:schemeClr val="tx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6600" b="1">
                <a:solidFill>
                  <a:srgbClr val="FFFFFF"/>
                </a:solidFill>
                <a:latin typeface="Futura Condensed" charset="0"/>
                <a:cs typeface="Futura Condensed" charset="0"/>
              </a:rPr>
              <a:t>The Evolution of Man</a:t>
            </a:r>
          </a:p>
        </p:txBody>
      </p:sp>
      <p:sp>
        <p:nvSpPr>
          <p:cNvPr id="732178" name="Text Box 6"/>
          <p:cNvSpPr txBox="1">
            <a:spLocks noChangeArrowheads="1"/>
          </p:cNvSpPr>
          <p:nvPr/>
        </p:nvSpPr>
        <p:spPr bwMode="auto">
          <a:xfrm>
            <a:off x="8458200" y="0"/>
            <a:ext cx="709613"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altLang="zh-CN" sz="2400" b="1">
                <a:solidFill>
                  <a:srgbClr val="000000"/>
                </a:solidFill>
                <a:latin typeface="Arial" charset="0"/>
                <a:cs typeface="Arial" charset="0"/>
              </a:rPr>
              <a:t>77d</a:t>
            </a:r>
          </a:p>
        </p:txBody>
      </p:sp>
    </p:spTree>
  </p:cSld>
  <p:clrMapOvr>
    <a:masterClrMapping/>
  </p:clrMapOvr>
  <p:transition spd="med">
    <p:randomBar dir="vert"/>
  </p:transition>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0800" y="-19050"/>
          <a:ext cx="9223375" cy="6542089"/>
        </p:xfrm>
        <a:graphic>
          <a:graphicData uri="http://schemas.openxmlformats.org/drawingml/2006/table">
            <a:tbl>
              <a:tblPr firstRow="1" bandRow="1">
                <a:tableStyleId>{5C22544A-7EE6-4342-B048-85BDC9FD1C3A}</a:tableStyleId>
              </a:tblPr>
              <a:tblGrid>
                <a:gridCol w="863609">
                  <a:extLst>
                    <a:ext uri="{9D8B030D-6E8A-4147-A177-3AD203B41FA5}">
                      <a16:colId xmlns:a16="http://schemas.microsoft.com/office/drawing/2014/main" val="20000"/>
                    </a:ext>
                  </a:extLst>
                </a:gridCol>
                <a:gridCol w="2203470">
                  <a:extLst>
                    <a:ext uri="{9D8B030D-6E8A-4147-A177-3AD203B41FA5}">
                      <a16:colId xmlns:a16="http://schemas.microsoft.com/office/drawing/2014/main" val="20001"/>
                    </a:ext>
                  </a:extLst>
                </a:gridCol>
                <a:gridCol w="2226990">
                  <a:extLst>
                    <a:ext uri="{9D8B030D-6E8A-4147-A177-3AD203B41FA5}">
                      <a16:colId xmlns:a16="http://schemas.microsoft.com/office/drawing/2014/main" val="20002"/>
                    </a:ext>
                  </a:extLst>
                </a:gridCol>
                <a:gridCol w="2694323">
                  <a:extLst>
                    <a:ext uri="{9D8B030D-6E8A-4147-A177-3AD203B41FA5}">
                      <a16:colId xmlns:a16="http://schemas.microsoft.com/office/drawing/2014/main" val="20003"/>
                    </a:ext>
                  </a:extLst>
                </a:gridCol>
                <a:gridCol w="1234983">
                  <a:extLst>
                    <a:ext uri="{9D8B030D-6E8A-4147-A177-3AD203B41FA5}">
                      <a16:colId xmlns:a16="http://schemas.microsoft.com/office/drawing/2014/main" val="20004"/>
                    </a:ext>
                  </a:extLst>
                </a:gridCol>
              </a:tblGrid>
              <a:tr h="473597">
                <a:tc>
                  <a:txBody>
                    <a:bodyPr/>
                    <a:lstStyle/>
                    <a:p>
                      <a:pPr algn="ctr"/>
                      <a:r>
                        <a:rPr lang="en-AU" sz="1800" dirty="0"/>
                        <a:t>Day</a:t>
                      </a:r>
                    </a:p>
                  </a:txBody>
                  <a:tcPr marL="68581" marR="68581" marT="45726" marB="45726" anchor="ctr">
                    <a:solidFill>
                      <a:srgbClr val="000090"/>
                    </a:solidFill>
                  </a:tcPr>
                </a:tc>
                <a:tc>
                  <a:txBody>
                    <a:bodyPr/>
                    <a:lstStyle/>
                    <a:p>
                      <a:pPr algn="r"/>
                      <a:r>
                        <a:rPr lang="en-AU" sz="1800" dirty="0"/>
                        <a:t>Biblical Creation</a:t>
                      </a:r>
                    </a:p>
                  </a:txBody>
                  <a:tcPr marL="68581" marR="68581" marT="45726" marB="45726" anchor="ctr">
                    <a:solidFill>
                      <a:srgbClr val="000090"/>
                    </a:solidFill>
                  </a:tcPr>
                </a:tc>
                <a:tc>
                  <a:txBody>
                    <a:bodyPr/>
                    <a:lstStyle/>
                    <a:p>
                      <a:pPr algn="ctr"/>
                      <a:r>
                        <a:rPr lang="en-AU" sz="1800" dirty="0"/>
                        <a:t>Points of Conflict</a:t>
                      </a:r>
                    </a:p>
                  </a:txBody>
                  <a:tcPr marL="68581" marR="68581" marT="45726" marB="45726" anchor="ctr">
                    <a:solidFill>
                      <a:srgbClr val="000090"/>
                    </a:solidFill>
                  </a:tcPr>
                </a:tc>
                <a:tc>
                  <a:txBody>
                    <a:bodyPr/>
                    <a:lstStyle/>
                    <a:p>
                      <a:r>
                        <a:rPr lang="en-AU" sz="1800" dirty="0"/>
                        <a:t>Big Bang Evolution</a:t>
                      </a:r>
                    </a:p>
                  </a:txBody>
                  <a:tcPr marL="68581" marR="68581" marT="45726" marB="45726" anchor="ctr">
                    <a:solidFill>
                      <a:srgbClr val="000090"/>
                    </a:solidFill>
                  </a:tcPr>
                </a:tc>
                <a:tc>
                  <a:txBody>
                    <a:bodyPr/>
                    <a:lstStyle/>
                    <a:p>
                      <a:pPr algn="ctr"/>
                      <a:r>
                        <a:rPr lang="en-AU" sz="1800" dirty="0"/>
                        <a:t>Sequence</a:t>
                      </a:r>
                    </a:p>
                  </a:txBody>
                  <a:tcPr marL="68581" marR="68581" marT="45726" marB="45726" anchor="ctr">
                    <a:solidFill>
                      <a:srgbClr val="000090"/>
                    </a:solidFill>
                  </a:tcPr>
                </a:tc>
                <a:extLst>
                  <a:ext uri="{0D108BD9-81ED-4DB2-BD59-A6C34878D82A}">
                    <a16:rowId xmlns:a16="http://schemas.microsoft.com/office/drawing/2014/main" val="10000"/>
                  </a:ext>
                </a:extLst>
              </a:tr>
              <a:tr h="365807">
                <a:tc>
                  <a:txBody>
                    <a:bodyPr/>
                    <a:lstStyle/>
                    <a:p>
                      <a:pPr algn="ctr"/>
                      <a:r>
                        <a:rPr lang="en-AU" sz="1800" dirty="0"/>
                        <a:t>1</a:t>
                      </a:r>
                    </a:p>
                  </a:txBody>
                  <a:tcPr marL="68581" marR="68581" marT="45726" marB="45726"/>
                </a:tc>
                <a:tc>
                  <a:txBody>
                    <a:bodyPr/>
                    <a:lstStyle/>
                    <a:p>
                      <a:pPr algn="r"/>
                      <a:r>
                        <a:rPr lang="en-AU" sz="1800" dirty="0"/>
                        <a:t>Earth</a:t>
                      </a:r>
                    </a:p>
                  </a:txBody>
                  <a:tcPr marL="68581" marR="68581" marT="45726" marB="45726"/>
                </a:tc>
                <a:tc>
                  <a:txBody>
                    <a:bodyPr/>
                    <a:lstStyle/>
                    <a:p>
                      <a:endParaRPr lang="en-AU" sz="1800"/>
                    </a:p>
                  </a:txBody>
                  <a:tcPr marL="68581" marR="68581" marT="45726" marB="45726"/>
                </a:tc>
                <a:tc>
                  <a:txBody>
                    <a:bodyPr/>
                    <a:lstStyle/>
                    <a:p>
                      <a:r>
                        <a:rPr lang="en-AU" sz="1800" dirty="0"/>
                        <a:t>Light</a:t>
                      </a:r>
                    </a:p>
                  </a:txBody>
                  <a:tcPr marL="68581" marR="68581" marT="45726" marB="45726"/>
                </a:tc>
                <a:tc>
                  <a:txBody>
                    <a:bodyPr/>
                    <a:lstStyle/>
                    <a:p>
                      <a:pPr algn="ctr"/>
                      <a:r>
                        <a:rPr lang="en-AU" sz="1800" dirty="0"/>
                        <a:t>1</a:t>
                      </a:r>
                    </a:p>
                  </a:txBody>
                  <a:tcPr marL="68581" marR="68581" marT="45726" marB="45726"/>
                </a:tc>
                <a:extLst>
                  <a:ext uri="{0D108BD9-81ED-4DB2-BD59-A6C34878D82A}">
                    <a16:rowId xmlns:a16="http://schemas.microsoft.com/office/drawing/2014/main" val="10001"/>
                  </a:ext>
                </a:extLst>
              </a:tr>
              <a:tr h="365807">
                <a:tc>
                  <a:txBody>
                    <a:bodyPr/>
                    <a:lstStyle/>
                    <a:p>
                      <a:pPr algn="ctr"/>
                      <a:r>
                        <a:rPr lang="en-AU" sz="1800" dirty="0"/>
                        <a:t>1</a:t>
                      </a:r>
                    </a:p>
                  </a:txBody>
                  <a:tcPr marL="68581" marR="68581" marT="45726" marB="45726"/>
                </a:tc>
                <a:tc>
                  <a:txBody>
                    <a:bodyPr/>
                    <a:lstStyle/>
                    <a:p>
                      <a:pPr algn="r"/>
                      <a:r>
                        <a:rPr lang="en-AU" sz="1800" dirty="0"/>
                        <a:t>Darkness</a:t>
                      </a:r>
                    </a:p>
                  </a:txBody>
                  <a:tcPr marL="68581" marR="68581" marT="45726" marB="45726"/>
                </a:tc>
                <a:tc>
                  <a:txBody>
                    <a:bodyPr/>
                    <a:lstStyle/>
                    <a:p>
                      <a:endParaRPr lang="en-AU" sz="1800"/>
                    </a:p>
                  </a:txBody>
                  <a:tcPr marL="68581" marR="68581" marT="45726" marB="45726"/>
                </a:tc>
                <a:tc>
                  <a:txBody>
                    <a:bodyPr/>
                    <a:lstStyle/>
                    <a:p>
                      <a:r>
                        <a:rPr lang="en-AU" sz="1800" dirty="0"/>
                        <a:t>Darkness</a:t>
                      </a:r>
                    </a:p>
                  </a:txBody>
                  <a:tcPr marL="68581" marR="68581" marT="45726" marB="45726"/>
                </a:tc>
                <a:tc>
                  <a:txBody>
                    <a:bodyPr/>
                    <a:lstStyle/>
                    <a:p>
                      <a:pPr algn="ctr"/>
                      <a:r>
                        <a:rPr lang="en-AU" sz="1800" dirty="0"/>
                        <a:t>2</a:t>
                      </a:r>
                    </a:p>
                  </a:txBody>
                  <a:tcPr marL="68581" marR="68581" marT="45726" marB="45726"/>
                </a:tc>
                <a:extLst>
                  <a:ext uri="{0D108BD9-81ED-4DB2-BD59-A6C34878D82A}">
                    <a16:rowId xmlns:a16="http://schemas.microsoft.com/office/drawing/2014/main" val="10002"/>
                  </a:ext>
                </a:extLst>
              </a:tr>
              <a:tr h="365807">
                <a:tc>
                  <a:txBody>
                    <a:bodyPr/>
                    <a:lstStyle/>
                    <a:p>
                      <a:pPr algn="ctr"/>
                      <a:r>
                        <a:rPr lang="en-AU" sz="1800" dirty="0"/>
                        <a:t>1</a:t>
                      </a:r>
                    </a:p>
                  </a:txBody>
                  <a:tcPr marL="68581" marR="68581" marT="45726" marB="45726"/>
                </a:tc>
                <a:tc>
                  <a:txBody>
                    <a:bodyPr/>
                    <a:lstStyle/>
                    <a:p>
                      <a:pPr algn="r"/>
                      <a:r>
                        <a:rPr lang="en-AU" sz="1800" dirty="0"/>
                        <a:t>Water</a:t>
                      </a:r>
                    </a:p>
                  </a:txBody>
                  <a:tcPr marL="68581" marR="68581" marT="45726" marB="45726"/>
                </a:tc>
                <a:tc>
                  <a:txBody>
                    <a:bodyPr/>
                    <a:lstStyle/>
                    <a:p>
                      <a:endParaRPr lang="en-AU" sz="1800"/>
                    </a:p>
                  </a:txBody>
                  <a:tcPr marL="68581" marR="68581" marT="45726" marB="45726"/>
                </a:tc>
                <a:tc>
                  <a:txBody>
                    <a:bodyPr/>
                    <a:lstStyle/>
                    <a:p>
                      <a:r>
                        <a:rPr lang="en-AU" sz="1800" dirty="0"/>
                        <a:t>Stars</a:t>
                      </a:r>
                    </a:p>
                  </a:txBody>
                  <a:tcPr marL="68581" marR="68581" marT="45726" marB="45726"/>
                </a:tc>
                <a:tc>
                  <a:txBody>
                    <a:bodyPr/>
                    <a:lstStyle/>
                    <a:p>
                      <a:pPr algn="ctr"/>
                      <a:r>
                        <a:rPr lang="en-AU" sz="1800" dirty="0"/>
                        <a:t>3</a:t>
                      </a:r>
                    </a:p>
                  </a:txBody>
                  <a:tcPr marL="68581" marR="68581" marT="45726" marB="45726"/>
                </a:tc>
                <a:extLst>
                  <a:ext uri="{0D108BD9-81ED-4DB2-BD59-A6C34878D82A}">
                    <a16:rowId xmlns:a16="http://schemas.microsoft.com/office/drawing/2014/main" val="10003"/>
                  </a:ext>
                </a:extLst>
              </a:tr>
              <a:tr h="365807">
                <a:tc>
                  <a:txBody>
                    <a:bodyPr/>
                    <a:lstStyle/>
                    <a:p>
                      <a:pPr algn="ctr"/>
                      <a:r>
                        <a:rPr lang="en-AU" sz="1800" dirty="0"/>
                        <a:t>1</a:t>
                      </a:r>
                    </a:p>
                  </a:txBody>
                  <a:tcPr marL="68581" marR="68581" marT="45726" marB="45726"/>
                </a:tc>
                <a:tc>
                  <a:txBody>
                    <a:bodyPr/>
                    <a:lstStyle/>
                    <a:p>
                      <a:pPr algn="r"/>
                      <a:r>
                        <a:rPr lang="en-AU" sz="1800" dirty="0"/>
                        <a:t>Light</a:t>
                      </a:r>
                    </a:p>
                  </a:txBody>
                  <a:tcPr marL="68581" marR="68581" marT="45726" marB="45726"/>
                </a:tc>
                <a:tc>
                  <a:txBody>
                    <a:bodyPr/>
                    <a:lstStyle/>
                    <a:p>
                      <a:endParaRPr lang="en-AU" sz="1800" dirty="0"/>
                    </a:p>
                  </a:txBody>
                  <a:tcPr marL="68581" marR="68581" marT="45726" marB="45726"/>
                </a:tc>
                <a:tc>
                  <a:txBody>
                    <a:bodyPr/>
                    <a:lstStyle/>
                    <a:p>
                      <a:r>
                        <a:rPr lang="en-AU" sz="1800" dirty="0"/>
                        <a:t>Water</a:t>
                      </a:r>
                    </a:p>
                  </a:txBody>
                  <a:tcPr marL="68581" marR="68581" marT="45726" marB="45726"/>
                </a:tc>
                <a:tc>
                  <a:txBody>
                    <a:bodyPr/>
                    <a:lstStyle/>
                    <a:p>
                      <a:pPr algn="ctr"/>
                      <a:r>
                        <a:rPr lang="en-AU" sz="1800" dirty="0"/>
                        <a:t>4</a:t>
                      </a:r>
                    </a:p>
                  </a:txBody>
                  <a:tcPr marL="68581" marR="68581" marT="45726" marB="45726"/>
                </a:tc>
                <a:extLst>
                  <a:ext uri="{0D108BD9-81ED-4DB2-BD59-A6C34878D82A}">
                    <a16:rowId xmlns:a16="http://schemas.microsoft.com/office/drawing/2014/main" val="10004"/>
                  </a:ext>
                </a:extLst>
              </a:tr>
              <a:tr h="365807">
                <a:tc>
                  <a:txBody>
                    <a:bodyPr/>
                    <a:lstStyle/>
                    <a:p>
                      <a:pPr algn="ctr"/>
                      <a:r>
                        <a:rPr lang="en-AU" sz="1800" dirty="0"/>
                        <a:t>2</a:t>
                      </a:r>
                    </a:p>
                  </a:txBody>
                  <a:tcPr marL="68581" marR="68581" marT="45726" marB="45726"/>
                </a:tc>
                <a:tc>
                  <a:txBody>
                    <a:bodyPr/>
                    <a:lstStyle/>
                    <a:p>
                      <a:pPr algn="r"/>
                      <a:r>
                        <a:rPr lang="en-AU" sz="1800" dirty="0"/>
                        <a:t>Oceans</a:t>
                      </a:r>
                    </a:p>
                  </a:txBody>
                  <a:tcPr marL="68581" marR="68581" marT="45726" marB="45726"/>
                </a:tc>
                <a:tc>
                  <a:txBody>
                    <a:bodyPr/>
                    <a:lstStyle/>
                    <a:p>
                      <a:endParaRPr lang="en-AU" sz="1800" dirty="0"/>
                    </a:p>
                  </a:txBody>
                  <a:tcPr marL="68581" marR="68581" marT="45726" marB="45726"/>
                </a:tc>
                <a:tc>
                  <a:txBody>
                    <a:bodyPr/>
                    <a:lstStyle/>
                    <a:p>
                      <a:r>
                        <a:rPr lang="en-AU" sz="1800" dirty="0"/>
                        <a:t>Solar</a:t>
                      </a:r>
                      <a:r>
                        <a:rPr lang="en-AU" sz="1800" baseline="0" dirty="0"/>
                        <a:t> system</a:t>
                      </a:r>
                      <a:endParaRPr lang="en-AU" sz="1800" dirty="0"/>
                    </a:p>
                  </a:txBody>
                  <a:tcPr marL="68581" marR="68581" marT="45726" marB="45726"/>
                </a:tc>
                <a:tc>
                  <a:txBody>
                    <a:bodyPr/>
                    <a:lstStyle/>
                    <a:p>
                      <a:pPr algn="ctr"/>
                      <a:r>
                        <a:rPr lang="en-AU" sz="1800" dirty="0"/>
                        <a:t>5</a:t>
                      </a:r>
                    </a:p>
                  </a:txBody>
                  <a:tcPr marL="68581" marR="68581" marT="45726" marB="45726"/>
                </a:tc>
                <a:extLst>
                  <a:ext uri="{0D108BD9-81ED-4DB2-BD59-A6C34878D82A}">
                    <a16:rowId xmlns:a16="http://schemas.microsoft.com/office/drawing/2014/main" val="10005"/>
                  </a:ext>
                </a:extLst>
              </a:tr>
              <a:tr h="365807">
                <a:tc>
                  <a:txBody>
                    <a:bodyPr/>
                    <a:lstStyle/>
                    <a:p>
                      <a:pPr algn="ctr"/>
                      <a:r>
                        <a:rPr lang="en-AU" sz="1800" dirty="0"/>
                        <a:t>3</a:t>
                      </a:r>
                    </a:p>
                  </a:txBody>
                  <a:tcPr marL="68581" marR="68581" marT="45726" marB="45726"/>
                </a:tc>
                <a:tc>
                  <a:txBody>
                    <a:bodyPr/>
                    <a:lstStyle/>
                    <a:p>
                      <a:pPr algn="r"/>
                      <a:r>
                        <a:rPr lang="en-AU" sz="1800" dirty="0"/>
                        <a:t>Dry land</a:t>
                      </a:r>
                    </a:p>
                  </a:txBody>
                  <a:tcPr marL="68581" marR="68581" marT="45726" marB="45726"/>
                </a:tc>
                <a:tc>
                  <a:txBody>
                    <a:bodyPr/>
                    <a:lstStyle/>
                    <a:p>
                      <a:endParaRPr lang="en-AU" sz="1800" dirty="0"/>
                    </a:p>
                  </a:txBody>
                  <a:tcPr marL="68581" marR="68581" marT="45726" marB="45726"/>
                </a:tc>
                <a:tc>
                  <a:txBody>
                    <a:bodyPr/>
                    <a:lstStyle/>
                    <a:p>
                      <a:r>
                        <a:rPr lang="en-AU" sz="1800" dirty="0"/>
                        <a:t>Earth</a:t>
                      </a:r>
                    </a:p>
                  </a:txBody>
                  <a:tcPr marL="68581" marR="68581" marT="45726" marB="45726"/>
                </a:tc>
                <a:tc>
                  <a:txBody>
                    <a:bodyPr/>
                    <a:lstStyle/>
                    <a:p>
                      <a:pPr algn="ctr"/>
                      <a:r>
                        <a:rPr lang="en-AU" sz="1800" dirty="0"/>
                        <a:t>6</a:t>
                      </a:r>
                    </a:p>
                  </a:txBody>
                  <a:tcPr marL="68581" marR="68581" marT="45726" marB="45726"/>
                </a:tc>
                <a:extLst>
                  <a:ext uri="{0D108BD9-81ED-4DB2-BD59-A6C34878D82A}">
                    <a16:rowId xmlns:a16="http://schemas.microsoft.com/office/drawing/2014/main" val="10006"/>
                  </a:ext>
                </a:extLst>
              </a:tr>
              <a:tr h="473597">
                <a:tc>
                  <a:txBody>
                    <a:bodyPr/>
                    <a:lstStyle/>
                    <a:p>
                      <a:pPr algn="ctr"/>
                      <a:r>
                        <a:rPr lang="en-AU" sz="1800" dirty="0"/>
                        <a:t>3</a:t>
                      </a:r>
                    </a:p>
                  </a:txBody>
                  <a:tcPr marL="68581" marR="68581" marT="45726" marB="45726"/>
                </a:tc>
                <a:tc>
                  <a:txBody>
                    <a:bodyPr/>
                    <a:lstStyle/>
                    <a:p>
                      <a:pPr algn="r"/>
                      <a:r>
                        <a:rPr lang="en-AU" sz="1800" dirty="0"/>
                        <a:t>First life (vegetation)</a:t>
                      </a:r>
                    </a:p>
                  </a:txBody>
                  <a:tcPr marL="68581" marR="68581" marT="45726" marB="45726"/>
                </a:tc>
                <a:tc>
                  <a:txBody>
                    <a:bodyPr/>
                    <a:lstStyle/>
                    <a:p>
                      <a:endParaRPr lang="en-AU" sz="1800" dirty="0"/>
                    </a:p>
                  </a:txBody>
                  <a:tcPr marL="68581" marR="68581" marT="45726" marB="45726"/>
                </a:tc>
                <a:tc>
                  <a:txBody>
                    <a:bodyPr/>
                    <a:lstStyle/>
                    <a:p>
                      <a:r>
                        <a:rPr lang="en-AU" sz="1800" dirty="0"/>
                        <a:t>Dry land</a:t>
                      </a:r>
                    </a:p>
                  </a:txBody>
                  <a:tcPr marL="68581" marR="68581" marT="45726" marB="45726"/>
                </a:tc>
                <a:tc>
                  <a:txBody>
                    <a:bodyPr/>
                    <a:lstStyle/>
                    <a:p>
                      <a:pPr algn="ctr"/>
                      <a:r>
                        <a:rPr lang="en-AU" sz="1800" dirty="0"/>
                        <a:t>7</a:t>
                      </a:r>
                    </a:p>
                  </a:txBody>
                  <a:tcPr marL="68581" marR="68581" marT="45726" marB="45726"/>
                </a:tc>
                <a:extLst>
                  <a:ext uri="{0D108BD9-81ED-4DB2-BD59-A6C34878D82A}">
                    <a16:rowId xmlns:a16="http://schemas.microsoft.com/office/drawing/2014/main" val="10007"/>
                  </a:ext>
                </a:extLst>
              </a:tr>
              <a:tr h="365807">
                <a:tc>
                  <a:txBody>
                    <a:bodyPr/>
                    <a:lstStyle/>
                    <a:p>
                      <a:pPr algn="ctr"/>
                      <a:r>
                        <a:rPr lang="en-AU" sz="1800" dirty="0"/>
                        <a:t>3</a:t>
                      </a:r>
                    </a:p>
                  </a:txBody>
                  <a:tcPr marL="68581" marR="68581" marT="45726" marB="45726"/>
                </a:tc>
                <a:tc>
                  <a:txBody>
                    <a:bodyPr/>
                    <a:lstStyle/>
                    <a:p>
                      <a:pPr algn="r"/>
                      <a:r>
                        <a:rPr lang="en-AU" sz="1800" dirty="0"/>
                        <a:t>Trees</a:t>
                      </a:r>
                    </a:p>
                  </a:txBody>
                  <a:tcPr marL="68581" marR="68581" marT="45726" marB="45726"/>
                </a:tc>
                <a:tc>
                  <a:txBody>
                    <a:bodyPr/>
                    <a:lstStyle/>
                    <a:p>
                      <a:endParaRPr lang="en-AU" sz="1800" dirty="0"/>
                    </a:p>
                  </a:txBody>
                  <a:tcPr marL="68581" marR="68581" marT="45726" marB="45726"/>
                </a:tc>
                <a:tc>
                  <a:txBody>
                    <a:bodyPr/>
                    <a:lstStyle/>
                    <a:p>
                      <a:r>
                        <a:rPr lang="en-AU" sz="1800" dirty="0"/>
                        <a:t>Oceans</a:t>
                      </a:r>
                    </a:p>
                  </a:txBody>
                  <a:tcPr marL="68581" marR="68581" marT="45726" marB="45726"/>
                </a:tc>
                <a:tc>
                  <a:txBody>
                    <a:bodyPr/>
                    <a:lstStyle/>
                    <a:p>
                      <a:pPr algn="ctr"/>
                      <a:r>
                        <a:rPr lang="en-AU" sz="1800" dirty="0"/>
                        <a:t>8</a:t>
                      </a:r>
                    </a:p>
                  </a:txBody>
                  <a:tcPr marL="68581" marR="68581" marT="45726" marB="45726"/>
                </a:tc>
                <a:extLst>
                  <a:ext uri="{0D108BD9-81ED-4DB2-BD59-A6C34878D82A}">
                    <a16:rowId xmlns:a16="http://schemas.microsoft.com/office/drawing/2014/main" val="10008"/>
                  </a:ext>
                </a:extLst>
              </a:tr>
              <a:tr h="473597">
                <a:tc>
                  <a:txBody>
                    <a:bodyPr/>
                    <a:lstStyle/>
                    <a:p>
                      <a:pPr algn="ctr"/>
                      <a:r>
                        <a:rPr lang="en-AU" sz="1800" dirty="0"/>
                        <a:t>4</a:t>
                      </a:r>
                    </a:p>
                  </a:txBody>
                  <a:tcPr marL="68581" marR="68581" marT="45726" marB="45726"/>
                </a:tc>
                <a:tc>
                  <a:txBody>
                    <a:bodyPr/>
                    <a:lstStyle/>
                    <a:p>
                      <a:pPr algn="r"/>
                      <a:r>
                        <a:rPr lang="en-AU" sz="1800" dirty="0"/>
                        <a:t>Solar system</a:t>
                      </a:r>
                    </a:p>
                  </a:txBody>
                  <a:tcPr marL="68581" marR="68581" marT="45726" marB="45726"/>
                </a:tc>
                <a:tc>
                  <a:txBody>
                    <a:bodyPr/>
                    <a:lstStyle/>
                    <a:p>
                      <a:endParaRPr lang="en-AU" sz="1800" dirty="0"/>
                    </a:p>
                  </a:txBody>
                  <a:tcPr marL="68581" marR="68581" marT="45726" marB="45726"/>
                </a:tc>
                <a:tc>
                  <a:txBody>
                    <a:bodyPr/>
                    <a:lstStyle/>
                    <a:p>
                      <a:r>
                        <a:rPr lang="en-AU" sz="1800" dirty="0"/>
                        <a:t>First life (single cellular)</a:t>
                      </a:r>
                    </a:p>
                  </a:txBody>
                  <a:tcPr marL="68581" marR="68581" marT="45726" marB="45726"/>
                </a:tc>
                <a:tc>
                  <a:txBody>
                    <a:bodyPr/>
                    <a:lstStyle/>
                    <a:p>
                      <a:pPr algn="ctr"/>
                      <a:r>
                        <a:rPr lang="en-AU" sz="1800" dirty="0"/>
                        <a:t>9</a:t>
                      </a:r>
                    </a:p>
                  </a:txBody>
                  <a:tcPr marL="68581" marR="68581" marT="45726" marB="45726"/>
                </a:tc>
                <a:extLst>
                  <a:ext uri="{0D108BD9-81ED-4DB2-BD59-A6C34878D82A}">
                    <a16:rowId xmlns:a16="http://schemas.microsoft.com/office/drawing/2014/main" val="10009"/>
                  </a:ext>
                </a:extLst>
              </a:tr>
              <a:tr h="365807">
                <a:tc>
                  <a:txBody>
                    <a:bodyPr/>
                    <a:lstStyle/>
                    <a:p>
                      <a:pPr algn="ctr"/>
                      <a:r>
                        <a:rPr lang="en-AU" sz="1800" dirty="0"/>
                        <a:t>4</a:t>
                      </a:r>
                    </a:p>
                  </a:txBody>
                  <a:tcPr marL="68581" marR="68581" marT="45726" marB="45726"/>
                </a:tc>
                <a:tc>
                  <a:txBody>
                    <a:bodyPr/>
                    <a:lstStyle/>
                    <a:p>
                      <a:pPr algn="r"/>
                      <a:r>
                        <a:rPr lang="en-AU" sz="1800" dirty="0"/>
                        <a:t>Stars</a:t>
                      </a:r>
                    </a:p>
                  </a:txBody>
                  <a:tcPr marL="68581" marR="68581" marT="45726" marB="45726"/>
                </a:tc>
                <a:tc>
                  <a:txBody>
                    <a:bodyPr/>
                    <a:lstStyle/>
                    <a:p>
                      <a:endParaRPr lang="en-AU" sz="1800" dirty="0"/>
                    </a:p>
                  </a:txBody>
                  <a:tcPr marL="68581" marR="68581" marT="45726" marB="45726"/>
                </a:tc>
                <a:tc>
                  <a:txBody>
                    <a:bodyPr/>
                    <a:lstStyle/>
                    <a:p>
                      <a:r>
                        <a:rPr lang="en-AU" sz="1800" dirty="0"/>
                        <a:t>Fish</a:t>
                      </a:r>
                    </a:p>
                  </a:txBody>
                  <a:tcPr marL="68581" marR="68581" marT="45726" marB="45726"/>
                </a:tc>
                <a:tc>
                  <a:txBody>
                    <a:bodyPr/>
                    <a:lstStyle/>
                    <a:p>
                      <a:pPr algn="ctr"/>
                      <a:r>
                        <a:rPr lang="en-AU" sz="1800" dirty="0"/>
                        <a:t>10</a:t>
                      </a:r>
                    </a:p>
                  </a:txBody>
                  <a:tcPr marL="68581" marR="68581" marT="45726" marB="45726"/>
                </a:tc>
                <a:extLst>
                  <a:ext uri="{0D108BD9-81ED-4DB2-BD59-A6C34878D82A}">
                    <a16:rowId xmlns:a16="http://schemas.microsoft.com/office/drawing/2014/main" val="10010"/>
                  </a:ext>
                </a:extLst>
              </a:tr>
              <a:tr h="365807">
                <a:tc>
                  <a:txBody>
                    <a:bodyPr/>
                    <a:lstStyle/>
                    <a:p>
                      <a:pPr algn="ctr"/>
                      <a:r>
                        <a:rPr lang="en-AU" sz="1800" dirty="0"/>
                        <a:t>5</a:t>
                      </a:r>
                    </a:p>
                  </a:txBody>
                  <a:tcPr marL="68581" marR="68581" marT="45726" marB="45726"/>
                </a:tc>
                <a:tc>
                  <a:txBody>
                    <a:bodyPr/>
                    <a:lstStyle/>
                    <a:p>
                      <a:pPr algn="r"/>
                      <a:r>
                        <a:rPr lang="en-AU" sz="1800" dirty="0"/>
                        <a:t>Fish</a:t>
                      </a:r>
                    </a:p>
                  </a:txBody>
                  <a:tcPr marL="68581" marR="68581" marT="45726" marB="45726"/>
                </a:tc>
                <a:tc>
                  <a:txBody>
                    <a:bodyPr/>
                    <a:lstStyle/>
                    <a:p>
                      <a:endParaRPr lang="en-AU" sz="1800" dirty="0"/>
                    </a:p>
                  </a:txBody>
                  <a:tcPr marL="68581" marR="68581" marT="45726" marB="45726"/>
                </a:tc>
                <a:tc>
                  <a:txBody>
                    <a:bodyPr/>
                    <a:lstStyle/>
                    <a:p>
                      <a:r>
                        <a:rPr lang="en-AU" sz="1800" dirty="0"/>
                        <a:t>Trees</a:t>
                      </a:r>
                    </a:p>
                  </a:txBody>
                  <a:tcPr marL="68581" marR="68581" marT="45726" marB="45726"/>
                </a:tc>
                <a:tc>
                  <a:txBody>
                    <a:bodyPr/>
                    <a:lstStyle/>
                    <a:p>
                      <a:pPr algn="ctr"/>
                      <a:r>
                        <a:rPr lang="en-AU" sz="1800" dirty="0"/>
                        <a:t>11</a:t>
                      </a:r>
                    </a:p>
                  </a:txBody>
                  <a:tcPr marL="68581" marR="68581" marT="45726" marB="45726"/>
                </a:tc>
                <a:extLst>
                  <a:ext uri="{0D108BD9-81ED-4DB2-BD59-A6C34878D82A}">
                    <a16:rowId xmlns:a16="http://schemas.microsoft.com/office/drawing/2014/main" val="10011"/>
                  </a:ext>
                </a:extLst>
              </a:tr>
              <a:tr h="365807">
                <a:tc>
                  <a:txBody>
                    <a:bodyPr/>
                    <a:lstStyle/>
                    <a:p>
                      <a:pPr algn="ctr"/>
                      <a:r>
                        <a:rPr lang="en-AU" sz="1800" dirty="0"/>
                        <a:t>5</a:t>
                      </a:r>
                    </a:p>
                  </a:txBody>
                  <a:tcPr marL="68581" marR="68581" marT="45726" marB="45726"/>
                </a:tc>
                <a:tc>
                  <a:txBody>
                    <a:bodyPr/>
                    <a:lstStyle/>
                    <a:p>
                      <a:pPr algn="r"/>
                      <a:r>
                        <a:rPr lang="en-AU" sz="1800" dirty="0"/>
                        <a:t>Birds</a:t>
                      </a:r>
                    </a:p>
                  </a:txBody>
                  <a:tcPr marL="68581" marR="68581" marT="45726" marB="45726"/>
                </a:tc>
                <a:tc>
                  <a:txBody>
                    <a:bodyPr/>
                    <a:lstStyle/>
                    <a:p>
                      <a:endParaRPr lang="en-AU" sz="1800" dirty="0"/>
                    </a:p>
                  </a:txBody>
                  <a:tcPr marL="68581" marR="68581" marT="45726" marB="45726"/>
                </a:tc>
                <a:tc>
                  <a:txBody>
                    <a:bodyPr/>
                    <a:lstStyle/>
                    <a:p>
                      <a:r>
                        <a:rPr lang="en-AU" sz="1800" dirty="0"/>
                        <a:t>Insects</a:t>
                      </a:r>
                    </a:p>
                  </a:txBody>
                  <a:tcPr marL="68581" marR="68581" marT="45726" marB="45726"/>
                </a:tc>
                <a:tc>
                  <a:txBody>
                    <a:bodyPr/>
                    <a:lstStyle/>
                    <a:p>
                      <a:pPr algn="ctr"/>
                      <a:r>
                        <a:rPr lang="en-AU" sz="1800" dirty="0"/>
                        <a:t>12</a:t>
                      </a:r>
                    </a:p>
                  </a:txBody>
                  <a:tcPr marL="68581" marR="68581" marT="45726" marB="45726"/>
                </a:tc>
                <a:extLst>
                  <a:ext uri="{0D108BD9-81ED-4DB2-BD59-A6C34878D82A}">
                    <a16:rowId xmlns:a16="http://schemas.microsoft.com/office/drawing/2014/main" val="10012"/>
                  </a:ext>
                </a:extLst>
              </a:tr>
              <a:tr h="365807">
                <a:tc>
                  <a:txBody>
                    <a:bodyPr/>
                    <a:lstStyle/>
                    <a:p>
                      <a:pPr algn="ctr"/>
                      <a:r>
                        <a:rPr lang="en-AU" sz="1800" dirty="0"/>
                        <a:t>6</a:t>
                      </a:r>
                    </a:p>
                  </a:txBody>
                  <a:tcPr marL="68581" marR="68581" marT="45726" marB="45726"/>
                </a:tc>
                <a:tc>
                  <a:txBody>
                    <a:bodyPr/>
                    <a:lstStyle/>
                    <a:p>
                      <a:pPr algn="r"/>
                      <a:r>
                        <a:rPr lang="en-AU" sz="1800" dirty="0"/>
                        <a:t>Mammals</a:t>
                      </a:r>
                    </a:p>
                  </a:txBody>
                  <a:tcPr marL="68581" marR="68581" marT="45726" marB="45726"/>
                </a:tc>
                <a:tc>
                  <a:txBody>
                    <a:bodyPr/>
                    <a:lstStyle/>
                    <a:p>
                      <a:endParaRPr lang="en-AU" sz="1800" dirty="0"/>
                    </a:p>
                  </a:txBody>
                  <a:tcPr marL="68581" marR="68581" marT="45726" marB="45726"/>
                </a:tc>
                <a:tc>
                  <a:txBody>
                    <a:bodyPr/>
                    <a:lstStyle/>
                    <a:p>
                      <a:r>
                        <a:rPr lang="en-AU" sz="1800" dirty="0"/>
                        <a:t>Reptiles</a:t>
                      </a:r>
                    </a:p>
                  </a:txBody>
                  <a:tcPr marL="68581" marR="68581" marT="45726" marB="45726"/>
                </a:tc>
                <a:tc>
                  <a:txBody>
                    <a:bodyPr/>
                    <a:lstStyle/>
                    <a:p>
                      <a:pPr algn="ctr"/>
                      <a:r>
                        <a:rPr lang="en-AU" sz="1800" dirty="0"/>
                        <a:t>13</a:t>
                      </a:r>
                    </a:p>
                  </a:txBody>
                  <a:tcPr marL="68581" marR="68581" marT="45726" marB="45726"/>
                </a:tc>
                <a:extLst>
                  <a:ext uri="{0D108BD9-81ED-4DB2-BD59-A6C34878D82A}">
                    <a16:rowId xmlns:a16="http://schemas.microsoft.com/office/drawing/2014/main" val="10013"/>
                  </a:ext>
                </a:extLst>
              </a:tr>
              <a:tr h="365807">
                <a:tc>
                  <a:txBody>
                    <a:bodyPr/>
                    <a:lstStyle/>
                    <a:p>
                      <a:pPr algn="ctr"/>
                      <a:r>
                        <a:rPr lang="en-AU" sz="1800" dirty="0"/>
                        <a:t>6</a:t>
                      </a:r>
                    </a:p>
                  </a:txBody>
                  <a:tcPr marL="68581" marR="68581" marT="45726" marB="45726"/>
                </a:tc>
                <a:tc>
                  <a:txBody>
                    <a:bodyPr/>
                    <a:lstStyle/>
                    <a:p>
                      <a:pPr algn="r"/>
                      <a:r>
                        <a:rPr lang="en-AU" sz="1800" dirty="0"/>
                        <a:t>Reptiles</a:t>
                      </a:r>
                    </a:p>
                  </a:txBody>
                  <a:tcPr marL="68581" marR="68581" marT="45726" marB="45726"/>
                </a:tc>
                <a:tc>
                  <a:txBody>
                    <a:bodyPr/>
                    <a:lstStyle/>
                    <a:p>
                      <a:endParaRPr lang="en-AU" sz="1800" dirty="0"/>
                    </a:p>
                  </a:txBody>
                  <a:tcPr marL="68581" marR="68581" marT="45726" marB="45726"/>
                </a:tc>
                <a:tc>
                  <a:txBody>
                    <a:bodyPr/>
                    <a:lstStyle/>
                    <a:p>
                      <a:r>
                        <a:rPr lang="en-AU" sz="1800" dirty="0"/>
                        <a:t>Birds</a:t>
                      </a:r>
                    </a:p>
                  </a:txBody>
                  <a:tcPr marL="68581" marR="68581" marT="45726" marB="45726"/>
                </a:tc>
                <a:tc>
                  <a:txBody>
                    <a:bodyPr/>
                    <a:lstStyle/>
                    <a:p>
                      <a:pPr algn="ctr"/>
                      <a:r>
                        <a:rPr lang="en-AU" sz="1800" dirty="0"/>
                        <a:t>14</a:t>
                      </a:r>
                    </a:p>
                  </a:txBody>
                  <a:tcPr marL="68581" marR="68581" marT="45726" marB="45726"/>
                </a:tc>
                <a:extLst>
                  <a:ext uri="{0D108BD9-81ED-4DB2-BD59-A6C34878D82A}">
                    <a16:rowId xmlns:a16="http://schemas.microsoft.com/office/drawing/2014/main" val="10014"/>
                  </a:ext>
                </a:extLst>
              </a:tr>
              <a:tr h="365807">
                <a:tc>
                  <a:txBody>
                    <a:bodyPr/>
                    <a:lstStyle/>
                    <a:p>
                      <a:pPr algn="ctr"/>
                      <a:r>
                        <a:rPr lang="en-AU" sz="1800" dirty="0"/>
                        <a:t>6</a:t>
                      </a:r>
                    </a:p>
                  </a:txBody>
                  <a:tcPr marL="68581" marR="68581" marT="45726" marB="45726"/>
                </a:tc>
                <a:tc>
                  <a:txBody>
                    <a:bodyPr/>
                    <a:lstStyle/>
                    <a:p>
                      <a:pPr algn="r"/>
                      <a:r>
                        <a:rPr lang="en-AU" sz="1800" dirty="0"/>
                        <a:t>Insects</a:t>
                      </a:r>
                    </a:p>
                  </a:txBody>
                  <a:tcPr marL="68581" marR="68581" marT="45726" marB="45726"/>
                </a:tc>
                <a:tc>
                  <a:txBody>
                    <a:bodyPr/>
                    <a:lstStyle/>
                    <a:p>
                      <a:endParaRPr lang="en-AU" sz="1800" dirty="0"/>
                    </a:p>
                  </a:txBody>
                  <a:tcPr marL="68581" marR="68581" marT="45726" marB="45726"/>
                </a:tc>
                <a:tc>
                  <a:txBody>
                    <a:bodyPr/>
                    <a:lstStyle/>
                    <a:p>
                      <a:r>
                        <a:rPr lang="en-AU" sz="1800" dirty="0"/>
                        <a:t>Mammals</a:t>
                      </a:r>
                    </a:p>
                  </a:txBody>
                  <a:tcPr marL="68581" marR="68581" marT="45726" marB="45726"/>
                </a:tc>
                <a:tc>
                  <a:txBody>
                    <a:bodyPr/>
                    <a:lstStyle/>
                    <a:p>
                      <a:pPr algn="ctr"/>
                      <a:r>
                        <a:rPr lang="en-AU" sz="1800" dirty="0"/>
                        <a:t>15</a:t>
                      </a:r>
                    </a:p>
                  </a:txBody>
                  <a:tcPr marL="68581" marR="68581" marT="45726" marB="45726"/>
                </a:tc>
                <a:extLst>
                  <a:ext uri="{0D108BD9-81ED-4DB2-BD59-A6C34878D82A}">
                    <a16:rowId xmlns:a16="http://schemas.microsoft.com/office/drawing/2014/main" val="10015"/>
                  </a:ext>
                </a:extLst>
              </a:tr>
              <a:tr h="365807">
                <a:tc>
                  <a:txBody>
                    <a:bodyPr/>
                    <a:lstStyle/>
                    <a:p>
                      <a:pPr algn="ctr"/>
                      <a:r>
                        <a:rPr lang="en-AU" sz="1800" dirty="0"/>
                        <a:t>6</a:t>
                      </a:r>
                    </a:p>
                  </a:txBody>
                  <a:tcPr marL="68581" marR="68581" marT="45726" marB="45726"/>
                </a:tc>
                <a:tc>
                  <a:txBody>
                    <a:bodyPr/>
                    <a:lstStyle/>
                    <a:p>
                      <a:pPr algn="r"/>
                      <a:r>
                        <a:rPr lang="en-AU" sz="1800" dirty="0"/>
                        <a:t>Man</a:t>
                      </a:r>
                    </a:p>
                  </a:txBody>
                  <a:tcPr marL="68581" marR="68581" marT="45726" marB="45726"/>
                </a:tc>
                <a:tc>
                  <a:txBody>
                    <a:bodyPr/>
                    <a:lstStyle/>
                    <a:p>
                      <a:endParaRPr lang="en-AU" sz="1800" dirty="0"/>
                    </a:p>
                  </a:txBody>
                  <a:tcPr marL="68581" marR="68581" marT="45726" marB="45726"/>
                </a:tc>
                <a:tc>
                  <a:txBody>
                    <a:bodyPr/>
                    <a:lstStyle/>
                    <a:p>
                      <a:r>
                        <a:rPr lang="en-AU" sz="1800" dirty="0"/>
                        <a:t>Man</a:t>
                      </a:r>
                    </a:p>
                  </a:txBody>
                  <a:tcPr marL="68581" marR="68581" marT="45726" marB="45726"/>
                </a:tc>
                <a:tc>
                  <a:txBody>
                    <a:bodyPr/>
                    <a:lstStyle/>
                    <a:p>
                      <a:pPr algn="ctr"/>
                      <a:r>
                        <a:rPr lang="en-AU" sz="1800" dirty="0"/>
                        <a:t>16</a:t>
                      </a:r>
                    </a:p>
                  </a:txBody>
                  <a:tcPr marL="68581" marR="68581" marT="45726" marB="45726"/>
                </a:tc>
                <a:extLst>
                  <a:ext uri="{0D108BD9-81ED-4DB2-BD59-A6C34878D82A}">
                    <a16:rowId xmlns:a16="http://schemas.microsoft.com/office/drawing/2014/main" val="10016"/>
                  </a:ext>
                </a:extLst>
              </a:tr>
            </a:tbl>
          </a:graphicData>
        </a:graphic>
      </p:graphicFrame>
      <p:cxnSp>
        <p:nvCxnSpPr>
          <p:cNvPr id="6" name="Straight Connector 5"/>
          <p:cNvCxnSpPr/>
          <p:nvPr/>
        </p:nvCxnSpPr>
        <p:spPr>
          <a:xfrm>
            <a:off x="3046413" y="609600"/>
            <a:ext cx="2195512" cy="18843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46413" y="987425"/>
            <a:ext cx="21955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6413" y="1357313"/>
            <a:ext cx="2195512" cy="3746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046413" y="619125"/>
            <a:ext cx="2195512" cy="11128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46413" y="2870200"/>
            <a:ext cx="2195512" cy="8255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97200" y="2101850"/>
            <a:ext cx="2244725" cy="12223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46413" y="2438400"/>
            <a:ext cx="2195512" cy="4476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57525" y="3357563"/>
            <a:ext cx="2184400" cy="11064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046413" y="2224088"/>
            <a:ext cx="2195512" cy="15319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046413" y="1357313"/>
            <a:ext cx="2201862" cy="27511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051175" y="4083050"/>
            <a:ext cx="2190750" cy="404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7525" y="4856163"/>
            <a:ext cx="2190750" cy="7572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057525" y="5195888"/>
            <a:ext cx="2184400" cy="747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057525" y="5219700"/>
            <a:ext cx="2184400" cy="3905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046413" y="6337300"/>
            <a:ext cx="2190750" cy="285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Explosion 1 54"/>
          <p:cNvSpPr/>
          <p:nvPr/>
        </p:nvSpPr>
        <p:spPr>
          <a:xfrm>
            <a:off x="4938713" y="2185988"/>
            <a:ext cx="228600" cy="350837"/>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56" name="Explosion 1 55"/>
          <p:cNvSpPr/>
          <p:nvPr/>
        </p:nvSpPr>
        <p:spPr>
          <a:xfrm>
            <a:off x="3362325" y="803275"/>
            <a:ext cx="228600" cy="350838"/>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57" name="Explosion 1 56"/>
          <p:cNvSpPr/>
          <p:nvPr/>
        </p:nvSpPr>
        <p:spPr>
          <a:xfrm>
            <a:off x="4414838" y="812800"/>
            <a:ext cx="228600" cy="350838"/>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58" name="Explosion 1 57"/>
          <p:cNvSpPr/>
          <p:nvPr/>
        </p:nvSpPr>
        <p:spPr>
          <a:xfrm>
            <a:off x="3773488" y="1114425"/>
            <a:ext cx="228600" cy="350838"/>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59" name="Explosion 1 58"/>
          <p:cNvSpPr/>
          <p:nvPr/>
        </p:nvSpPr>
        <p:spPr>
          <a:xfrm>
            <a:off x="4175125" y="2657475"/>
            <a:ext cx="228600" cy="350838"/>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60" name="Explosion 1 59"/>
          <p:cNvSpPr/>
          <p:nvPr/>
        </p:nvSpPr>
        <p:spPr>
          <a:xfrm>
            <a:off x="4875213" y="1536700"/>
            <a:ext cx="228600" cy="350838"/>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61" name="Explosion 1 60"/>
          <p:cNvSpPr/>
          <p:nvPr/>
        </p:nvSpPr>
        <p:spPr>
          <a:xfrm>
            <a:off x="4583113" y="1844675"/>
            <a:ext cx="228600" cy="350838"/>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62" name="Explosion 1 61"/>
          <p:cNvSpPr/>
          <p:nvPr/>
        </p:nvSpPr>
        <p:spPr>
          <a:xfrm>
            <a:off x="4038600" y="1379538"/>
            <a:ext cx="228600" cy="350837"/>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63" name="Explosion 1 62"/>
          <p:cNvSpPr/>
          <p:nvPr/>
        </p:nvSpPr>
        <p:spPr>
          <a:xfrm>
            <a:off x="3486150" y="1276350"/>
            <a:ext cx="228600" cy="350838"/>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67" name="Explosion 1 66"/>
          <p:cNvSpPr/>
          <p:nvPr/>
        </p:nvSpPr>
        <p:spPr>
          <a:xfrm>
            <a:off x="4543425" y="4021138"/>
            <a:ext cx="228600" cy="350837"/>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68" name="Explosion 1 67"/>
          <p:cNvSpPr/>
          <p:nvPr/>
        </p:nvSpPr>
        <p:spPr>
          <a:xfrm>
            <a:off x="3398838" y="3416300"/>
            <a:ext cx="228600" cy="35242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69" name="Explosion 1 68"/>
          <p:cNvSpPr/>
          <p:nvPr/>
        </p:nvSpPr>
        <p:spPr>
          <a:xfrm>
            <a:off x="3248025" y="3316288"/>
            <a:ext cx="228600" cy="350837"/>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70" name="Explosion 1 69"/>
          <p:cNvSpPr/>
          <p:nvPr/>
        </p:nvSpPr>
        <p:spPr>
          <a:xfrm>
            <a:off x="3968750" y="2557463"/>
            <a:ext cx="228600" cy="350837"/>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71" name="Explosion 1 70"/>
          <p:cNvSpPr/>
          <p:nvPr/>
        </p:nvSpPr>
        <p:spPr>
          <a:xfrm>
            <a:off x="4271963" y="2716213"/>
            <a:ext cx="228600" cy="350837"/>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72" name="Explosion 1 71"/>
          <p:cNvSpPr/>
          <p:nvPr/>
        </p:nvSpPr>
        <p:spPr>
          <a:xfrm>
            <a:off x="4141788" y="2495550"/>
            <a:ext cx="228600" cy="350838"/>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73" name="Explosion 1 72"/>
          <p:cNvSpPr/>
          <p:nvPr/>
        </p:nvSpPr>
        <p:spPr>
          <a:xfrm>
            <a:off x="4406900" y="5194300"/>
            <a:ext cx="228600" cy="350838"/>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75" name="Explosion 1 74"/>
          <p:cNvSpPr/>
          <p:nvPr/>
        </p:nvSpPr>
        <p:spPr>
          <a:xfrm>
            <a:off x="4445000" y="2551113"/>
            <a:ext cx="228600" cy="350837"/>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cxnSp>
        <p:nvCxnSpPr>
          <p:cNvPr id="88" name="Straight Connector 87"/>
          <p:cNvCxnSpPr/>
          <p:nvPr/>
        </p:nvCxnSpPr>
        <p:spPr>
          <a:xfrm flipV="1">
            <a:off x="3057525" y="4864100"/>
            <a:ext cx="2184400" cy="110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Explosion 1 63"/>
          <p:cNvSpPr/>
          <p:nvPr/>
        </p:nvSpPr>
        <p:spPr>
          <a:xfrm>
            <a:off x="3863975" y="5376863"/>
            <a:ext cx="228600" cy="350837"/>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74" name="Explosion 1 73"/>
          <p:cNvSpPr/>
          <p:nvPr/>
        </p:nvSpPr>
        <p:spPr>
          <a:xfrm>
            <a:off x="4027488" y="5224463"/>
            <a:ext cx="228600" cy="350837"/>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66" name="Explosion 1 65"/>
          <p:cNvSpPr/>
          <p:nvPr/>
        </p:nvSpPr>
        <p:spPr>
          <a:xfrm>
            <a:off x="3711575" y="5295900"/>
            <a:ext cx="228600" cy="350838"/>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65" name="Explosion 1 64"/>
          <p:cNvSpPr/>
          <p:nvPr/>
        </p:nvSpPr>
        <p:spPr>
          <a:xfrm>
            <a:off x="4267200" y="5119688"/>
            <a:ext cx="228600" cy="350837"/>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104" name="Explosion 1 103"/>
          <p:cNvSpPr/>
          <p:nvPr/>
        </p:nvSpPr>
        <p:spPr>
          <a:xfrm>
            <a:off x="3697288" y="3021013"/>
            <a:ext cx="228600" cy="350837"/>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105" name="Explosion 1 104"/>
          <p:cNvSpPr/>
          <p:nvPr/>
        </p:nvSpPr>
        <p:spPr>
          <a:xfrm>
            <a:off x="3690938" y="3128963"/>
            <a:ext cx="228600" cy="350837"/>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AU" sz="1800">
              <a:solidFill>
                <a:prstClr val="white"/>
              </a:solidFill>
              <a:latin typeface="Calibri"/>
            </a:endParaRPr>
          </a:p>
        </p:txBody>
      </p:sp>
      <p:sp>
        <p:nvSpPr>
          <p:cNvPr id="2" name="TextBox 1"/>
          <p:cNvSpPr txBox="1"/>
          <p:nvPr/>
        </p:nvSpPr>
        <p:spPr>
          <a:xfrm>
            <a:off x="0" y="6556375"/>
            <a:ext cx="9144000" cy="277813"/>
          </a:xfrm>
          <a:prstGeom prst="rect">
            <a:avLst/>
          </a:prstGeom>
          <a:noFill/>
        </p:spPr>
        <p:txBody>
          <a:bodyPr>
            <a:spAutoFit/>
          </a:bodyPr>
          <a:lstStyle/>
          <a:p>
            <a:pPr algn="ctr" defTabSz="457200" fontAlgn="auto">
              <a:spcBef>
                <a:spcPts val="0"/>
              </a:spcBef>
              <a:spcAft>
                <a:spcPts val="0"/>
              </a:spcAft>
              <a:defRPr/>
            </a:pPr>
            <a:r>
              <a:rPr lang="en-US" sz="1200" dirty="0">
                <a:solidFill>
                  <a:prstClr val="black"/>
                </a:solidFill>
                <a:latin typeface="Calibri"/>
                <a:ea typeface="+mn-ea"/>
                <a:cs typeface="+mn-cs"/>
              </a:rPr>
              <a:t>Adapted from Dr. John Hartnett (Associate Professor, Physicist, Cosmologist at The University of Adelaide) at </a:t>
            </a:r>
            <a:r>
              <a:rPr lang="en-US" sz="1200" dirty="0">
                <a:solidFill>
                  <a:prstClr val="black"/>
                </a:solidFill>
                <a:latin typeface="Calibri"/>
                <a:ea typeface="+mn-ea"/>
                <a:cs typeface="+mn-cs"/>
                <a:hlinkClick r:id="rId2"/>
              </a:rPr>
              <a:t>http://johnhartnett.org/</a:t>
            </a:r>
            <a:endParaRPr lang="en-US" sz="1200" dirty="0">
              <a:solidFill>
                <a:prstClr val="black"/>
              </a:solidFill>
              <a:latin typeface="Calibri"/>
              <a:ea typeface="+mn-ea"/>
              <a:cs typeface="+mn-cs"/>
            </a:endParaRPr>
          </a:p>
        </p:txBody>
      </p:sp>
    </p:spTree>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4209" name="Picture 9" descr="questionlif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02175"/>
            <a:ext cx="2746375" cy="215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4210" name="Rectangle 2"/>
          <p:cNvSpPr>
            <a:spLocks noGrp="1" noChangeArrowheads="1"/>
          </p:cNvSpPr>
          <p:nvPr>
            <p:ph type="title" idx="4294967295"/>
          </p:nvPr>
        </p:nvSpPr>
        <p:spPr>
          <a:xfrm>
            <a:off x="304800" y="228600"/>
            <a:ext cx="8458200" cy="1295400"/>
          </a:xfrm>
          <a:solidFill>
            <a:srgbClr val="0066C9"/>
          </a:solidFill>
        </p:spPr>
        <p:txBody>
          <a:bodyPr/>
          <a:lstStyle/>
          <a:p>
            <a:pPr algn="l" eaLnBrk="1" hangingPunct="1"/>
            <a:r>
              <a:rPr lang="en-US" altLang="zh-CN" sz="5400" b="1">
                <a:solidFill>
                  <a:schemeClr val="bg1"/>
                </a:solidFill>
                <a:latin typeface="Arial" charset="0"/>
              </a:rPr>
              <a:t>Who believes what?</a:t>
            </a:r>
            <a:endParaRPr lang="en-US" altLang="zh-CN">
              <a:latin typeface="Arial" charset="0"/>
            </a:endParaRPr>
          </a:p>
        </p:txBody>
      </p:sp>
      <p:sp>
        <p:nvSpPr>
          <p:cNvPr id="139267" name="Rectangle 3"/>
          <p:cNvSpPr>
            <a:spLocks noChangeArrowheads="1"/>
          </p:cNvSpPr>
          <p:nvPr/>
        </p:nvSpPr>
        <p:spPr bwMode="auto">
          <a:xfrm>
            <a:off x="685800" y="1905000"/>
            <a:ext cx="1371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fontAlgn="auto">
              <a:spcBef>
                <a:spcPts val="0"/>
              </a:spcBef>
              <a:spcAft>
                <a:spcPts val="0"/>
              </a:spcAft>
              <a:defRPr/>
            </a:pPr>
            <a:r>
              <a:rPr lang="en-US" altLang="zh-CN" sz="4400" b="1">
                <a:solidFill>
                  <a:srgbClr val="000000"/>
                </a:solidFill>
                <a:latin typeface="Calibri"/>
                <a:ea typeface="宋体"/>
                <a:cs typeface="+mn-cs"/>
              </a:rPr>
              <a:t>55%</a:t>
            </a:r>
            <a:endParaRPr lang="en-US" altLang="zh-CN" sz="3600">
              <a:solidFill>
                <a:srgbClr val="000000"/>
              </a:solidFill>
              <a:latin typeface="Calibri"/>
              <a:ea typeface="宋体"/>
              <a:cs typeface="+mn-cs"/>
            </a:endParaRPr>
          </a:p>
        </p:txBody>
      </p:sp>
      <p:sp>
        <p:nvSpPr>
          <p:cNvPr id="437253" name="Rectangle 5"/>
          <p:cNvSpPr>
            <a:spLocks noChangeArrowheads="1"/>
          </p:cNvSpPr>
          <p:nvPr/>
        </p:nvSpPr>
        <p:spPr bwMode="auto">
          <a:xfrm>
            <a:off x="2362200" y="1828800"/>
            <a:ext cx="42672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fontAlgn="auto">
              <a:spcBef>
                <a:spcPts val="0"/>
              </a:spcBef>
              <a:spcAft>
                <a:spcPts val="0"/>
              </a:spcAft>
              <a:defRPr/>
            </a:pPr>
            <a:r>
              <a:rPr lang="en-US" altLang="zh-CN" sz="4400" b="1" dirty="0">
                <a:solidFill>
                  <a:srgbClr val="000000"/>
                </a:solidFill>
                <a:latin typeface="Calibri"/>
                <a:ea typeface="宋体"/>
                <a:cs typeface="+mn-cs"/>
              </a:rPr>
              <a:t>Creationists</a:t>
            </a:r>
            <a:endParaRPr lang="en-US" altLang="zh-CN" sz="3600" dirty="0">
              <a:solidFill>
                <a:srgbClr val="000000"/>
              </a:solidFill>
              <a:latin typeface="Calibri"/>
              <a:ea typeface="宋体"/>
              <a:cs typeface="+mn-cs"/>
            </a:endParaRPr>
          </a:p>
        </p:txBody>
      </p:sp>
      <p:sp>
        <p:nvSpPr>
          <p:cNvPr id="437254" name="Rectangle 6"/>
          <p:cNvSpPr>
            <a:spLocks noChangeArrowheads="1"/>
          </p:cNvSpPr>
          <p:nvPr/>
        </p:nvSpPr>
        <p:spPr bwMode="auto">
          <a:xfrm>
            <a:off x="2362200" y="2819400"/>
            <a:ext cx="64008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fontAlgn="auto">
              <a:spcBef>
                <a:spcPts val="0"/>
              </a:spcBef>
              <a:spcAft>
                <a:spcPts val="0"/>
              </a:spcAft>
              <a:defRPr/>
            </a:pPr>
            <a:r>
              <a:rPr lang="en-US" altLang="zh-CN" sz="4400" b="1">
                <a:solidFill>
                  <a:srgbClr val="000000"/>
                </a:solidFill>
                <a:latin typeface="Calibri"/>
                <a:ea typeface="宋体"/>
                <a:cs typeface="+mn-cs"/>
              </a:rPr>
              <a:t>Theistic Evolutionists</a:t>
            </a:r>
            <a:endParaRPr lang="en-US" altLang="zh-CN" sz="3600">
              <a:solidFill>
                <a:srgbClr val="000000"/>
              </a:solidFill>
              <a:latin typeface="Calibri"/>
              <a:ea typeface="宋体"/>
              <a:cs typeface="+mn-cs"/>
            </a:endParaRPr>
          </a:p>
        </p:txBody>
      </p:sp>
      <p:sp>
        <p:nvSpPr>
          <p:cNvPr id="437255" name="Rectangle 7"/>
          <p:cNvSpPr>
            <a:spLocks noChangeArrowheads="1"/>
          </p:cNvSpPr>
          <p:nvPr/>
        </p:nvSpPr>
        <p:spPr bwMode="auto">
          <a:xfrm>
            <a:off x="2362200" y="3886200"/>
            <a:ext cx="64008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fontAlgn="auto">
              <a:spcBef>
                <a:spcPts val="0"/>
              </a:spcBef>
              <a:spcAft>
                <a:spcPts val="0"/>
              </a:spcAft>
              <a:defRPr/>
            </a:pPr>
            <a:r>
              <a:rPr lang="en-US" altLang="zh-CN" sz="4400" b="1">
                <a:solidFill>
                  <a:srgbClr val="000000"/>
                </a:solidFill>
                <a:latin typeface="Calibri"/>
                <a:ea typeface="宋体"/>
                <a:cs typeface="+mn-cs"/>
              </a:rPr>
              <a:t>Darwinists</a:t>
            </a:r>
            <a:endParaRPr lang="en-US" altLang="zh-CN" sz="3600">
              <a:solidFill>
                <a:srgbClr val="000000"/>
              </a:solidFill>
              <a:latin typeface="Calibri"/>
              <a:ea typeface="宋体"/>
              <a:cs typeface="+mn-cs"/>
            </a:endParaRPr>
          </a:p>
        </p:txBody>
      </p:sp>
      <p:sp>
        <p:nvSpPr>
          <p:cNvPr id="734215" name="Text Box 8"/>
          <p:cNvSpPr txBox="1">
            <a:spLocks noChangeArrowheads="1"/>
          </p:cNvSpPr>
          <p:nvPr/>
        </p:nvSpPr>
        <p:spPr bwMode="auto">
          <a:xfrm>
            <a:off x="2362200" y="5105400"/>
            <a:ext cx="6781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altLang="zh-CN" sz="3200" b="1">
                <a:solidFill>
                  <a:srgbClr val="000000"/>
                </a:solidFill>
                <a:latin typeface="Arial" charset="0"/>
              </a:rPr>
              <a:t>(the view that leading scientists and educators accept)</a:t>
            </a:r>
          </a:p>
        </p:txBody>
      </p:sp>
      <p:sp>
        <p:nvSpPr>
          <p:cNvPr id="139273" name="Rectangle 9"/>
          <p:cNvSpPr>
            <a:spLocks noChangeArrowheads="1"/>
          </p:cNvSpPr>
          <p:nvPr/>
        </p:nvSpPr>
        <p:spPr bwMode="auto">
          <a:xfrm>
            <a:off x="685800" y="2895600"/>
            <a:ext cx="1371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fontAlgn="auto">
              <a:spcBef>
                <a:spcPts val="0"/>
              </a:spcBef>
              <a:spcAft>
                <a:spcPts val="0"/>
              </a:spcAft>
              <a:defRPr/>
            </a:pPr>
            <a:r>
              <a:rPr lang="en-US" altLang="zh-CN" sz="4400" b="1">
                <a:solidFill>
                  <a:srgbClr val="000000"/>
                </a:solidFill>
                <a:latin typeface="Calibri"/>
                <a:ea typeface="宋体"/>
                <a:cs typeface="+mn-cs"/>
              </a:rPr>
              <a:t>32%</a:t>
            </a:r>
            <a:endParaRPr lang="en-US" altLang="zh-CN" sz="3600">
              <a:solidFill>
                <a:srgbClr val="000000"/>
              </a:solidFill>
              <a:latin typeface="Calibri"/>
              <a:ea typeface="宋体"/>
              <a:cs typeface="+mn-cs"/>
            </a:endParaRPr>
          </a:p>
        </p:txBody>
      </p:sp>
      <p:sp>
        <p:nvSpPr>
          <p:cNvPr id="139274" name="Rectangle 10"/>
          <p:cNvSpPr>
            <a:spLocks noChangeArrowheads="1"/>
          </p:cNvSpPr>
          <p:nvPr/>
        </p:nvSpPr>
        <p:spPr bwMode="auto">
          <a:xfrm>
            <a:off x="685800" y="3962400"/>
            <a:ext cx="1371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fontAlgn="auto">
              <a:spcBef>
                <a:spcPts val="0"/>
              </a:spcBef>
              <a:spcAft>
                <a:spcPts val="0"/>
              </a:spcAft>
              <a:defRPr/>
            </a:pPr>
            <a:r>
              <a:rPr lang="en-US" altLang="zh-CN" sz="4400" b="1">
                <a:solidFill>
                  <a:srgbClr val="000000"/>
                </a:solidFill>
                <a:latin typeface="Calibri"/>
                <a:ea typeface="宋体"/>
                <a:cs typeface="+mn-cs"/>
              </a:rPr>
              <a:t>13%</a:t>
            </a:r>
            <a:endParaRPr lang="en-US" altLang="zh-CN" sz="3600">
              <a:solidFill>
                <a:srgbClr val="000000"/>
              </a:solidFill>
              <a:latin typeface="Calibri"/>
              <a:ea typeface="宋体"/>
              <a:cs typeface="+mn-cs"/>
            </a:endParaRPr>
          </a:p>
        </p:txBody>
      </p:sp>
      <p:pic>
        <p:nvPicPr>
          <p:cNvPr id="734218" name="Picture 10" descr="question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2500" y="0"/>
            <a:ext cx="1841500"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4219" name="TextBox 11"/>
          <p:cNvSpPr txBox="1">
            <a:spLocks noChangeArrowheads="1"/>
          </p:cNvSpPr>
          <p:nvPr/>
        </p:nvSpPr>
        <p:spPr bwMode="auto">
          <a:xfrm>
            <a:off x="4437063" y="6396038"/>
            <a:ext cx="47069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altLang="zh-CN" sz="1800" b="1">
                <a:solidFill>
                  <a:srgbClr val="000000"/>
                </a:solidFill>
                <a:latin typeface="Verdana" charset="0"/>
              </a:rPr>
              <a:t>2005 CBS News/</a:t>
            </a:r>
            <a:r>
              <a:rPr lang="en-US" altLang="zh-CN" sz="1800" b="1" i="1">
                <a:solidFill>
                  <a:srgbClr val="000000"/>
                </a:solidFill>
                <a:latin typeface="Arial" charset="0"/>
              </a:rPr>
              <a:t>New York Times</a:t>
            </a:r>
            <a:r>
              <a:rPr lang="en-US" altLang="zh-CN" sz="1800" b="1">
                <a:solidFill>
                  <a:srgbClr val="000000"/>
                </a:solidFill>
                <a:latin typeface="Verdana" charset="0"/>
              </a:rPr>
              <a:t> Poll </a:t>
            </a:r>
            <a:endParaRPr lang="en-US" altLang="zh-CN" sz="1800" b="1">
              <a:solidFill>
                <a:srgbClr val="000000"/>
              </a:solidFill>
              <a:latin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9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927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92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autoUpdateAnimBg="0"/>
      <p:bldP spid="139273" grpId="0" build="p" autoUpdateAnimBg="0"/>
      <p:bldP spid="139274" grpId="0" build="p"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6257" name="Rectangle 2"/>
          <p:cNvSpPr>
            <a:spLocks noGrp="1" noChangeArrowheads="1"/>
          </p:cNvSpPr>
          <p:nvPr>
            <p:ph type="title" idx="4294967295"/>
          </p:nvPr>
        </p:nvSpPr>
        <p:spPr>
          <a:xfrm>
            <a:off x="304800" y="228600"/>
            <a:ext cx="8458200" cy="1295400"/>
          </a:xfrm>
          <a:solidFill>
            <a:schemeClr val="accent2"/>
          </a:solidFill>
        </p:spPr>
        <p:txBody>
          <a:bodyPr/>
          <a:lstStyle/>
          <a:p>
            <a:pPr algn="r" eaLnBrk="1" hangingPunct="1"/>
            <a:r>
              <a:rPr lang="en-US" altLang="zh-CN" sz="5400" b="1">
                <a:solidFill>
                  <a:schemeClr val="bg1"/>
                </a:solidFill>
                <a:latin typeface="Arial" charset="0"/>
              </a:rPr>
              <a:t>Who believes what?</a:t>
            </a:r>
            <a:endParaRPr lang="en-US" altLang="zh-CN">
              <a:latin typeface="Arial" charset="0"/>
            </a:endParaRPr>
          </a:p>
        </p:txBody>
      </p:sp>
      <p:graphicFrame>
        <p:nvGraphicFramePr>
          <p:cNvPr id="736258"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spid="_x0000_s736270" name="Chart" r:id="rId4" imgW="27428571" imgH="16253968" progId="MSGraph.Chart.8">
                  <p:embed followColorScheme="full"/>
                </p:oleObj>
              </mc:Choice>
              <mc:Fallback>
                <p:oleObj name="Chart" r:id="rId4" imgW="27428571" imgH="16253968"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36259" name="TextBox 6"/>
          <p:cNvSpPr txBox="1">
            <a:spLocks noChangeArrowheads="1"/>
          </p:cNvSpPr>
          <p:nvPr/>
        </p:nvSpPr>
        <p:spPr bwMode="auto">
          <a:xfrm>
            <a:off x="4437063" y="6396038"/>
            <a:ext cx="47069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altLang="zh-CN" sz="1800" b="1">
                <a:solidFill>
                  <a:srgbClr val="000000"/>
                </a:solidFill>
                <a:latin typeface="Verdana" charset="0"/>
              </a:rPr>
              <a:t>2005 CBS News/</a:t>
            </a:r>
            <a:r>
              <a:rPr lang="en-US" altLang="zh-CN" sz="1800" b="1" i="1">
                <a:solidFill>
                  <a:srgbClr val="000000"/>
                </a:solidFill>
                <a:latin typeface="Arial" charset="0"/>
              </a:rPr>
              <a:t>New York Times</a:t>
            </a:r>
            <a:r>
              <a:rPr lang="en-US" altLang="zh-CN" sz="1800" b="1">
                <a:solidFill>
                  <a:srgbClr val="000000"/>
                </a:solidFill>
                <a:latin typeface="Verdana" charset="0"/>
              </a:rPr>
              <a:t> Poll </a:t>
            </a:r>
            <a:endParaRPr lang="en-US" altLang="zh-CN" sz="1800" b="1">
              <a:solidFill>
                <a:srgbClr val="000000"/>
              </a:solidFill>
              <a:latin typeface="Arial" charset="0"/>
            </a:endParaRPr>
          </a:p>
        </p:txBody>
      </p:sp>
      <p:pic>
        <p:nvPicPr>
          <p:cNvPr id="736260" name="Picture 7" descr="dic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946275"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6261" name="Picture 5" descr="questioning1.jpg"/>
          <p:cNvPicPr>
            <a:picLocks noChangeAspect="1"/>
          </p:cNvPicPr>
          <p:nvPr/>
        </p:nvPicPr>
        <p:blipFill>
          <a:blip r:embed="rId7">
            <a:extLst>
              <a:ext uri="{28A0092B-C50C-407E-A947-70E740481C1C}">
                <a14:useLocalDpi xmlns:a14="http://schemas.microsoft.com/office/drawing/2010/main" val="0"/>
              </a:ext>
            </a:extLst>
          </a:blip>
          <a:srcRect l="11111" r="40741"/>
          <a:stretch>
            <a:fillRect/>
          </a:stretch>
        </p:blipFill>
        <p:spPr bwMode="auto">
          <a:xfrm>
            <a:off x="8153400" y="1524000"/>
            <a:ext cx="990600" cy="201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5511800" y="3465513"/>
            <a:ext cx="3181350" cy="1568450"/>
          </a:xfrm>
          <a:prstGeom prst="rect">
            <a:avLst/>
          </a:prstGeom>
          <a:solidFill>
            <a:schemeClr val="bg1"/>
          </a:solidFill>
          <a:ln>
            <a:noFill/>
          </a:ln>
          <a:extLst/>
        </p:spPr>
        <p:txBody>
          <a:bodyPr anchor="ctr"/>
          <a:lstStyle/>
          <a:p>
            <a:pPr defTabSz="457200" fontAlgn="auto">
              <a:lnSpc>
                <a:spcPct val="70000"/>
              </a:lnSpc>
              <a:spcBef>
                <a:spcPts val="0"/>
              </a:spcBef>
              <a:spcAft>
                <a:spcPts val="0"/>
              </a:spcAft>
              <a:defRPr/>
            </a:pPr>
            <a:r>
              <a:rPr lang="en-US" altLang="zh-CN" sz="4000" b="1" dirty="0">
                <a:solidFill>
                  <a:srgbClr val="000000"/>
                </a:solidFill>
                <a:latin typeface="Calibri"/>
                <a:ea typeface="宋体"/>
                <a:cs typeface="+mn-cs"/>
              </a:rPr>
              <a:t>Theistic Evolutionists</a:t>
            </a:r>
            <a:endParaRPr lang="en-US" altLang="zh-CN" sz="3200" dirty="0">
              <a:solidFill>
                <a:srgbClr val="000000"/>
              </a:solidFill>
              <a:latin typeface="Calibri"/>
              <a:ea typeface="宋体"/>
              <a:cs typeface="+mn-cs"/>
            </a:endParaRPr>
          </a:p>
        </p:txBody>
      </p:sp>
      <p:sp>
        <p:nvSpPr>
          <p:cNvPr id="9" name="Rectangle 7"/>
          <p:cNvSpPr>
            <a:spLocks noChangeArrowheads="1"/>
          </p:cNvSpPr>
          <p:nvPr/>
        </p:nvSpPr>
        <p:spPr bwMode="auto">
          <a:xfrm>
            <a:off x="5511800" y="4618038"/>
            <a:ext cx="3551238" cy="844550"/>
          </a:xfrm>
          <a:prstGeom prst="rect">
            <a:avLst/>
          </a:prstGeom>
          <a:solidFill>
            <a:schemeClr val="bg1"/>
          </a:solidFill>
          <a:ln>
            <a:noFill/>
          </a:ln>
          <a:extLst/>
        </p:spPr>
        <p:txBody>
          <a:bodyPr anchor="ctr"/>
          <a:lstStyle/>
          <a:p>
            <a:pPr defTabSz="457200" fontAlgn="auto">
              <a:spcBef>
                <a:spcPts val="0"/>
              </a:spcBef>
              <a:spcAft>
                <a:spcPts val="0"/>
              </a:spcAft>
              <a:defRPr/>
            </a:pPr>
            <a:r>
              <a:rPr lang="en-US" altLang="zh-CN" sz="4000" b="1" dirty="0">
                <a:solidFill>
                  <a:srgbClr val="000000"/>
                </a:solidFill>
                <a:latin typeface="Calibri"/>
                <a:ea typeface="宋体"/>
                <a:cs typeface="+mn-cs"/>
              </a:rPr>
              <a:t>Darwinists</a:t>
            </a:r>
            <a:endParaRPr lang="en-US" altLang="zh-CN" sz="3200" dirty="0">
              <a:solidFill>
                <a:srgbClr val="000000"/>
              </a:solidFill>
              <a:latin typeface="Calibri"/>
              <a:ea typeface="宋体"/>
              <a:cs typeface="+mn-cs"/>
            </a:endParaRPr>
          </a:p>
        </p:txBody>
      </p:sp>
      <p:sp>
        <p:nvSpPr>
          <p:cNvPr id="7" name="Rectangle 5"/>
          <p:cNvSpPr>
            <a:spLocks noChangeArrowheads="1"/>
          </p:cNvSpPr>
          <p:nvPr/>
        </p:nvSpPr>
        <p:spPr bwMode="auto">
          <a:xfrm>
            <a:off x="5511800" y="2805113"/>
            <a:ext cx="3181350" cy="808037"/>
          </a:xfrm>
          <a:prstGeom prst="rect">
            <a:avLst/>
          </a:prstGeom>
          <a:solidFill>
            <a:schemeClr val="bg1"/>
          </a:solidFill>
          <a:ln>
            <a:noFill/>
          </a:ln>
          <a:extLst/>
        </p:spPr>
        <p:txBody>
          <a:bodyPr anchor="ctr"/>
          <a:lstStyle/>
          <a:p>
            <a:pPr defTabSz="457200" fontAlgn="auto">
              <a:spcBef>
                <a:spcPts val="0"/>
              </a:spcBef>
              <a:spcAft>
                <a:spcPts val="0"/>
              </a:spcAft>
              <a:defRPr/>
            </a:pPr>
            <a:r>
              <a:rPr lang="en-US" altLang="zh-CN" sz="4000" b="1" dirty="0">
                <a:solidFill>
                  <a:srgbClr val="000000"/>
                </a:solidFill>
                <a:latin typeface="Calibri"/>
                <a:ea typeface="宋体"/>
                <a:cs typeface="+mn-cs"/>
              </a:rPr>
              <a:t>Creationists</a:t>
            </a:r>
            <a:endParaRPr lang="en-US" altLang="zh-CN" sz="3200" dirty="0">
              <a:solidFill>
                <a:srgbClr val="000000"/>
              </a:solidFill>
              <a:latin typeface="Calibri"/>
              <a:ea typeface="宋体"/>
              <a:cs typeface="+mn-cs"/>
            </a:endParaRPr>
          </a:p>
        </p:txBody>
      </p:sp>
    </p:spTree>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1345" name="Title 1"/>
          <p:cNvSpPr>
            <a:spLocks noGrp="1"/>
          </p:cNvSpPr>
          <p:nvPr>
            <p:ph type="title"/>
          </p:nvPr>
        </p:nvSpPr>
        <p:spPr>
          <a:xfrm>
            <a:off x="0" y="0"/>
            <a:ext cx="9144000" cy="533400"/>
          </a:xfrm>
        </p:spPr>
        <p:txBody>
          <a:bodyPr>
            <a:normAutofit fontScale="90000"/>
          </a:bodyPr>
          <a:lstStyle/>
          <a:p>
            <a:pPr algn="l">
              <a:defRPr/>
            </a:pPr>
            <a:r>
              <a:rPr lang="en-US" altLang="zh-CN" sz="3200">
                <a:solidFill>
                  <a:schemeClr val="bg1"/>
                </a:solidFill>
                <a:latin typeface="Arial" charset="0"/>
              </a:rPr>
              <a:t>Did life originate as an accident?</a:t>
            </a:r>
          </a:p>
        </p:txBody>
      </p:sp>
      <p:sp>
        <p:nvSpPr>
          <p:cNvPr id="4" name="Content Placeholder 2"/>
          <p:cNvSpPr txBox="1">
            <a:spLocks/>
          </p:cNvSpPr>
          <p:nvPr/>
        </p:nvSpPr>
        <p:spPr bwMode="auto">
          <a:xfrm>
            <a:off x="228600" y="609600"/>
            <a:ext cx="60960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r>
              <a:rPr lang="en-US" altLang="ja-JP" sz="2400" b="1">
                <a:solidFill>
                  <a:srgbClr val="FFFFFF"/>
                </a:solidFill>
                <a:latin typeface="Arial" charset="0"/>
                <a:cs typeface="Arial" charset="0"/>
              </a:rPr>
              <a:t>"There are only two possible explanations as to how life arose: Spontaneous generation arising to evolution or a supernatural creative act of God…. There is no other possibility. Spontaneous generation was scientifically disproved 120 years ago by Louis Pasteur and others, but that just leaves us with only one other possibility… that life came as an act of supernatural creation by God, but I can</a:t>
            </a:r>
            <a:r>
              <a:rPr lang="fr-FR" altLang="ja-JP" sz="2400" b="1">
                <a:solidFill>
                  <a:srgbClr val="FFFFFF"/>
                </a:solidFill>
                <a:latin typeface="Arial" charset="0"/>
                <a:cs typeface="Arial" charset="0"/>
              </a:rPr>
              <a:t>'</a:t>
            </a:r>
            <a:r>
              <a:rPr lang="en-US" altLang="ja-JP" sz="2400" b="1">
                <a:solidFill>
                  <a:srgbClr val="FFFFFF"/>
                </a:solidFill>
                <a:latin typeface="Arial" charset="0"/>
                <a:cs typeface="Arial" charset="0"/>
              </a:rPr>
              <a:t>t accept that philosophy because I do not want to believe in God.  Therefore, I choose to believe that which I know is scientifically impossible, spontaneous generation leading to evolution."</a:t>
            </a:r>
            <a:endParaRPr lang="en-US" altLang="zh-CN" sz="2400" b="1">
              <a:solidFill>
                <a:srgbClr val="FFFFFF"/>
              </a:solidFill>
              <a:latin typeface="Arial" charset="0"/>
              <a:cs typeface="Arial" charset="0"/>
            </a:endParaRPr>
          </a:p>
        </p:txBody>
      </p:sp>
      <p:sp>
        <p:nvSpPr>
          <p:cNvPr id="738308"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r>
              <a:rPr lang="en-US" altLang="zh-CN" sz="1800">
                <a:solidFill>
                  <a:srgbClr val="FFFFFF"/>
                </a:solidFill>
                <a:latin typeface="Arial" charset="0"/>
              </a:rPr>
              <a:t>Dr. George Wald</a:t>
            </a:r>
          </a:p>
          <a:p>
            <a:pPr algn="ctr" eaLnBrk="1" hangingPunct="1"/>
            <a:r>
              <a:rPr lang="en-US" altLang="zh-CN" sz="1800">
                <a:solidFill>
                  <a:srgbClr val="FFFFFF"/>
                </a:solidFill>
                <a:latin typeface="Arial" charset="0"/>
              </a:rPr>
              <a:t>Professor Emeritus of Biology, Harvard</a:t>
            </a:r>
          </a:p>
          <a:p>
            <a:pPr algn="ctr" eaLnBrk="1" hangingPunct="1"/>
            <a:r>
              <a:rPr lang="en-US" altLang="zh-CN" sz="1800">
                <a:solidFill>
                  <a:srgbClr val="FFFFFF"/>
                </a:solidFill>
                <a:latin typeface="Arial" charset="0"/>
              </a:rPr>
              <a:t>Nobel Prize winner in Biology, 1971</a:t>
            </a:r>
          </a:p>
        </p:txBody>
      </p:sp>
      <p:pic>
        <p:nvPicPr>
          <p:cNvPr id="738309" name="Picture 6" descr="wal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pic>
        <p:nvPicPr>
          <p:cNvPr id="1762307" name="Picture 3" descr="GeNe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5791200" cy="4392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1459" name="Text Box 4"/>
          <p:cNvSpPr txBox="1">
            <a:spLocks noChangeArrowheads="1"/>
          </p:cNvSpPr>
          <p:nvPr/>
        </p:nvSpPr>
        <p:spPr bwMode="auto">
          <a:xfrm>
            <a:off x="4419600" y="6392863"/>
            <a:ext cx="4876800" cy="45720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b="1">
                <a:solidFill>
                  <a:schemeClr val="bg1"/>
                </a:solidFill>
              </a:rPr>
              <a:t>Walk Through The Bible </a:t>
            </a:r>
            <a:r>
              <a:rPr lang="en-US" sz="2400" b="1">
                <a:solidFill>
                  <a:schemeClr val="bg1"/>
                </a:solidFill>
                <a:cs typeface="Times New Roman" charset="0"/>
              </a:rPr>
              <a:t>©</a:t>
            </a:r>
            <a:r>
              <a:rPr lang="en-US" sz="2400" b="1">
                <a:solidFill>
                  <a:schemeClr val="bg1"/>
                </a:solidFill>
              </a:rPr>
              <a:t>1989</a:t>
            </a:r>
          </a:p>
        </p:txBody>
      </p:sp>
      <p:sp>
        <p:nvSpPr>
          <p:cNvPr id="531460" name="Text Box 5"/>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58</a:t>
            </a:r>
          </a:p>
        </p:txBody>
      </p:sp>
      <p:sp>
        <p:nvSpPr>
          <p:cNvPr id="1762310" name="Rectangle 6"/>
          <p:cNvSpPr>
            <a:spLocks noGrp="1" noChangeArrowheads="1"/>
          </p:cNvSpPr>
          <p:nvPr>
            <p:ph type="title" idx="4294967295"/>
          </p:nvPr>
        </p:nvSpPr>
        <p:spPr>
          <a:xfrm>
            <a:off x="304800" y="609600"/>
            <a:ext cx="8534400" cy="823913"/>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en-US" sz="4800" b="1">
                <a:solidFill>
                  <a:schemeClr val="bg1"/>
                </a:solidFill>
                <a:latin typeface="Times New Roman" charset="0"/>
                <a:cs typeface="+mj-cs"/>
              </a:rPr>
              <a:t> </a:t>
            </a:r>
            <a:r>
              <a:rPr lang="ja-JP" altLang="en-US" sz="4800" b="1">
                <a:solidFill>
                  <a:schemeClr val="bg1"/>
                </a:solidFill>
                <a:latin typeface="Times New Roman" charset="0"/>
                <a:cs typeface="+mj-cs"/>
              </a:rPr>
              <a:t>“</a:t>
            </a:r>
            <a:r>
              <a:rPr lang="en-US" sz="4800" b="1">
                <a:solidFill>
                  <a:schemeClr val="bg1"/>
                </a:solidFill>
                <a:latin typeface="Times New Roman" charset="0"/>
                <a:cs typeface="+mj-cs"/>
              </a:rPr>
              <a:t>Big N-ings</a:t>
            </a:r>
            <a:r>
              <a:rPr lang="ja-JP" altLang="en-US" sz="4800" b="1">
                <a:solidFill>
                  <a:schemeClr val="bg1"/>
                </a:solidFill>
                <a:latin typeface="Times New Roman" charset="0"/>
                <a:cs typeface="+mj-cs"/>
              </a:rPr>
              <a:t>”</a:t>
            </a:r>
            <a:r>
              <a:rPr lang="en-US" sz="4800" b="1">
                <a:solidFill>
                  <a:schemeClr val="bg1"/>
                </a:solidFill>
                <a:latin typeface="Times New Roman" charset="0"/>
                <a:cs typeface="+mj-cs"/>
              </a:rPr>
              <a:t> (Khởi đầu – Lớn)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1000"/>
                                  </p:stCondLst>
                                  <p:childTnLst>
                                    <p:set>
                                      <p:cBhvr>
                                        <p:cTn id="6" dur="1" fill="hold">
                                          <p:stCondLst>
                                            <p:cond delay="0"/>
                                          </p:stCondLst>
                                        </p:cTn>
                                        <p:tgtEl>
                                          <p:spTgt spid="1762307"/>
                                        </p:tgtEl>
                                        <p:attrNameLst>
                                          <p:attrName>style.visibility</p:attrName>
                                        </p:attrNameLst>
                                      </p:cBhvr>
                                      <p:to>
                                        <p:strVal val="visible"/>
                                      </p:to>
                                    </p:set>
                                    <p:anim calcmode="lin" valueType="num">
                                      <p:cBhvr>
                                        <p:cTn id="7" dur="500" fill="hold"/>
                                        <p:tgtEl>
                                          <p:spTgt spid="1762307"/>
                                        </p:tgtEl>
                                        <p:attrNameLst>
                                          <p:attrName>ppt_w</p:attrName>
                                        </p:attrNameLst>
                                      </p:cBhvr>
                                      <p:tavLst>
                                        <p:tav tm="0">
                                          <p:val>
                                            <p:fltVal val="0"/>
                                          </p:val>
                                        </p:tav>
                                        <p:tav tm="100000">
                                          <p:val>
                                            <p:strVal val="#ppt_w"/>
                                          </p:val>
                                        </p:tav>
                                      </p:tavLst>
                                    </p:anim>
                                    <p:anim calcmode="lin" valueType="num">
                                      <p:cBhvr>
                                        <p:cTn id="8" dur="500" fill="hold"/>
                                        <p:tgtEl>
                                          <p:spTgt spid="17623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2"/>
          <p:cNvSpPr>
            <a:spLocks noGrp="1" noChangeArrowheads="1"/>
          </p:cNvSpPr>
          <p:nvPr>
            <p:ph type="title"/>
          </p:nvPr>
        </p:nvSpPr>
        <p:spPr/>
        <p:txBody>
          <a:bodyPr/>
          <a:lstStyle/>
          <a:p>
            <a:pPr indent="0" eaLnBrk="1" hangingPunct="1"/>
            <a:r>
              <a:rPr lang="en-US">
                <a:latin typeface="Arial" charset="0"/>
              </a:rPr>
              <a:t>AiG Web Address 00439</a:t>
            </a:r>
          </a:p>
        </p:txBody>
      </p:sp>
      <p:sp>
        <p:nvSpPr>
          <p:cNvPr id="740354"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a:xfrm>
            <a:off x="457200" y="1295400"/>
            <a:ext cx="8229600" cy="3413125"/>
          </a:xfrm>
        </p:spPr>
        <p:txBody>
          <a:bodyPr/>
          <a:lstStyle/>
          <a:p>
            <a:pPr eaLnBrk="1" hangingPunct="1"/>
            <a:r>
              <a:rPr lang="en-US" sz="10600" b="1">
                <a:solidFill>
                  <a:schemeClr val="bg1"/>
                </a:solidFill>
                <a:latin typeface="Arial" charset="0"/>
                <a:ea typeface="Osaka" charset="0"/>
              </a:rPr>
              <a:t>Sáng-thế Ký 2</a:t>
            </a:r>
            <a:endParaRPr lang="en-US" sz="5400" b="1">
              <a:latin typeface="Arial" charset="0"/>
              <a:ea typeface="Osaka"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1782" name="Picture 6" descr="27034"/>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648200" y="0"/>
            <a:ext cx="4495800" cy="685800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8" name="Rectangle 2"/>
          <p:cNvSpPr>
            <a:spLocks noGrp="1" noChangeArrowheads="1"/>
          </p:cNvSpPr>
          <p:nvPr>
            <p:ph type="title"/>
          </p:nvPr>
        </p:nvSpPr>
        <p:spPr>
          <a:xfrm>
            <a:off x="547688" y="228600"/>
            <a:ext cx="8093075" cy="1143000"/>
          </a:xfrm>
          <a:effectLst>
            <a:outerShdw blurRad="63500" dist="35921" dir="2700000" algn="ctr" rotWithShape="0">
              <a:srgbClr val="000000"/>
            </a:outerShdw>
          </a:effectLst>
        </p:spPr>
        <p:txBody>
          <a:bodyPr/>
          <a:lstStyle/>
          <a:p>
            <a:pPr eaLnBrk="1" hangingPunct="1">
              <a:defRPr/>
            </a:pPr>
            <a:r>
              <a:rPr lang="en-US" sz="3800">
                <a:solidFill>
                  <a:schemeClr val="bg1"/>
                </a:solidFill>
                <a:effectLst>
                  <a:outerShdw blurRad="38100" dist="38100" dir="2700000" algn="tl">
                    <a:srgbClr val="808080"/>
                  </a:outerShdw>
                </a:effectLst>
                <a:latin typeface="Arial" charset="0"/>
                <a:ea typeface="Osaka" charset="0"/>
              </a:rPr>
              <a:t>Hai bản tường thuật về sự Sáng Tạo</a:t>
            </a:r>
            <a:endParaRPr lang="en-US" sz="3800">
              <a:solidFill>
                <a:schemeClr val="bg1"/>
              </a:solidFill>
              <a:latin typeface="Arial" charset="0"/>
              <a:ea typeface="Osaka" charset="0"/>
            </a:endParaRPr>
          </a:p>
        </p:txBody>
      </p:sp>
      <p:sp>
        <p:nvSpPr>
          <p:cNvPr id="744452" name="WordArt 7"/>
          <p:cNvSpPr>
            <a:spLocks noChangeArrowheads="1" noChangeShapeType="1" noTextEdit="1"/>
          </p:cNvSpPr>
          <p:nvPr/>
        </p:nvSpPr>
        <p:spPr bwMode="auto">
          <a:xfrm>
            <a:off x="228600" y="1325563"/>
            <a:ext cx="2438400" cy="855662"/>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a:r>
              <a:rPr lang="en-US" sz="3600" b="1" kern="10">
                <a:ln w="9525">
                  <a:round/>
                  <a:headEnd/>
                  <a:tailEnd/>
                </a:ln>
                <a:gradFill rotWithShape="1">
                  <a:gsLst>
                    <a:gs pos="0">
                      <a:srgbClr val="FFE701"/>
                    </a:gs>
                    <a:gs pos="100000">
                      <a:srgbClr val="FE3E02"/>
                    </a:gs>
                  </a:gsLst>
                  <a:lin ang="5400000" scaled="1"/>
                </a:gradFill>
                <a:latin typeface="Arial"/>
                <a:ea typeface="Arial"/>
                <a:cs typeface="Arial"/>
              </a:rPr>
              <a:t>Sáng-thế Ký 1</a:t>
            </a:r>
          </a:p>
        </p:txBody>
      </p:sp>
      <p:sp>
        <p:nvSpPr>
          <p:cNvPr id="744453" name="WordArt 8"/>
          <p:cNvSpPr>
            <a:spLocks noChangeArrowheads="1" noChangeShapeType="1" noTextEdit="1"/>
          </p:cNvSpPr>
          <p:nvPr/>
        </p:nvSpPr>
        <p:spPr bwMode="auto">
          <a:xfrm>
            <a:off x="4740275" y="1189038"/>
            <a:ext cx="2438400" cy="855662"/>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a:r>
              <a:rPr lang="en-US" sz="3600" b="1" kern="10">
                <a:ln w="9525">
                  <a:round/>
                  <a:headEnd/>
                  <a:tailEnd/>
                </a:ln>
                <a:gradFill rotWithShape="1">
                  <a:gsLst>
                    <a:gs pos="0">
                      <a:srgbClr val="FFE701"/>
                    </a:gs>
                    <a:gs pos="100000">
                      <a:srgbClr val="FE3E02"/>
                    </a:gs>
                  </a:gsLst>
                  <a:lin ang="5400000" scaled="1"/>
                </a:gradFill>
                <a:latin typeface="Arial"/>
                <a:ea typeface="Arial"/>
                <a:cs typeface="Arial"/>
              </a:rPr>
              <a:t>Sáng-thế Ký 2</a:t>
            </a:r>
          </a:p>
        </p:txBody>
      </p:sp>
      <p:pic>
        <p:nvPicPr>
          <p:cNvPr id="744454" name="Picture 9"/>
          <p:cNvPicPr>
            <a:picLocks noChangeAspect="1" noChangeArrowheads="1"/>
          </p:cNvPicPr>
          <p:nvPr/>
        </p:nvPicPr>
        <p:blipFill>
          <a:blip r:embed="rId4">
            <a:extLst>
              <a:ext uri="{28A0092B-C50C-407E-A947-70E740481C1C}">
                <a14:useLocalDpi xmlns:a14="http://schemas.microsoft.com/office/drawing/2010/main" val="0"/>
              </a:ext>
            </a:extLst>
          </a:blip>
          <a:srcRect l="38954" t="21780" r="38405" b="50267"/>
          <a:stretch>
            <a:fillRect/>
          </a:stretch>
        </p:blipFill>
        <p:spPr bwMode="auto">
          <a:xfrm>
            <a:off x="0" y="4953000"/>
            <a:ext cx="2743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31786" name="Rectangle 10"/>
          <p:cNvSpPr>
            <a:spLocks noChangeArrowheads="1"/>
          </p:cNvSpPr>
          <p:nvPr/>
        </p:nvSpPr>
        <p:spPr bwMode="auto">
          <a:xfrm>
            <a:off x="457200" y="2438400"/>
            <a:ext cx="4114800" cy="36480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r>
              <a:rPr lang="en-US">
                <a:solidFill>
                  <a:schemeClr val="bg1"/>
                </a:solidFill>
                <a:latin typeface="Arial" charset="0"/>
                <a:ea typeface="Osaka" charset="0"/>
                <a:cs typeface="Osaka" charset="0"/>
              </a:rPr>
              <a:t>Dùng từ </a:t>
            </a:r>
            <a:r>
              <a:rPr lang="ja-JP" altLang="en-US">
                <a:solidFill>
                  <a:schemeClr val="bg1"/>
                </a:solidFill>
                <a:latin typeface="Arial" charset="0"/>
                <a:ea typeface="Osaka" charset="0"/>
                <a:cs typeface="Osaka" charset="0"/>
              </a:rPr>
              <a:t>“</a:t>
            </a:r>
            <a:r>
              <a:rPr lang="en-US" altLang="ja-JP">
                <a:solidFill>
                  <a:schemeClr val="bg1"/>
                </a:solidFill>
                <a:latin typeface="Arial" charset="0"/>
                <a:ea typeface="Osaka" charset="0"/>
                <a:cs typeface="Osaka" charset="0"/>
              </a:rPr>
              <a:t>Đức Chúa Trời</a:t>
            </a:r>
            <a:r>
              <a:rPr lang="ja-JP" altLang="en-US">
                <a:solidFill>
                  <a:schemeClr val="bg1"/>
                </a:solidFill>
                <a:latin typeface="Arial" charset="0"/>
                <a:ea typeface="Osaka" charset="0"/>
                <a:cs typeface="Osaka" charset="0"/>
              </a:rPr>
              <a:t>”</a:t>
            </a:r>
            <a:r>
              <a:rPr lang="en-US" altLang="ja-JP">
                <a:solidFill>
                  <a:schemeClr val="bg1"/>
                </a:solidFill>
                <a:latin typeface="Arial" charset="0"/>
                <a:ea typeface="Osaka" charset="0"/>
                <a:cs typeface="Osaka" charset="0"/>
              </a:rPr>
              <a:t> (</a:t>
            </a:r>
            <a:r>
              <a:rPr lang="en-US" altLang="ja-JP" i="1">
                <a:solidFill>
                  <a:schemeClr val="bg1"/>
                </a:solidFill>
                <a:latin typeface="Arial" charset="0"/>
                <a:ea typeface="Osaka" charset="0"/>
                <a:cs typeface="Osaka" charset="0"/>
              </a:rPr>
              <a:t>Elohim</a:t>
            </a:r>
            <a:r>
              <a:rPr lang="en-US" altLang="ja-JP">
                <a:solidFill>
                  <a:schemeClr val="bg1"/>
                </a:solidFill>
                <a:latin typeface="Arial" charset="0"/>
                <a:ea typeface="Osaka" charset="0"/>
                <a:cs typeface="Osaka" charset="0"/>
              </a:rPr>
              <a:t>)</a:t>
            </a:r>
          </a:p>
          <a:p>
            <a:pPr marL="342900" indent="-342900"/>
            <a:r>
              <a:rPr lang="en-US">
                <a:solidFill>
                  <a:schemeClr val="bg1"/>
                </a:solidFill>
                <a:latin typeface="Arial" charset="0"/>
                <a:ea typeface="Osaka" charset="0"/>
                <a:cs typeface="Osaka" charset="0"/>
              </a:rPr>
              <a:t>Các ngày 1-6</a:t>
            </a:r>
          </a:p>
          <a:p>
            <a:pPr marL="342900" indent="-342900"/>
            <a:r>
              <a:rPr lang="en-US">
                <a:solidFill>
                  <a:schemeClr val="bg1"/>
                </a:solidFill>
                <a:latin typeface="Arial" charset="0"/>
                <a:ea typeface="Osaka" charset="0"/>
                <a:cs typeface="Osaka" charset="0"/>
              </a:rPr>
              <a:t>Sáng tạo mọi sự</a:t>
            </a:r>
          </a:p>
          <a:p>
            <a:pPr marL="342900" indent="-342900"/>
            <a:r>
              <a:rPr lang="ja-JP" altLang="en-US">
                <a:solidFill>
                  <a:schemeClr val="bg1"/>
                </a:solidFill>
                <a:latin typeface="Arial" charset="0"/>
                <a:ea typeface="Osaka" charset="0"/>
                <a:cs typeface="Osaka" charset="0"/>
              </a:rPr>
              <a:t>“</a:t>
            </a:r>
            <a:r>
              <a:rPr lang="en-US" altLang="ja-JP">
                <a:solidFill>
                  <a:schemeClr val="bg1"/>
                </a:solidFill>
                <a:latin typeface="Arial" charset="0"/>
                <a:ea typeface="Osaka" charset="0"/>
                <a:cs typeface="Osaka" charset="0"/>
              </a:rPr>
              <a:t>Ban đầu…</a:t>
            </a:r>
            <a:r>
              <a:rPr lang="ja-JP" altLang="en-US">
                <a:solidFill>
                  <a:schemeClr val="bg1"/>
                </a:solidFill>
                <a:latin typeface="Arial" charset="0"/>
                <a:ea typeface="Osaka" charset="0"/>
                <a:cs typeface="Osaka" charset="0"/>
              </a:rPr>
              <a:t>”</a:t>
            </a:r>
            <a:endParaRPr lang="en-US" altLang="ja-JP">
              <a:solidFill>
                <a:schemeClr val="bg1"/>
              </a:solidFill>
              <a:latin typeface="Arial" charset="0"/>
              <a:ea typeface="Osaka" charset="0"/>
              <a:cs typeface="Osaka" charset="0"/>
            </a:endParaRPr>
          </a:p>
          <a:p>
            <a:pPr marL="342900" indent="-342900"/>
            <a:endParaRPr lang="en-US">
              <a:solidFill>
                <a:schemeClr val="bg1"/>
              </a:solidFill>
              <a:latin typeface="Arial" charset="0"/>
              <a:ea typeface="Osaka" charset="0"/>
              <a:cs typeface="Osaka" charset="0"/>
            </a:endParaRPr>
          </a:p>
        </p:txBody>
      </p:sp>
      <p:sp>
        <p:nvSpPr>
          <p:cNvPr id="331788" name="Rectangle 12"/>
          <p:cNvSpPr>
            <a:spLocks noChangeArrowheads="1"/>
          </p:cNvSpPr>
          <p:nvPr/>
        </p:nvSpPr>
        <p:spPr bwMode="auto">
          <a:xfrm>
            <a:off x="4724400" y="2438400"/>
            <a:ext cx="4267200" cy="358140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r>
              <a:rPr lang="en-US">
                <a:solidFill>
                  <a:schemeClr val="bg1"/>
                </a:solidFill>
                <a:latin typeface="Arial" charset="0"/>
                <a:ea typeface="Osaka" charset="0"/>
                <a:cs typeface="Osaka" charset="0"/>
              </a:rPr>
              <a:t>Dùng từ </a:t>
            </a:r>
            <a:r>
              <a:rPr lang="ja-JP" altLang="en-US">
                <a:solidFill>
                  <a:schemeClr val="bg1"/>
                </a:solidFill>
                <a:latin typeface="Arial" charset="0"/>
                <a:ea typeface="Osaka" charset="0"/>
                <a:cs typeface="Osaka" charset="0"/>
              </a:rPr>
              <a:t>“</a:t>
            </a:r>
            <a:r>
              <a:rPr lang="en-US" altLang="ja-JP">
                <a:solidFill>
                  <a:schemeClr val="bg1"/>
                </a:solidFill>
                <a:latin typeface="Arial" charset="0"/>
                <a:ea typeface="Osaka" charset="0"/>
                <a:cs typeface="Osaka" charset="0"/>
              </a:rPr>
              <a:t>Đức Giê-hô-va</a:t>
            </a:r>
            <a:r>
              <a:rPr lang="ja-JP" altLang="en-US">
                <a:solidFill>
                  <a:schemeClr val="bg1"/>
                </a:solidFill>
                <a:latin typeface="Arial" charset="0"/>
                <a:ea typeface="Osaka" charset="0"/>
                <a:cs typeface="Osaka" charset="0"/>
              </a:rPr>
              <a:t>”</a:t>
            </a:r>
            <a:r>
              <a:rPr lang="en-US" altLang="ja-JP">
                <a:solidFill>
                  <a:schemeClr val="bg1"/>
                </a:solidFill>
                <a:latin typeface="Arial" charset="0"/>
                <a:ea typeface="Osaka" charset="0"/>
                <a:cs typeface="Osaka" charset="0"/>
              </a:rPr>
              <a:t> (</a:t>
            </a:r>
            <a:r>
              <a:rPr lang="en-US" altLang="ja-JP" i="1">
                <a:solidFill>
                  <a:schemeClr val="bg1"/>
                </a:solidFill>
                <a:latin typeface="Arial" charset="0"/>
                <a:ea typeface="Osaka" charset="0"/>
                <a:cs typeface="Osaka" charset="0"/>
              </a:rPr>
              <a:t>Yahweh</a:t>
            </a:r>
            <a:r>
              <a:rPr lang="en-US" altLang="ja-JP">
                <a:solidFill>
                  <a:schemeClr val="bg1"/>
                </a:solidFill>
                <a:latin typeface="Arial" charset="0"/>
                <a:ea typeface="Osaka" charset="0"/>
                <a:cs typeface="Osaka" charset="0"/>
              </a:rPr>
              <a:t>)</a:t>
            </a:r>
          </a:p>
          <a:p>
            <a:pPr marL="342900" indent="-342900"/>
            <a:r>
              <a:rPr lang="en-US">
                <a:solidFill>
                  <a:schemeClr val="bg1"/>
                </a:solidFill>
                <a:latin typeface="Arial" charset="0"/>
                <a:ea typeface="Osaka" charset="0"/>
                <a:cs typeface="Osaka" charset="0"/>
              </a:rPr>
              <a:t>Chỉ nói đến ngày 6</a:t>
            </a:r>
          </a:p>
          <a:p>
            <a:pPr marL="342900" indent="-342900"/>
            <a:r>
              <a:rPr lang="en-US">
                <a:solidFill>
                  <a:schemeClr val="bg1"/>
                </a:solidFill>
                <a:latin typeface="Arial" charset="0"/>
                <a:ea typeface="Osaka" charset="0"/>
                <a:cs typeface="Osaka" charset="0"/>
              </a:rPr>
              <a:t>Sáng tạo A-đam &amp; Ê-va</a:t>
            </a:r>
          </a:p>
          <a:p>
            <a:pPr marL="342900" indent="-342900"/>
            <a:r>
              <a:rPr lang="ja-JP" altLang="en-US">
                <a:solidFill>
                  <a:schemeClr val="bg1"/>
                </a:solidFill>
                <a:latin typeface="Arial" charset="0"/>
                <a:ea typeface="Osaka" charset="0"/>
                <a:cs typeface="Osaka" charset="0"/>
              </a:rPr>
              <a:t>“</a:t>
            </a:r>
            <a:r>
              <a:rPr lang="en-US" altLang="ja-JP">
                <a:solidFill>
                  <a:schemeClr val="bg1"/>
                </a:solidFill>
                <a:latin typeface="Arial" charset="0"/>
                <a:ea typeface="Osaka" charset="0"/>
                <a:cs typeface="Osaka" charset="0"/>
              </a:rPr>
              <a:t>Nầy là dòng dõi (</a:t>
            </a:r>
            <a:r>
              <a:rPr lang="en-US" altLang="ja-JP" i="1">
                <a:solidFill>
                  <a:schemeClr val="bg1"/>
                </a:solidFill>
                <a:latin typeface="Arial" charset="0"/>
                <a:ea typeface="Osaka" charset="0"/>
                <a:cs typeface="Osaka" charset="0"/>
              </a:rPr>
              <a:t>toledot</a:t>
            </a:r>
            <a:r>
              <a:rPr lang="en-US" altLang="ja-JP">
                <a:solidFill>
                  <a:schemeClr val="bg1"/>
                </a:solidFill>
                <a:latin typeface="Arial" charset="0"/>
                <a:ea typeface="Osaka" charset="0"/>
                <a:cs typeface="Osaka" charset="0"/>
              </a:rPr>
              <a:t>) …</a:t>
            </a:r>
            <a:r>
              <a:rPr lang="ja-JP" altLang="en-US">
                <a:solidFill>
                  <a:schemeClr val="bg1"/>
                </a:solidFill>
                <a:latin typeface="Arial" charset="0"/>
                <a:ea typeface="Osaka" charset="0"/>
                <a:cs typeface="Osaka" charset="0"/>
              </a:rPr>
              <a:t>”</a:t>
            </a:r>
            <a:r>
              <a:rPr lang="en-US" altLang="ja-JP">
                <a:solidFill>
                  <a:schemeClr val="bg1"/>
                </a:solidFill>
                <a:latin typeface="Arial" charset="0"/>
                <a:ea typeface="Osaka" charset="0"/>
                <a:cs typeface="Osaka" charset="0"/>
              </a:rPr>
              <a:t> (11 lần)</a:t>
            </a:r>
            <a:endParaRPr lang="en-US">
              <a:solidFill>
                <a:schemeClr val="bg1"/>
              </a:solidFill>
              <a:latin typeface="Arial"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17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331786">
                                            <p:txEl>
                                              <p:pRg st="0" end="0"/>
                                            </p:txEl>
                                          </p:spTgt>
                                        </p:tgtEl>
                                        <p:attrNameLst>
                                          <p:attrName>style.visibility</p:attrName>
                                        </p:attrNameLst>
                                      </p:cBhvr>
                                      <p:to>
                                        <p:strVal val="visible"/>
                                      </p:to>
                                    </p:set>
                                    <p:anim calcmode="lin" valueType="num">
                                      <p:cBhvr>
                                        <p:cTn id="11" dur="1000" fill="hold"/>
                                        <p:tgtEl>
                                          <p:spTgt spid="33178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31786">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31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31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331786">
                                            <p:txEl>
                                              <p:pRg st="1" end="1"/>
                                            </p:txEl>
                                          </p:spTgt>
                                        </p:tgtEl>
                                        <p:attrNameLst>
                                          <p:attrName>style.visibility</p:attrName>
                                        </p:attrNameLst>
                                      </p:cBhvr>
                                      <p:to>
                                        <p:strVal val="visible"/>
                                      </p:to>
                                    </p:set>
                                    <p:anim calcmode="lin" valueType="num">
                                      <p:cBhvr>
                                        <p:cTn id="19" dur="1000" fill="hold"/>
                                        <p:tgtEl>
                                          <p:spTgt spid="33178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3178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3178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3178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331786">
                                            <p:txEl>
                                              <p:pRg st="2" end="2"/>
                                            </p:txEl>
                                          </p:spTgt>
                                        </p:tgtEl>
                                        <p:attrNameLst>
                                          <p:attrName>style.visibility</p:attrName>
                                        </p:attrNameLst>
                                      </p:cBhvr>
                                      <p:to>
                                        <p:strVal val="visible"/>
                                      </p:to>
                                    </p:set>
                                    <p:anim calcmode="lin" valueType="num">
                                      <p:cBhvr>
                                        <p:cTn id="27" dur="1000" fill="hold"/>
                                        <p:tgtEl>
                                          <p:spTgt spid="331786">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31786">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3178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3178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331786">
                                            <p:txEl>
                                              <p:pRg st="3" end="3"/>
                                            </p:txEl>
                                          </p:spTgt>
                                        </p:tgtEl>
                                        <p:attrNameLst>
                                          <p:attrName>style.visibility</p:attrName>
                                        </p:attrNameLst>
                                      </p:cBhvr>
                                      <p:to>
                                        <p:strVal val="visible"/>
                                      </p:to>
                                    </p:set>
                                    <p:anim calcmode="lin" valueType="num">
                                      <p:cBhvr>
                                        <p:cTn id="35" dur="1000" fill="hold"/>
                                        <p:tgtEl>
                                          <p:spTgt spid="331786">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31786">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3178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3178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331788">
                                            <p:txEl>
                                              <p:pRg st="0" end="0"/>
                                            </p:txEl>
                                          </p:spTgt>
                                        </p:tgtEl>
                                        <p:attrNameLst>
                                          <p:attrName>style.visibility</p:attrName>
                                        </p:attrNameLst>
                                      </p:cBhvr>
                                      <p:to>
                                        <p:strVal val="visible"/>
                                      </p:to>
                                    </p:set>
                                    <p:animEffect transition="in" filter="barn(inHorizontal)">
                                      <p:cBhvr>
                                        <p:cTn id="43" dur="500"/>
                                        <p:tgtEl>
                                          <p:spTgt spid="331788">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331788">
                                            <p:txEl>
                                              <p:pRg st="1" end="1"/>
                                            </p:txEl>
                                          </p:spTgt>
                                        </p:tgtEl>
                                        <p:attrNameLst>
                                          <p:attrName>style.visibility</p:attrName>
                                        </p:attrNameLst>
                                      </p:cBhvr>
                                      <p:to>
                                        <p:strVal val="visible"/>
                                      </p:to>
                                    </p:set>
                                    <p:animEffect transition="in" filter="barn(inHorizontal)">
                                      <p:cBhvr>
                                        <p:cTn id="48" dur="500"/>
                                        <p:tgtEl>
                                          <p:spTgt spid="331788">
                                            <p:txEl>
                                              <p:pRg st="1" end="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331788">
                                            <p:txEl>
                                              <p:pRg st="2" end="2"/>
                                            </p:txEl>
                                          </p:spTgt>
                                        </p:tgtEl>
                                        <p:attrNameLst>
                                          <p:attrName>style.visibility</p:attrName>
                                        </p:attrNameLst>
                                      </p:cBhvr>
                                      <p:to>
                                        <p:strVal val="visible"/>
                                      </p:to>
                                    </p:set>
                                    <p:animEffect transition="in" filter="barn(inHorizontal)">
                                      <p:cBhvr>
                                        <p:cTn id="53" dur="500"/>
                                        <p:tgtEl>
                                          <p:spTgt spid="331788">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331788">
                                            <p:txEl>
                                              <p:pRg st="3" end="3"/>
                                            </p:txEl>
                                          </p:spTgt>
                                        </p:tgtEl>
                                        <p:attrNameLst>
                                          <p:attrName>style.visibility</p:attrName>
                                        </p:attrNameLst>
                                      </p:cBhvr>
                                      <p:to>
                                        <p:strVal val="visible"/>
                                      </p:to>
                                    </p:set>
                                    <p:animEffect transition="in" filter="barn(inHorizontal)">
                                      <p:cBhvr>
                                        <p:cTn id="58" dur="500"/>
                                        <p:tgtEl>
                                          <p:spTgt spid="3317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6" grpId="0" build="p"/>
      <p:bldP spid="331788"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64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0"/>
            <a:ext cx="6704012"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0195" name="Text Box 3"/>
          <p:cNvSpPr txBox="1">
            <a:spLocks noChangeArrowheads="1"/>
          </p:cNvSpPr>
          <p:nvPr/>
        </p:nvSpPr>
        <p:spPr bwMode="auto">
          <a:xfrm>
            <a:off x="3810000" y="1447800"/>
            <a:ext cx="2590800" cy="701675"/>
          </a:xfrm>
          <a:prstGeom prst="rect">
            <a:avLst/>
          </a:prstGeom>
          <a:noFill/>
          <a:ln w="9525">
            <a:noFill/>
            <a:miter lim="800000"/>
            <a:headEnd/>
            <a:tailEnd/>
          </a:ln>
          <a:effectLst>
            <a:outerShdw dist="35921" dir="2700000" algn="ctr" rotWithShape="0">
              <a:schemeClr val="bg1"/>
            </a:outerShdw>
          </a:effectLst>
        </p:spPr>
        <p:txBody>
          <a:bodyPr>
            <a:spAutoFit/>
          </a:bodyPr>
          <a:lstStyle/>
          <a:p>
            <a:pPr>
              <a:spcBef>
                <a:spcPct val="50000"/>
              </a:spcBef>
              <a:defRPr/>
            </a:pPr>
            <a:r>
              <a:rPr lang="en-US" sz="4000" b="1">
                <a:latin typeface="Times New Roman" pitchFamily="18" charset="0"/>
                <a:ea typeface="ＭＳ Ｐゴシック" pitchFamily="34" charset="-128"/>
                <a:cs typeface="+mn-cs"/>
              </a:rPr>
              <a:t>Eden</a:t>
            </a:r>
          </a:p>
        </p:txBody>
      </p:sp>
      <p:sp>
        <p:nvSpPr>
          <p:cNvPr id="1160196" name="Text Box 4"/>
          <p:cNvSpPr txBox="1">
            <a:spLocks noChangeArrowheads="1"/>
          </p:cNvSpPr>
          <p:nvPr/>
        </p:nvSpPr>
        <p:spPr bwMode="auto">
          <a:xfrm>
            <a:off x="4572000" y="2667000"/>
            <a:ext cx="22098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600" b="1">
                <a:solidFill>
                  <a:schemeClr val="accent2"/>
                </a:solidFill>
                <a:latin typeface="Times New Roman" pitchFamily="18" charset="0"/>
                <a:ea typeface="ＭＳ Ｐゴシック" pitchFamily="34" charset="-128"/>
                <a:cs typeface="+mn-cs"/>
              </a:rPr>
              <a:t>Tigris</a:t>
            </a:r>
          </a:p>
        </p:txBody>
      </p:sp>
      <p:sp>
        <p:nvSpPr>
          <p:cNvPr id="1160197" name="Text Box 5"/>
          <p:cNvSpPr txBox="1">
            <a:spLocks noChangeArrowheads="1"/>
          </p:cNvSpPr>
          <p:nvPr/>
        </p:nvSpPr>
        <p:spPr bwMode="auto">
          <a:xfrm>
            <a:off x="2895600" y="3505200"/>
            <a:ext cx="26670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600" b="1">
                <a:solidFill>
                  <a:schemeClr val="accent2"/>
                </a:solidFill>
                <a:latin typeface="Times New Roman" pitchFamily="18" charset="0"/>
                <a:ea typeface="ＭＳ Ｐゴシック" pitchFamily="34" charset="-128"/>
                <a:cs typeface="+mn-cs"/>
              </a:rPr>
              <a:t>Euphrates</a:t>
            </a:r>
          </a:p>
        </p:txBody>
      </p:sp>
      <p:sp>
        <p:nvSpPr>
          <p:cNvPr id="746501" name="Text Box 6"/>
          <p:cNvSpPr txBox="1">
            <a:spLocks noChangeArrowheads="1"/>
          </p:cNvSpPr>
          <p:nvPr/>
        </p:nvSpPr>
        <p:spPr bwMode="auto">
          <a:xfrm>
            <a:off x="4495800" y="5029200"/>
            <a:ext cx="4267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pPr>
            <a:r>
              <a:rPr lang="en-US" sz="3200" b="1"/>
              <a:t>Genesis 1-2</a:t>
            </a:r>
          </a:p>
        </p:txBody>
      </p:sp>
      <p:sp>
        <p:nvSpPr>
          <p:cNvPr id="746502" name="Rectangle 7"/>
          <p:cNvSpPr>
            <a:spLocks noGrp="1" noChangeArrowheads="1"/>
          </p:cNvSpPr>
          <p:nvPr>
            <p:ph type="title" idx="4294967295"/>
          </p:nvPr>
        </p:nvSpPr>
        <p:spPr>
          <a:xfrm>
            <a:off x="0" y="320675"/>
            <a:ext cx="2332038" cy="3016250"/>
          </a:xfrm>
        </p:spPr>
        <p:txBody>
          <a:bodyPr/>
          <a:lstStyle/>
          <a:p>
            <a:pPr eaLnBrk="1" hangingPunct="1"/>
            <a:r>
              <a:rPr lang="en-US" sz="3800" b="1">
                <a:solidFill>
                  <a:schemeClr val="bg1"/>
                </a:solidFill>
                <a:latin typeface="Arial" charset="0"/>
              </a:rPr>
              <a:t>Những </a:t>
            </a:r>
            <a:br>
              <a:rPr lang="en-US" sz="3800" b="1">
                <a:solidFill>
                  <a:schemeClr val="bg1"/>
                </a:solidFill>
                <a:latin typeface="Arial" charset="0"/>
              </a:rPr>
            </a:br>
            <a:r>
              <a:rPr lang="en-US" sz="3800" b="1">
                <a:solidFill>
                  <a:schemeClr val="bg1"/>
                </a:solidFill>
                <a:latin typeface="Arial" charset="0"/>
              </a:rPr>
              <a:t>vị trí </a:t>
            </a:r>
            <a:br>
              <a:rPr lang="en-US" sz="3800" b="1">
                <a:solidFill>
                  <a:schemeClr val="bg1"/>
                </a:solidFill>
                <a:latin typeface="Arial" charset="0"/>
              </a:rPr>
            </a:br>
            <a:r>
              <a:rPr lang="en-US" sz="3800" b="1">
                <a:solidFill>
                  <a:schemeClr val="bg1"/>
                </a:solidFill>
                <a:latin typeface="Arial" charset="0"/>
              </a:rPr>
              <a:t>khả dĩ của </a:t>
            </a:r>
            <a:br>
              <a:rPr lang="en-US" sz="3800" b="1">
                <a:solidFill>
                  <a:schemeClr val="bg1"/>
                </a:solidFill>
                <a:latin typeface="Arial" charset="0"/>
              </a:rPr>
            </a:br>
            <a:r>
              <a:rPr lang="en-US" sz="3800" b="1">
                <a:solidFill>
                  <a:schemeClr val="bg1"/>
                </a:solidFill>
                <a:latin typeface="Arial" charset="0"/>
              </a:rPr>
              <a:t>Ê-đen</a:t>
            </a:r>
            <a:endParaRPr lang="en-US" sz="3800">
              <a:solidFill>
                <a:schemeClr val="bg1"/>
              </a:solidFill>
              <a:latin typeface="Times New Roman" charset="0"/>
            </a:endParaRPr>
          </a:p>
        </p:txBody>
      </p:sp>
      <p:sp>
        <p:nvSpPr>
          <p:cNvPr id="746503" name="Rectangle 8"/>
          <p:cNvSpPr>
            <a:spLocks noChangeArrowheads="1"/>
          </p:cNvSpPr>
          <p:nvPr/>
        </p:nvSpPr>
        <p:spPr bwMode="auto">
          <a:xfrm>
            <a:off x="76200" y="5638800"/>
            <a:ext cx="2438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r>
              <a:rPr lang="en-US" sz="2400">
                <a:solidFill>
                  <a:schemeClr val="bg1"/>
                </a:solidFill>
              </a:rPr>
              <a:t>Barry Beitzel, </a:t>
            </a:r>
            <a:r>
              <a:rPr lang="en-US" sz="2400" i="1">
                <a:solidFill>
                  <a:schemeClr val="bg1"/>
                </a:solidFill>
              </a:rPr>
              <a:t>Moody Atlas, </a:t>
            </a:r>
            <a:r>
              <a:rPr lang="en-US" sz="2400">
                <a:solidFill>
                  <a:schemeClr val="bg1"/>
                </a:solidFill>
              </a:rPr>
              <a:t>75</a:t>
            </a:r>
          </a:p>
        </p:txBody>
      </p:sp>
    </p:spTree>
  </p:cSld>
  <p:clrMapOvr>
    <a:masterClrMapping/>
  </p:clrMapOvr>
  <p:transition spd="med">
    <p:randomBar dir="vert"/>
  </p:transition>
</p:sld>
</file>

<file path=ppt/slides/slide12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48546" name="Picture 2"/>
          <p:cNvPicPr>
            <a:picLocks noChangeAspect="1" noChangeArrowheads="1"/>
          </p:cNvPicPr>
          <p:nvPr/>
        </p:nvPicPr>
        <p:blipFill>
          <a:blip r:embed="rId4">
            <a:lum bright="-36000"/>
            <a:extLst>
              <a:ext uri="{28A0092B-C50C-407E-A947-70E740481C1C}">
                <a14:useLocalDpi xmlns:a14="http://schemas.microsoft.com/office/drawing/2010/main" val="0"/>
              </a:ext>
            </a:extLst>
          </a:blip>
          <a:srcRect/>
          <a:stretch>
            <a:fillRect/>
          </a:stretch>
        </p:blipFill>
        <p:spPr bwMode="auto">
          <a:xfrm>
            <a:off x="0" y="0"/>
            <a:ext cx="9144000" cy="695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1" name="Rectangle 3"/>
          <p:cNvSpPr>
            <a:spLocks noGrp="1" noChangeArrowheads="1"/>
          </p:cNvSpPr>
          <p:nvPr>
            <p:ph type="title"/>
          </p:nvPr>
        </p:nvSpPr>
        <p:spPr>
          <a:xfrm>
            <a:off x="4572000" y="277813"/>
            <a:ext cx="4114800" cy="1093787"/>
          </a:xfrm>
          <a:extLst/>
        </p:spPr>
        <p:txBody>
          <a:bodyPr/>
          <a:lstStyle/>
          <a:p>
            <a:pPr eaLnBrk="1" hangingPunct="1">
              <a:defRPr/>
            </a:pPr>
            <a:r>
              <a:rPr lang="en-US">
                <a:solidFill>
                  <a:schemeClr val="bg1"/>
                </a:solidFill>
                <a:effectLst>
                  <a:glow rad="177800">
                    <a:schemeClr val="tx1"/>
                  </a:glow>
                </a:effectLst>
                <a:latin typeface="Arial"/>
                <a:ea typeface="ＭＳ Ｐゴシック" charset="0"/>
                <a:cs typeface="Arial"/>
              </a:rPr>
              <a:t>Atrahasis Epic</a:t>
            </a:r>
            <a:endParaRPr lang="en-US">
              <a:effectLst>
                <a:glow rad="177800">
                  <a:schemeClr val="tx1"/>
                </a:glow>
              </a:effectLst>
              <a:latin typeface="Arial"/>
              <a:ea typeface="ＭＳ Ｐゴシック" charset="0"/>
              <a:cs typeface="Arial"/>
            </a:endParaRPr>
          </a:p>
        </p:txBody>
      </p:sp>
      <p:sp>
        <p:nvSpPr>
          <p:cNvPr id="196614" name="Text Box 6"/>
          <p:cNvSpPr txBox="1">
            <a:spLocks noChangeArrowheads="1"/>
          </p:cNvSpPr>
          <p:nvPr/>
        </p:nvSpPr>
        <p:spPr bwMode="auto">
          <a:xfrm>
            <a:off x="8578850" y="76200"/>
            <a:ext cx="441422" cy="3693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1800" b="1">
                <a:solidFill>
                  <a:srgbClr val="FFFFFF"/>
                </a:solidFill>
                <a:effectLst>
                  <a:glow rad="177800">
                    <a:srgbClr val="000000"/>
                  </a:glow>
                </a:effectLst>
                <a:latin typeface="Arial"/>
                <a:ea typeface="ＭＳ Ｐゴシック" pitchFamily="-112" charset="-128"/>
                <a:cs typeface="Arial"/>
              </a:rPr>
              <a:t>35</a:t>
            </a:r>
          </a:p>
        </p:txBody>
      </p:sp>
      <p:sp>
        <p:nvSpPr>
          <p:cNvPr id="196615" name="Rectangle 7"/>
          <p:cNvSpPr>
            <a:spLocks noChangeArrowheads="1"/>
          </p:cNvSpPr>
          <p:nvPr/>
        </p:nvSpPr>
        <p:spPr bwMode="auto">
          <a:xfrm>
            <a:off x="152400" y="1588"/>
            <a:ext cx="3505200" cy="6951662"/>
          </a:xfrm>
          <a:prstGeom prst="rect">
            <a:avLst/>
          </a:prstGeom>
          <a:noFill/>
          <a:ln w="9525">
            <a:noFill/>
            <a:miter lim="800000"/>
            <a:headEnd/>
            <a:tailEnd/>
          </a:ln>
          <a:effectLst/>
        </p:spPr>
        <p:txBody>
          <a:bodyPr/>
          <a:lstStyle/>
          <a:p>
            <a:pPr defTabSz="457200" fontAlgn="auto">
              <a:lnSpc>
                <a:spcPct val="90000"/>
              </a:lnSpc>
              <a:spcAft>
                <a:spcPts val="0"/>
              </a:spcAft>
              <a:buClr>
                <a:srgbClr val="009999"/>
              </a:buClr>
              <a:buSzPct val="75000"/>
              <a:buFont typeface="Wingdings" charset="0"/>
              <a:buNone/>
              <a:defRPr/>
            </a:pPr>
            <a:r>
              <a:rPr lang="en-US" altLang="ja-JP" b="1" dirty="0">
                <a:solidFill>
                  <a:srgbClr val="FFFFFF"/>
                </a:solidFill>
                <a:effectLst>
                  <a:outerShdw blurRad="38100" dist="38100" dir="2700000" algn="tl">
                    <a:srgbClr val="010199"/>
                  </a:outerShdw>
                </a:effectLst>
                <a:latin typeface="Arial"/>
                <a:ea typeface="Osaka"/>
                <a:cs typeface="+mn-cs"/>
              </a:rPr>
              <a:t>"Let the birth-goddess create offspring, and </a:t>
            </a:r>
            <a:r>
              <a:rPr lang="en-US" altLang="ja-JP" b="1" dirty="0">
                <a:solidFill>
                  <a:srgbClr val="FFFF00"/>
                </a:solidFill>
                <a:effectLst>
                  <a:outerShdw blurRad="38100" dist="38100" dir="2700000" algn="tl">
                    <a:srgbClr val="010199"/>
                  </a:outerShdw>
                </a:effectLst>
                <a:latin typeface="Arial"/>
                <a:ea typeface="Osaka"/>
                <a:cs typeface="+mn-cs"/>
              </a:rPr>
              <a:t>let man bear the toil of the gods… create humanity that he may bear the yoke</a:t>
            </a:r>
            <a:r>
              <a:rPr lang="en-US" altLang="ja-JP" b="1" dirty="0">
                <a:solidFill>
                  <a:srgbClr val="FFFFFF"/>
                </a:solidFill>
                <a:effectLst>
                  <a:outerShdw blurRad="38100" dist="38100" dir="2700000" algn="tl">
                    <a:srgbClr val="010199"/>
                  </a:outerShdw>
                </a:effectLst>
                <a:latin typeface="Arial"/>
                <a:ea typeface="Osaka"/>
                <a:cs typeface="+mn-cs"/>
              </a:rPr>
              <a:t>… let </a:t>
            </a:r>
            <a:r>
              <a:rPr lang="en-US" altLang="ja-JP" b="1" dirty="0" err="1">
                <a:solidFill>
                  <a:srgbClr val="FFFFFF"/>
                </a:solidFill>
                <a:effectLst>
                  <a:outerShdw blurRad="38100" dist="38100" dir="2700000" algn="tl">
                    <a:srgbClr val="010199"/>
                  </a:outerShdw>
                </a:effectLst>
                <a:latin typeface="Arial"/>
                <a:ea typeface="Osaka"/>
                <a:cs typeface="+mn-cs"/>
              </a:rPr>
              <a:t>Nintu</a:t>
            </a:r>
            <a:r>
              <a:rPr lang="en-US" altLang="ja-JP" b="1" dirty="0">
                <a:solidFill>
                  <a:srgbClr val="FFFFFF"/>
                </a:solidFill>
                <a:effectLst>
                  <a:outerShdw blurRad="38100" dist="38100" dir="2700000" algn="tl">
                    <a:srgbClr val="010199"/>
                  </a:outerShdw>
                </a:effectLst>
                <a:latin typeface="Arial"/>
                <a:ea typeface="Osaka"/>
                <a:cs typeface="+mn-cs"/>
              </a:rPr>
              <a:t> mix clay, that god and man may be thoroughly mixed in the clay, let there be a spirit from the god</a:t>
            </a:r>
            <a:r>
              <a:rPr lang="fr-FR" altLang="ja-JP" b="1" dirty="0">
                <a:solidFill>
                  <a:srgbClr val="FFFFFF"/>
                </a:solidFill>
                <a:effectLst>
                  <a:outerShdw blurRad="38100" dist="38100" dir="2700000" algn="tl">
                    <a:srgbClr val="010199"/>
                  </a:outerShdw>
                </a:effectLst>
                <a:latin typeface="Arial"/>
                <a:ea typeface="Osaka"/>
                <a:cs typeface="+mn-cs"/>
              </a:rPr>
              <a:t>'</a:t>
            </a:r>
            <a:r>
              <a:rPr lang="en-US" altLang="ja-JP" b="1" dirty="0">
                <a:solidFill>
                  <a:srgbClr val="FFFFFF"/>
                </a:solidFill>
                <a:effectLst>
                  <a:outerShdw blurRad="38100" dist="38100" dir="2700000" algn="tl">
                    <a:srgbClr val="010199"/>
                  </a:outerShdw>
                </a:effectLst>
                <a:latin typeface="Arial"/>
                <a:ea typeface="Osaka"/>
                <a:cs typeface="+mn-cs"/>
              </a:rPr>
              <a:t>s flesh" </a:t>
            </a:r>
            <a:br>
              <a:rPr lang="en-US" altLang="ja-JP" b="1" dirty="0">
                <a:solidFill>
                  <a:srgbClr val="FFFFFF"/>
                </a:solidFill>
                <a:effectLst>
                  <a:outerShdw blurRad="38100" dist="38100" dir="2700000" algn="tl">
                    <a:srgbClr val="010199"/>
                  </a:outerShdw>
                </a:effectLst>
                <a:latin typeface="Arial"/>
                <a:ea typeface="Osaka"/>
                <a:cs typeface="+mn-cs"/>
              </a:rPr>
            </a:br>
            <a:endParaRPr lang="en-US" altLang="ja-JP" sz="1400" b="1" dirty="0">
              <a:solidFill>
                <a:srgbClr val="FFFFFF"/>
              </a:solidFill>
              <a:effectLst>
                <a:outerShdw blurRad="38100" dist="38100" dir="2700000" algn="tl">
                  <a:srgbClr val="010199"/>
                </a:outerShdw>
              </a:effectLst>
              <a:latin typeface="Arial"/>
              <a:ea typeface="Osaka"/>
              <a:cs typeface="+mn-cs"/>
            </a:endParaRPr>
          </a:p>
          <a:p>
            <a:pPr defTabSz="457200" fontAlgn="auto">
              <a:lnSpc>
                <a:spcPct val="90000"/>
              </a:lnSpc>
              <a:spcAft>
                <a:spcPts val="0"/>
              </a:spcAft>
              <a:buClr>
                <a:srgbClr val="009999"/>
              </a:buClr>
              <a:buSzPct val="75000"/>
              <a:buFont typeface="Wingdings" charset="0"/>
              <a:buNone/>
              <a:defRPr/>
            </a:pPr>
            <a:r>
              <a:rPr lang="en-US" altLang="ja-JP" b="1" dirty="0">
                <a:solidFill>
                  <a:srgbClr val="FFFFFF"/>
                </a:solidFill>
                <a:effectLst>
                  <a:outerShdw blurRad="38100" dist="38100" dir="2700000" algn="tl">
                    <a:srgbClr val="010199"/>
                  </a:outerShdw>
                </a:effectLst>
                <a:latin typeface="Arial"/>
                <a:ea typeface="Osaka"/>
                <a:cs typeface="+mn-cs"/>
              </a:rPr>
              <a:t>(Arnold/Beyer, </a:t>
            </a:r>
            <a:r>
              <a:rPr lang="en-US" altLang="ja-JP" b="1" i="1" dirty="0">
                <a:solidFill>
                  <a:srgbClr val="FFFFFF"/>
                </a:solidFill>
                <a:effectLst>
                  <a:outerShdw blurRad="38100" dist="38100" dir="2700000" algn="tl">
                    <a:srgbClr val="010199"/>
                  </a:outerShdw>
                </a:effectLst>
                <a:latin typeface="Arial"/>
                <a:ea typeface="Osaka"/>
                <a:cs typeface="+mn-cs"/>
              </a:rPr>
              <a:t>Readings from the ANE, </a:t>
            </a:r>
            <a:r>
              <a:rPr lang="en-US" altLang="ja-JP" b="1" dirty="0">
                <a:solidFill>
                  <a:srgbClr val="FFFFFF"/>
                </a:solidFill>
                <a:effectLst>
                  <a:outerShdw blurRad="38100" dist="38100" dir="2700000" algn="tl">
                    <a:srgbClr val="010199"/>
                  </a:outerShdw>
                </a:effectLst>
                <a:latin typeface="Arial"/>
                <a:ea typeface="Osaka"/>
                <a:cs typeface="+mn-cs"/>
              </a:rPr>
              <a:t>24)</a:t>
            </a:r>
            <a:endParaRPr lang="en-US" b="1" dirty="0">
              <a:solidFill>
                <a:srgbClr val="FFFFFF"/>
              </a:solidFill>
              <a:effectLst>
                <a:outerShdw blurRad="38100" dist="38100" dir="2700000" algn="tl">
                  <a:srgbClr val="010199"/>
                </a:outerShdw>
              </a:effectLst>
              <a:latin typeface="Arial"/>
              <a:ea typeface="Osaka"/>
              <a:cs typeface="+mn-cs"/>
            </a:endParaRPr>
          </a:p>
        </p:txBody>
      </p:sp>
      <p:sp>
        <p:nvSpPr>
          <p:cNvPr id="196617" name="Rectangle 9"/>
          <p:cNvSpPr>
            <a:spLocks noChangeArrowheads="1"/>
          </p:cNvSpPr>
          <p:nvPr/>
        </p:nvSpPr>
        <p:spPr bwMode="auto">
          <a:xfrm>
            <a:off x="4419600" y="1447800"/>
            <a:ext cx="4648200" cy="2895600"/>
          </a:xfrm>
          <a:prstGeom prst="rect">
            <a:avLst/>
          </a:prstGeom>
          <a:noFill/>
          <a:ln w="9525">
            <a:noFill/>
            <a:miter lim="800000"/>
            <a:headEnd/>
            <a:tailEnd/>
          </a:ln>
          <a:effectLst/>
        </p:spPr>
        <p:txBody>
          <a:bodyPr/>
          <a:lstStyle/>
          <a:p>
            <a:pPr marL="342900" indent="-342900" defTabSz="457200" fontAlgn="auto">
              <a:spcAft>
                <a:spcPts val="0"/>
              </a:spcAft>
              <a:buClr>
                <a:srgbClr val="808080"/>
              </a:buClr>
              <a:buSzPct val="75000"/>
              <a:buFont typeface="Wingdings" charset="0"/>
              <a:buChar char="l"/>
              <a:defRPr/>
            </a:pPr>
            <a:r>
              <a:rPr lang="en-US" b="1" dirty="0" err="1">
                <a:solidFill>
                  <a:srgbClr val="FFFFFF"/>
                </a:solidFill>
                <a:effectLst>
                  <a:glow rad="177800">
                    <a:srgbClr val="000000"/>
                  </a:glow>
                  <a:outerShdw blurRad="38100" dist="38100" dir="2700000" algn="tl">
                    <a:srgbClr val="FFFFFF"/>
                  </a:outerShdw>
                </a:effectLst>
                <a:latin typeface="Arial"/>
                <a:ea typeface="Osaka"/>
                <a:cs typeface="Arial"/>
              </a:rPr>
              <a:t>Akkadian</a:t>
            </a:r>
            <a:r>
              <a:rPr lang="en-US" b="1" dirty="0">
                <a:solidFill>
                  <a:srgbClr val="FFFFFF"/>
                </a:solidFill>
                <a:effectLst>
                  <a:glow rad="177800">
                    <a:srgbClr val="000000"/>
                  </a:glow>
                  <a:outerShdw blurRad="38100" dist="38100" dir="2700000" algn="tl">
                    <a:srgbClr val="FFFFFF"/>
                  </a:outerShdw>
                </a:effectLst>
                <a:latin typeface="Arial"/>
                <a:ea typeface="Osaka"/>
                <a:cs typeface="Arial"/>
              </a:rPr>
              <a:t> 1650 BC </a:t>
            </a:r>
          </a:p>
          <a:p>
            <a:pPr marL="342900" indent="-342900" defTabSz="457200" fontAlgn="auto">
              <a:spcAft>
                <a:spcPts val="0"/>
              </a:spcAft>
              <a:buClr>
                <a:srgbClr val="808080"/>
              </a:buClr>
              <a:buSzPct val="75000"/>
              <a:buFont typeface="Wingdings" charset="0"/>
              <a:buChar char="l"/>
              <a:defRPr/>
            </a:pPr>
            <a:r>
              <a:rPr lang="en-US" b="1" dirty="0">
                <a:solidFill>
                  <a:srgbClr val="FFFFFF"/>
                </a:solidFill>
                <a:effectLst>
                  <a:glow rad="177800">
                    <a:srgbClr val="000000"/>
                  </a:glow>
                  <a:outerShdw blurRad="38100" dist="38100" dir="2700000" algn="tl">
                    <a:srgbClr val="FFFFFF"/>
                  </a:outerShdw>
                </a:effectLst>
                <a:latin typeface="Arial"/>
                <a:ea typeface="Osaka"/>
                <a:cs typeface="Arial"/>
              </a:rPr>
              <a:t>Creation &amp; flood stories</a:t>
            </a:r>
          </a:p>
          <a:p>
            <a:pPr marL="342900" indent="-342900" defTabSz="457200" fontAlgn="auto">
              <a:spcAft>
                <a:spcPts val="0"/>
              </a:spcAft>
              <a:buClr>
                <a:srgbClr val="808080"/>
              </a:buClr>
              <a:buSzPct val="75000"/>
              <a:buFont typeface="Wingdings" charset="0"/>
              <a:buChar char="l"/>
              <a:defRPr/>
            </a:pPr>
            <a:r>
              <a:rPr lang="en-US" b="1" dirty="0">
                <a:solidFill>
                  <a:srgbClr val="FFFFFF"/>
                </a:solidFill>
                <a:effectLst>
                  <a:glow rad="177800">
                    <a:srgbClr val="000000"/>
                  </a:glow>
                  <a:outerShdw blurRad="38100" dist="38100" dir="2700000" algn="tl">
                    <a:srgbClr val="FFFFFF"/>
                  </a:outerShdw>
                </a:effectLst>
                <a:latin typeface="Arial"/>
                <a:ea typeface="Osaka"/>
                <a:cs typeface="Arial"/>
              </a:rPr>
              <a:t>Man created to help overworked gods</a:t>
            </a:r>
          </a:p>
          <a:p>
            <a:pPr marL="342900" indent="-342900" defTabSz="457200" fontAlgn="auto">
              <a:spcAft>
                <a:spcPts val="0"/>
              </a:spcAft>
              <a:buClr>
                <a:srgbClr val="808080"/>
              </a:buClr>
              <a:buSzPct val="75000"/>
              <a:buFont typeface="Wingdings" charset="0"/>
              <a:buChar char="l"/>
              <a:defRPr/>
            </a:pPr>
            <a:r>
              <a:rPr lang="en-US" b="1" dirty="0">
                <a:solidFill>
                  <a:srgbClr val="FFFFFF"/>
                </a:solidFill>
                <a:effectLst>
                  <a:glow rad="177800">
                    <a:srgbClr val="000000"/>
                  </a:glow>
                  <a:outerShdw blurRad="38100" dist="38100" dir="2700000" algn="tl">
                    <a:srgbClr val="FFFFFF"/>
                  </a:outerShdw>
                </a:effectLst>
                <a:latin typeface="Arial"/>
                <a:ea typeface="Osaka"/>
                <a:cs typeface="Arial"/>
              </a:rPr>
              <a:t>Man made from clay</a:t>
            </a:r>
          </a:p>
        </p:txBody>
      </p:sp>
    </p:spTree>
  </p:cSld>
  <p:clrMapOvr>
    <a:overrideClrMapping bg1="lt1" tx1="dk1" bg2="lt2" tx2="dk2" accent1="accent1" accent2="accent2" accent3="accent3" accent4="accent4" accent5="accent5" accent6="accent6" hlink="hlink" folHlink="folHlink"/>
  </p:clrMapOvr>
  <p:transition spd="slow"/>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0593" name="Picture 5" descr="John 1.3 jesus creating_ada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164232" y="0"/>
            <a:ext cx="2895600" cy="4648200"/>
          </a:xfrm>
          <a:ln>
            <a:miter lim="800000"/>
            <a:headEnd/>
            <a:tailEnd/>
          </a:ln>
          <a:extLst/>
        </p:spPr>
        <p:txBody>
          <a:bodyPr/>
          <a:lstStyle/>
          <a:p>
            <a:pPr eaLnBrk="1" hangingPunct="1">
              <a:defRPr/>
            </a:pPr>
            <a:r>
              <a:rPr lang="en-US" sz="4000" dirty="0" err="1">
                <a:solidFill>
                  <a:srgbClr val="FFFFFF"/>
                </a:solidFill>
                <a:effectLst>
                  <a:glow rad="101600">
                    <a:schemeClr val="tx1">
                      <a:alpha val="75000"/>
                    </a:schemeClr>
                  </a:glow>
                </a:effectLst>
                <a:ea typeface="ＭＳ Ｐゴシック" charset="-128"/>
              </a:rPr>
              <a:t>Chúa</a:t>
            </a:r>
            <a:r>
              <a:rPr lang="en-US" sz="4000" dirty="0">
                <a:solidFill>
                  <a:srgbClr val="FFFFFF"/>
                </a:solidFill>
                <a:effectLst>
                  <a:glow rad="101600">
                    <a:schemeClr val="tx1">
                      <a:alpha val="75000"/>
                    </a:schemeClr>
                  </a:glow>
                </a:effectLst>
                <a:ea typeface="ＭＳ Ｐゴシック" charset="-128"/>
              </a:rPr>
              <a:t> Jesus </a:t>
            </a:r>
            <a:r>
              <a:rPr lang="en-US" sz="4000" dirty="0" err="1">
                <a:solidFill>
                  <a:srgbClr val="FFFFFF"/>
                </a:solidFill>
                <a:effectLst>
                  <a:glow rad="101600">
                    <a:schemeClr val="tx1">
                      <a:alpha val="75000"/>
                    </a:schemeClr>
                  </a:glow>
                </a:effectLst>
                <a:ea typeface="ＭＳ Ｐゴシック" charset="-128"/>
              </a:rPr>
              <a:t>Tạo</a:t>
            </a:r>
            <a:r>
              <a:rPr lang="en-US" sz="4000" dirty="0">
                <a:solidFill>
                  <a:srgbClr val="FFFFFF"/>
                </a:solidFill>
                <a:effectLst>
                  <a:glow rad="101600">
                    <a:schemeClr val="tx1">
                      <a:alpha val="75000"/>
                    </a:schemeClr>
                  </a:glow>
                </a:effectLst>
                <a:ea typeface="ＭＳ Ｐゴシック" charset="-128"/>
              </a:rPr>
              <a:t> </a:t>
            </a:r>
            <a:r>
              <a:rPr lang="en-US" sz="4000" dirty="0" err="1">
                <a:solidFill>
                  <a:srgbClr val="FFFFFF"/>
                </a:solidFill>
                <a:effectLst>
                  <a:glow rad="101600">
                    <a:schemeClr val="tx1">
                      <a:alpha val="75000"/>
                    </a:schemeClr>
                  </a:glow>
                </a:effectLst>
                <a:ea typeface="ＭＳ Ｐゴシック" charset="-128"/>
              </a:rPr>
              <a:t>nên</a:t>
            </a:r>
            <a:r>
              <a:rPr lang="en-US" sz="4000" dirty="0">
                <a:solidFill>
                  <a:srgbClr val="FFFFFF"/>
                </a:solidFill>
                <a:effectLst>
                  <a:glow rad="101600">
                    <a:schemeClr val="tx1">
                      <a:alpha val="75000"/>
                    </a:schemeClr>
                  </a:glow>
                </a:effectLst>
                <a:ea typeface="ＭＳ Ｐゴシック" charset="-128"/>
              </a:rPr>
              <a:t> Adam </a:t>
            </a:r>
            <a:r>
              <a:rPr lang="en-US" sz="4000" dirty="0" err="1">
                <a:solidFill>
                  <a:srgbClr val="FFFFFF"/>
                </a:solidFill>
                <a:effectLst>
                  <a:glow rad="101600">
                    <a:schemeClr val="tx1">
                      <a:alpha val="75000"/>
                    </a:schemeClr>
                  </a:glow>
                </a:effectLst>
                <a:ea typeface="ＭＳ Ｐゴシック" charset="-128"/>
              </a:rPr>
              <a:t>từ</a:t>
            </a:r>
            <a:r>
              <a:rPr lang="en-US" sz="4000" dirty="0">
                <a:solidFill>
                  <a:srgbClr val="FFFFFF"/>
                </a:solidFill>
                <a:effectLst>
                  <a:glow rad="101600">
                    <a:schemeClr val="tx1">
                      <a:alpha val="75000"/>
                    </a:schemeClr>
                  </a:glow>
                </a:effectLst>
                <a:ea typeface="ＭＳ Ｐゴシック" charset="-128"/>
              </a:rPr>
              <a:t> </a:t>
            </a:r>
            <a:r>
              <a:rPr lang="en-US" sz="4000" dirty="0" err="1">
                <a:solidFill>
                  <a:srgbClr val="FFFFFF"/>
                </a:solidFill>
                <a:effectLst>
                  <a:glow rad="101600">
                    <a:schemeClr val="tx1">
                      <a:alpha val="75000"/>
                    </a:schemeClr>
                  </a:glow>
                </a:effectLst>
                <a:ea typeface="ＭＳ Ｐゴシック" charset="-128"/>
              </a:rPr>
              <a:t>bụi</a:t>
            </a:r>
            <a:r>
              <a:rPr lang="en-US" sz="4000" dirty="0">
                <a:solidFill>
                  <a:srgbClr val="FFFFFF"/>
                </a:solidFill>
                <a:effectLst>
                  <a:glow rad="101600">
                    <a:schemeClr val="tx1">
                      <a:alpha val="75000"/>
                    </a:schemeClr>
                  </a:glow>
                </a:effectLst>
                <a:ea typeface="ＭＳ Ｐゴシック" charset="-128"/>
              </a:rPr>
              <a:t> </a:t>
            </a:r>
            <a:r>
              <a:rPr lang="en-US" sz="4000" dirty="0" err="1">
                <a:solidFill>
                  <a:srgbClr val="FFFFFF"/>
                </a:solidFill>
                <a:effectLst>
                  <a:glow rad="101600">
                    <a:schemeClr val="tx1">
                      <a:alpha val="75000"/>
                    </a:schemeClr>
                  </a:glow>
                </a:effectLst>
                <a:ea typeface="ＭＳ Ｐゴシック" charset="-128"/>
              </a:rPr>
              <a:t>đất</a:t>
            </a:r>
            <a:r>
              <a:rPr lang="en-US" sz="4000" dirty="0">
                <a:solidFill>
                  <a:srgbClr val="FFFFFF"/>
                </a:solidFill>
                <a:effectLst>
                  <a:glow rad="101600">
                    <a:schemeClr val="tx1">
                      <a:alpha val="75000"/>
                    </a:schemeClr>
                  </a:glow>
                </a:effectLst>
                <a:ea typeface="ＭＳ Ｐゴシック" charset="-128"/>
              </a:rPr>
              <a:t> (</a:t>
            </a:r>
            <a:r>
              <a:rPr lang="en-US" sz="4000" dirty="0" err="1">
                <a:solidFill>
                  <a:srgbClr val="FFFFFF"/>
                </a:solidFill>
                <a:effectLst>
                  <a:glow rad="101600">
                    <a:schemeClr val="tx1">
                      <a:alpha val="75000"/>
                    </a:schemeClr>
                  </a:glow>
                </a:effectLst>
              </a:rPr>
              <a:t>Giăng</a:t>
            </a:r>
            <a:r>
              <a:rPr lang="en-US" sz="4000" dirty="0">
                <a:solidFill>
                  <a:srgbClr val="FFFFFF"/>
                </a:solidFill>
                <a:effectLst>
                  <a:glow rad="101600">
                    <a:schemeClr val="tx1">
                      <a:alpha val="75000"/>
                    </a:schemeClr>
                  </a:glow>
                </a:effectLst>
                <a:ea typeface="ＭＳ Ｐゴシック" charset="-128"/>
              </a:rPr>
              <a:t> 1:3; </a:t>
            </a:r>
            <a:r>
              <a:rPr lang="en-US" sz="4000" dirty="0" err="1">
                <a:solidFill>
                  <a:srgbClr val="FFFFFF"/>
                </a:solidFill>
                <a:effectLst>
                  <a:glow rad="101600">
                    <a:schemeClr val="tx1">
                      <a:alpha val="75000"/>
                    </a:schemeClr>
                  </a:glow>
                </a:effectLst>
              </a:rPr>
              <a:t>Sáng</a:t>
            </a:r>
            <a:r>
              <a:rPr lang="en-US" sz="4000" dirty="0">
                <a:solidFill>
                  <a:srgbClr val="FFFFFF"/>
                </a:solidFill>
                <a:effectLst>
                  <a:glow rad="101600">
                    <a:schemeClr val="tx1">
                      <a:alpha val="75000"/>
                    </a:schemeClr>
                  </a:glow>
                </a:effectLst>
              </a:rPr>
              <a:t> </a:t>
            </a:r>
            <a:r>
              <a:rPr lang="en-US" sz="4000" dirty="0" err="1">
                <a:solidFill>
                  <a:srgbClr val="FFFFFF"/>
                </a:solidFill>
                <a:effectLst>
                  <a:glow rad="101600">
                    <a:schemeClr val="tx1">
                      <a:alpha val="75000"/>
                    </a:schemeClr>
                  </a:glow>
                </a:effectLst>
              </a:rPr>
              <a:t>thế</a:t>
            </a:r>
            <a:r>
              <a:rPr lang="en-US" sz="4000" dirty="0">
                <a:solidFill>
                  <a:srgbClr val="FFFFFF"/>
                </a:solidFill>
                <a:effectLst>
                  <a:glow rad="101600">
                    <a:schemeClr val="tx1">
                      <a:alpha val="75000"/>
                    </a:schemeClr>
                  </a:glow>
                </a:effectLst>
              </a:rPr>
              <a:t> </a:t>
            </a:r>
            <a:r>
              <a:rPr lang="en-US" sz="4000" dirty="0" err="1">
                <a:solidFill>
                  <a:srgbClr val="FFFFFF"/>
                </a:solidFill>
                <a:effectLst>
                  <a:glow rad="101600">
                    <a:schemeClr val="tx1">
                      <a:alpha val="75000"/>
                    </a:schemeClr>
                  </a:glow>
                </a:effectLst>
              </a:rPr>
              <a:t>ký</a:t>
            </a:r>
            <a:r>
              <a:rPr lang="en-US" sz="4000" dirty="0">
                <a:solidFill>
                  <a:srgbClr val="FFFFFF"/>
                </a:solidFill>
                <a:effectLst>
                  <a:glow rad="101600">
                    <a:schemeClr val="tx1">
                      <a:alpha val="75000"/>
                    </a:schemeClr>
                  </a:glow>
                </a:effectLst>
                <a:ea typeface="ＭＳ Ｐゴシック" charset="-128"/>
              </a:rPr>
              <a:t> 2:7).</a:t>
            </a:r>
          </a:p>
        </p:txBody>
      </p:sp>
    </p:spTree>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a:effectLst>
                  <a:outerShdw blurRad="38100" dist="38100" dir="2700000" algn="tl">
                    <a:srgbClr val="DDDDDD"/>
                  </a:outerShdw>
                </a:effectLst>
                <a:latin typeface="Arial" charset="0"/>
                <a:ea typeface="+mj-ea"/>
                <a:cs typeface="+mj-cs"/>
              </a:rPr>
              <a:t>What Kind of Eternal Life?</a:t>
            </a:r>
          </a:p>
        </p:txBody>
      </p:sp>
      <p:pic>
        <p:nvPicPr>
          <p:cNvPr id="751618" name="Picture 4" descr="eternal life biodegradab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938"/>
            <a:ext cx="80772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1619" name="Text Box 4"/>
          <p:cNvSpPr txBox="1">
            <a:spLocks noChangeArrowheads="1"/>
          </p:cNvSpPr>
          <p:nvPr/>
        </p:nvSpPr>
        <p:spPr bwMode="auto">
          <a:xfrm>
            <a:off x="0" y="4935538"/>
            <a:ext cx="8785225" cy="19383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4000" b="1">
                <a:solidFill>
                  <a:srgbClr val="000000"/>
                </a:solidFill>
                <a:latin typeface="Arial" charset="0"/>
                <a:cs typeface="Arial" charset="0"/>
              </a:rPr>
              <a:t>"If we</a:t>
            </a:r>
            <a:r>
              <a:rPr lang="fr-FR" altLang="zh-CN" sz="4000" b="1">
                <a:solidFill>
                  <a:srgbClr val="000000"/>
                </a:solidFill>
                <a:latin typeface="Arial" charset="0"/>
                <a:cs typeface="Arial" charset="0"/>
              </a:rPr>
              <a:t>'</a:t>
            </a:r>
            <a:r>
              <a:rPr lang="en-US" altLang="zh-CN" sz="4000" b="1">
                <a:solidFill>
                  <a:srgbClr val="000000"/>
                </a:solidFill>
                <a:latin typeface="Arial" charset="0"/>
                <a:cs typeface="Arial" charset="0"/>
              </a:rPr>
              <a:t>re supposed to have eternal life, how come we were created </a:t>
            </a:r>
            <a:r>
              <a:rPr lang="en-US" altLang="zh-CN" sz="4000" b="1" i="1">
                <a:solidFill>
                  <a:srgbClr val="000000"/>
                </a:solidFill>
                <a:latin typeface="Arial" charset="0"/>
                <a:cs typeface="Arial" charset="0"/>
              </a:rPr>
              <a:t>biodegradable</a:t>
            </a:r>
            <a:r>
              <a:rPr lang="en-US" altLang="zh-CN" sz="4000" b="1">
                <a:solidFill>
                  <a:srgbClr val="000000"/>
                </a:solidFill>
                <a:latin typeface="Arial" charset="0"/>
                <a:cs typeface="Arial" charset="0"/>
              </a:rPr>
              <a:t>?"</a:t>
            </a:r>
            <a:endParaRPr lang="zh-CN" altLang="en-US" sz="4000" b="1">
              <a:solidFill>
                <a:srgbClr val="000000"/>
              </a:solidFill>
              <a:latin typeface="Arial" charset="0"/>
              <a:ea typeface="SimSun" charset="0"/>
              <a:cs typeface="SimSun" charset="0"/>
            </a:endParaRPr>
          </a:p>
        </p:txBody>
      </p:sp>
    </p:spTree>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26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6114" name="Rectangle 2"/>
          <p:cNvSpPr>
            <a:spLocks noGrp="1" noChangeArrowheads="1"/>
          </p:cNvSpPr>
          <p:nvPr>
            <p:ph type="title"/>
          </p:nvPr>
        </p:nvSpPr>
        <p:spPr>
          <a:xfrm>
            <a:off x="685800" y="1354138"/>
            <a:ext cx="8229600" cy="1143000"/>
          </a:xfrm>
          <a:effectLst>
            <a:outerShdw blurRad="50800" dist="38100" dir="2700000">
              <a:srgbClr val="000000">
                <a:alpha val="43000"/>
              </a:srgbClr>
            </a:outerShdw>
          </a:effectLst>
        </p:spPr>
        <p:txBody>
          <a:bodyPr/>
          <a:lstStyle/>
          <a:p>
            <a:pPr algn="r">
              <a:spcBef>
                <a:spcPct val="50000"/>
              </a:spcBef>
              <a:defRPr/>
            </a:pPr>
            <a:r>
              <a:rPr lang="en-US" sz="5400" b="1" dirty="0">
                <a:solidFill>
                  <a:srgbClr val="FFFFFF"/>
                </a:solidFill>
                <a:effectLst>
                  <a:outerShdw blurRad="50800" dist="63500" dir="2700000" algn="tl" rotWithShape="0">
                    <a:srgbClr val="000000"/>
                  </a:outerShdw>
                </a:effectLst>
              </a:rPr>
              <a:t>Genesis 2:7 NAS</a:t>
            </a:r>
          </a:p>
        </p:txBody>
      </p:sp>
      <p:sp>
        <p:nvSpPr>
          <p:cNvPr id="4186116" name="Text Box 4"/>
          <p:cNvSpPr txBox="1">
            <a:spLocks noChangeArrowheads="1"/>
          </p:cNvSpPr>
          <p:nvPr/>
        </p:nvSpPr>
        <p:spPr bwMode="auto">
          <a:xfrm>
            <a:off x="1524000" y="3060700"/>
            <a:ext cx="7391400" cy="3416300"/>
          </a:xfrm>
          <a:prstGeom prst="rect">
            <a:avLst/>
          </a:prstGeom>
          <a:noFill/>
          <a:ln>
            <a:noFill/>
          </a:ln>
          <a:effectLst>
            <a:outerShdw blurRad="50800" dist="38100" dir="2700000" algn="ctr" rotWithShape="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sz="3600" b="1" dirty="0">
                <a:solidFill>
                  <a:srgbClr val="FFFFFF"/>
                </a:solidFill>
                <a:effectLst>
                  <a:outerShdw blurRad="50800" dist="63500" dir="2700000" algn="tl" rotWithShape="0">
                    <a:srgbClr val="000000"/>
                  </a:outerShdw>
                </a:effectLst>
                <a:latin typeface="Arial" charset="0"/>
                <a:cs typeface="Arial"/>
              </a:rPr>
              <a:t>"Then the L</a:t>
            </a:r>
            <a:r>
              <a:rPr lang="en-US" sz="3200" b="1" dirty="0">
                <a:solidFill>
                  <a:srgbClr val="FFFFFF"/>
                </a:solidFill>
                <a:effectLst>
                  <a:outerShdw blurRad="50800" dist="63500" dir="2700000" algn="tl" rotWithShape="0">
                    <a:srgbClr val="000000"/>
                  </a:outerShdw>
                </a:effectLst>
                <a:latin typeface="Arial" charset="0"/>
                <a:cs typeface="Arial"/>
              </a:rPr>
              <a:t>ORD</a:t>
            </a:r>
            <a:r>
              <a:rPr lang="en-US" sz="3600" b="1" dirty="0">
                <a:solidFill>
                  <a:srgbClr val="FFFFFF"/>
                </a:solidFill>
                <a:effectLst>
                  <a:outerShdw blurRad="50800" dist="63500" dir="2700000" algn="tl" rotWithShape="0">
                    <a:srgbClr val="000000"/>
                  </a:outerShdw>
                </a:effectLst>
                <a:latin typeface="Arial" charset="0"/>
                <a:cs typeface="Arial"/>
              </a:rPr>
              <a:t> God formed man from </a:t>
            </a:r>
            <a:r>
              <a:rPr lang="en-US" sz="3600" b="1" dirty="0">
                <a:solidFill>
                  <a:srgbClr val="FFFF00"/>
                </a:solidFill>
                <a:effectLst>
                  <a:outerShdw blurRad="50800" dist="63500" dir="2700000" algn="tl" rotWithShape="0">
                    <a:srgbClr val="000000"/>
                  </a:outerShdw>
                </a:effectLst>
                <a:latin typeface="Arial" charset="0"/>
                <a:cs typeface="Arial"/>
              </a:rPr>
              <a:t>the dust of the ground</a:t>
            </a:r>
            <a:r>
              <a:rPr lang="en-US" sz="3600" b="1" dirty="0">
                <a:solidFill>
                  <a:srgbClr val="FFFFFF"/>
                </a:solidFill>
                <a:effectLst>
                  <a:outerShdw blurRad="50800" dist="63500" dir="2700000" algn="tl" rotWithShape="0">
                    <a:srgbClr val="000000"/>
                  </a:outerShdw>
                </a:effectLst>
                <a:latin typeface="Arial" charset="0"/>
                <a:cs typeface="Arial"/>
              </a:rPr>
              <a:t>, and breathed into his nostrils the breath of life; and man became a </a:t>
            </a:r>
            <a:r>
              <a:rPr lang="en-US" sz="3600" b="1" dirty="0">
                <a:solidFill>
                  <a:srgbClr val="FFFF00"/>
                </a:solidFill>
                <a:effectLst>
                  <a:outerShdw blurRad="50800" dist="63500" dir="2700000" algn="tl" rotWithShape="0">
                    <a:srgbClr val="000000"/>
                  </a:outerShdw>
                </a:effectLst>
                <a:latin typeface="Arial" charset="0"/>
                <a:cs typeface="Arial"/>
              </a:rPr>
              <a:t>living being </a:t>
            </a:r>
            <a:br>
              <a:rPr lang="en-US" sz="3600" b="1" dirty="0">
                <a:solidFill>
                  <a:srgbClr val="FFFF00"/>
                </a:solidFill>
                <a:effectLst>
                  <a:outerShdw blurRad="50800" dist="63500" dir="2700000" algn="tl" rotWithShape="0">
                    <a:srgbClr val="000000"/>
                  </a:outerShdw>
                </a:effectLst>
                <a:latin typeface="Arial" charset="0"/>
                <a:cs typeface="Arial"/>
              </a:rPr>
            </a:br>
            <a:r>
              <a:rPr lang="en-US" sz="3600" b="1" dirty="0">
                <a:solidFill>
                  <a:srgbClr val="FFFF00"/>
                </a:solidFill>
                <a:effectLst>
                  <a:outerShdw blurRad="50800" dist="63500" dir="2700000" algn="tl" rotWithShape="0">
                    <a:srgbClr val="000000"/>
                  </a:outerShdw>
                </a:effectLst>
                <a:latin typeface="Arial" charset="0"/>
                <a:cs typeface="Arial"/>
              </a:rPr>
              <a:t>(ESV: creature)</a:t>
            </a:r>
            <a:r>
              <a:rPr lang="en-US" sz="3600" b="1" dirty="0">
                <a:solidFill>
                  <a:srgbClr val="FFFFFF"/>
                </a:solidFill>
                <a:effectLst>
                  <a:outerShdw blurRad="50800" dist="63500" dir="2700000" algn="tl" rotWithShape="0">
                    <a:srgbClr val="000000"/>
                  </a:outerShdw>
                </a:effectLst>
                <a:latin typeface="Arial" charset="0"/>
                <a:cs typeface="Arial"/>
              </a:rPr>
              <a:t>."</a:t>
            </a: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46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2286000"/>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0690" name="Rectangle 2"/>
          <p:cNvSpPr>
            <a:spLocks noGrp="1" noChangeArrowheads="1"/>
          </p:cNvSpPr>
          <p:nvPr>
            <p:ph type="title"/>
          </p:nvPr>
        </p:nvSpPr>
        <p:spPr/>
        <p:txBody>
          <a:bodyPr/>
          <a:lstStyle/>
          <a:p>
            <a:pPr eaLnBrk="1" hangingPunct="1">
              <a:defRPr/>
            </a:pPr>
            <a:r>
              <a:rPr lang="en-US"/>
              <a:t>Gen. 2:22 NAS</a:t>
            </a:r>
          </a:p>
        </p:txBody>
      </p:sp>
      <p:sp>
        <p:nvSpPr>
          <p:cNvPr id="4210692" name="Text Box 4"/>
          <p:cNvSpPr txBox="1">
            <a:spLocks noChangeArrowheads="1"/>
          </p:cNvSpPr>
          <p:nvPr/>
        </p:nvSpPr>
        <p:spPr bwMode="auto">
          <a:xfrm>
            <a:off x="2667000" y="20638"/>
            <a:ext cx="6477000" cy="23098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defTabSz="457200" fontAlgn="auto">
              <a:spcBef>
                <a:spcPct val="50000"/>
              </a:spcBef>
              <a:spcAft>
                <a:spcPts val="0"/>
              </a:spcAft>
              <a:defRPr/>
            </a:pPr>
            <a:r>
              <a:rPr lang="en-US" sz="3600" dirty="0">
                <a:solidFill>
                  <a:srgbClr val="FFFFFF"/>
                </a:solidFill>
                <a:latin typeface="Arial"/>
                <a:ea typeface="ＭＳ Ｐゴシック"/>
                <a:cs typeface="Arial"/>
              </a:rPr>
              <a:t>"The L</a:t>
            </a:r>
            <a:r>
              <a:rPr lang="en-US" sz="3200" dirty="0">
                <a:solidFill>
                  <a:srgbClr val="FFFFFF"/>
                </a:solidFill>
                <a:latin typeface="Arial"/>
                <a:ea typeface="ＭＳ Ｐゴシック"/>
                <a:cs typeface="Arial"/>
              </a:rPr>
              <a:t>ORD</a:t>
            </a:r>
            <a:r>
              <a:rPr lang="en-US" sz="3600" dirty="0">
                <a:solidFill>
                  <a:srgbClr val="FFFFFF"/>
                </a:solidFill>
                <a:latin typeface="Arial"/>
                <a:ea typeface="ＭＳ Ｐゴシック"/>
                <a:cs typeface="Arial"/>
              </a:rPr>
              <a:t> God fashioned into a woman </a:t>
            </a:r>
            <a:r>
              <a:rPr lang="en-US" sz="3600" dirty="0">
                <a:solidFill>
                  <a:srgbClr val="FFFF00"/>
                </a:solidFill>
                <a:latin typeface="Arial"/>
                <a:ea typeface="ＭＳ Ｐゴシック"/>
                <a:cs typeface="Arial"/>
              </a:rPr>
              <a:t>the rib </a:t>
            </a:r>
            <a:r>
              <a:rPr lang="en-US" sz="3600" dirty="0">
                <a:solidFill>
                  <a:srgbClr val="FFFFFF"/>
                </a:solidFill>
                <a:latin typeface="Arial"/>
                <a:ea typeface="ＭＳ Ｐゴシック"/>
                <a:cs typeface="Arial"/>
              </a:rPr>
              <a:t>which He had taken from the man, and brought her to the man."</a:t>
            </a:r>
          </a:p>
        </p:txBody>
      </p:sp>
      <p:pic>
        <p:nvPicPr>
          <p:cNvPr id="75469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28600"/>
            <a:ext cx="3175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0693" name="Text Box 5"/>
          <p:cNvSpPr txBox="1">
            <a:spLocks noChangeArrowheads="1"/>
          </p:cNvSpPr>
          <p:nvPr/>
        </p:nvSpPr>
        <p:spPr bwMode="auto">
          <a:xfrm>
            <a:off x="152400" y="5929313"/>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defTabSz="457200" fontAlgn="auto">
              <a:spcBef>
                <a:spcPct val="50000"/>
              </a:spcBef>
              <a:spcAft>
                <a:spcPts val="0"/>
              </a:spcAft>
              <a:defRPr/>
            </a:pPr>
            <a:r>
              <a:rPr lang="en-US" sz="5400" dirty="0">
                <a:solidFill>
                  <a:srgbClr val="00FF00"/>
                </a:solidFill>
                <a:latin typeface="Arial"/>
                <a:ea typeface="ＭＳ Ｐゴシック"/>
                <a:cs typeface="Arial"/>
              </a:rPr>
              <a:t>Genesis 2:22</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56738" name="Picture 4" descr="Jesus Creator-Adam Ev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1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53000" y="3124200"/>
            <a:ext cx="4114800" cy="3581400"/>
          </a:xfrm>
        </p:spPr>
        <p:txBody>
          <a:bodyPr/>
          <a:lstStyle/>
          <a:p>
            <a:pPr eaLnBrk="1" hangingPunct="1">
              <a:defRPr/>
            </a:pPr>
            <a:r>
              <a:rPr lang="en-US" dirty="0" err="1">
                <a:effectLst>
                  <a:glow rad="101600">
                    <a:schemeClr val="tx1">
                      <a:alpha val="75000"/>
                    </a:schemeClr>
                  </a:glow>
                </a:effectLst>
                <a:ea typeface="ＭＳ Ｐゴシック" charset="-128"/>
              </a:rPr>
              <a:t>Chúa</a:t>
            </a:r>
            <a:r>
              <a:rPr lang="en-US" dirty="0">
                <a:effectLst>
                  <a:glow rad="101600">
                    <a:schemeClr val="tx1">
                      <a:alpha val="75000"/>
                    </a:schemeClr>
                  </a:glow>
                </a:effectLst>
                <a:ea typeface="ＭＳ Ｐゴシック" charset="-128"/>
              </a:rPr>
              <a:t> Jesus </a:t>
            </a:r>
            <a:r>
              <a:rPr lang="en-US" dirty="0" err="1">
                <a:effectLst>
                  <a:glow rad="101600">
                    <a:schemeClr val="tx1">
                      <a:alpha val="75000"/>
                    </a:schemeClr>
                  </a:glow>
                </a:effectLst>
                <a:ea typeface="ＭＳ Ｐゴシック" charset="-128"/>
              </a:rPr>
              <a:t>tạo</a:t>
            </a:r>
            <a:r>
              <a:rPr lang="en-US" dirty="0">
                <a:effectLst>
                  <a:glow rad="101600">
                    <a:schemeClr val="tx1">
                      <a:alpha val="75000"/>
                    </a:schemeClr>
                  </a:glow>
                </a:effectLst>
                <a:ea typeface="ＭＳ Ｐゴシック" charset="-128"/>
              </a:rPr>
              <a:t> </a:t>
            </a:r>
            <a:r>
              <a:rPr lang="en-US" dirty="0" err="1">
                <a:effectLst>
                  <a:glow rad="101600">
                    <a:schemeClr val="tx1">
                      <a:alpha val="75000"/>
                    </a:schemeClr>
                  </a:glow>
                </a:effectLst>
                <a:ea typeface="ＭＳ Ｐゴシック" charset="-128"/>
              </a:rPr>
              <a:t>dựng</a:t>
            </a:r>
            <a:r>
              <a:rPr lang="en-US" dirty="0">
                <a:effectLst>
                  <a:glow rad="101600">
                    <a:schemeClr val="tx1">
                      <a:alpha val="75000"/>
                    </a:schemeClr>
                  </a:glow>
                </a:effectLst>
                <a:ea typeface="ＭＳ Ｐゴシック" charset="-128"/>
              </a:rPr>
              <a:t> </a:t>
            </a:r>
            <a:r>
              <a:rPr lang="en-US" dirty="0" err="1">
                <a:effectLst>
                  <a:glow rad="101600">
                    <a:schemeClr val="tx1">
                      <a:alpha val="75000"/>
                    </a:schemeClr>
                  </a:glow>
                </a:effectLst>
                <a:ea typeface="ＭＳ Ｐゴシック" charset="-128"/>
              </a:rPr>
              <a:t>nên</a:t>
            </a:r>
            <a:r>
              <a:rPr lang="en-US" dirty="0">
                <a:effectLst>
                  <a:glow rad="101600">
                    <a:schemeClr val="tx1">
                      <a:alpha val="75000"/>
                    </a:schemeClr>
                  </a:glow>
                </a:effectLst>
                <a:ea typeface="ＭＳ Ｐゴシック" charset="-128"/>
              </a:rPr>
              <a:t> A-</a:t>
            </a:r>
            <a:r>
              <a:rPr lang="en-US" dirty="0" err="1">
                <a:effectLst>
                  <a:glow rad="101600">
                    <a:schemeClr val="tx1">
                      <a:alpha val="75000"/>
                    </a:schemeClr>
                  </a:glow>
                </a:effectLst>
                <a:ea typeface="ＭＳ Ｐゴシック" charset="-128"/>
              </a:rPr>
              <a:t>đam</a:t>
            </a:r>
            <a:r>
              <a:rPr lang="en-US" dirty="0">
                <a:effectLst>
                  <a:glow rad="101600">
                    <a:schemeClr val="tx1">
                      <a:alpha val="75000"/>
                    </a:schemeClr>
                  </a:glow>
                </a:effectLst>
                <a:ea typeface="ＭＳ Ｐゴシック" charset="-128"/>
              </a:rPr>
              <a:t> </a:t>
            </a:r>
            <a:r>
              <a:rPr lang="en-US" dirty="0" err="1">
                <a:effectLst>
                  <a:glow rad="101600">
                    <a:schemeClr val="tx1">
                      <a:alpha val="75000"/>
                    </a:schemeClr>
                  </a:glow>
                </a:effectLst>
                <a:ea typeface="ＭＳ Ｐゴシック" charset="-128"/>
              </a:rPr>
              <a:t>và</a:t>
            </a:r>
            <a:r>
              <a:rPr lang="en-US" dirty="0">
                <a:effectLst>
                  <a:glow rad="101600">
                    <a:schemeClr val="tx1">
                      <a:alpha val="75000"/>
                    </a:schemeClr>
                  </a:glow>
                </a:effectLst>
                <a:ea typeface="ＭＳ Ｐゴシック" charset="-128"/>
              </a:rPr>
              <a:t> Ê-</a:t>
            </a:r>
            <a:r>
              <a:rPr lang="en-US" dirty="0" err="1">
                <a:effectLst>
                  <a:glow rad="101600">
                    <a:schemeClr val="tx1">
                      <a:alpha val="75000"/>
                    </a:schemeClr>
                  </a:glow>
                </a:effectLst>
                <a:ea typeface="ＭＳ Ｐゴシック" charset="-128"/>
              </a:rPr>
              <a:t>va</a:t>
            </a:r>
            <a:r>
              <a:rPr lang="en-US" dirty="0">
                <a:effectLst>
                  <a:glow rad="101600">
                    <a:schemeClr val="tx1">
                      <a:alpha val="75000"/>
                    </a:schemeClr>
                  </a:glow>
                </a:effectLst>
                <a:ea typeface="ＭＳ Ｐゴシック" charset="-128"/>
              </a:rPr>
              <a:t> (</a:t>
            </a:r>
            <a:r>
              <a:rPr lang="en-US" dirty="0" err="1">
                <a:effectLst>
                  <a:glow rad="101600">
                    <a:schemeClr val="tx1">
                      <a:alpha val="75000"/>
                    </a:schemeClr>
                  </a:glow>
                </a:effectLst>
              </a:rPr>
              <a:t>Giăng</a:t>
            </a:r>
            <a:r>
              <a:rPr lang="en-US" dirty="0">
                <a:effectLst>
                  <a:glow rad="101600">
                    <a:schemeClr val="tx1">
                      <a:alpha val="75000"/>
                    </a:schemeClr>
                  </a:glow>
                </a:effectLst>
                <a:ea typeface="ＭＳ Ｐゴシック" charset="-128"/>
              </a:rPr>
              <a:t> 1:3; </a:t>
            </a:r>
            <a:r>
              <a:rPr lang="en-US" dirty="0" err="1">
                <a:effectLst>
                  <a:glow rad="101600">
                    <a:schemeClr val="tx1">
                      <a:alpha val="75000"/>
                    </a:schemeClr>
                  </a:glow>
                </a:effectLst>
              </a:rPr>
              <a:t>Sáng</a:t>
            </a:r>
            <a:r>
              <a:rPr lang="en-US" dirty="0">
                <a:effectLst>
                  <a:glow rad="101600">
                    <a:schemeClr val="tx1">
                      <a:alpha val="75000"/>
                    </a:schemeClr>
                  </a:glow>
                </a:effectLst>
              </a:rPr>
              <a:t> </a:t>
            </a:r>
            <a:r>
              <a:rPr lang="en-US" dirty="0" err="1">
                <a:effectLst>
                  <a:glow rad="101600">
                    <a:schemeClr val="tx1">
                      <a:alpha val="75000"/>
                    </a:schemeClr>
                  </a:glow>
                </a:effectLst>
              </a:rPr>
              <a:t>thế</a:t>
            </a:r>
            <a:r>
              <a:rPr lang="en-US" dirty="0">
                <a:effectLst>
                  <a:glow rad="101600">
                    <a:schemeClr val="tx1">
                      <a:alpha val="75000"/>
                    </a:schemeClr>
                  </a:glow>
                </a:effectLst>
              </a:rPr>
              <a:t> </a:t>
            </a:r>
            <a:r>
              <a:rPr lang="en-US" dirty="0" err="1">
                <a:effectLst>
                  <a:glow rad="101600">
                    <a:schemeClr val="tx1">
                      <a:alpha val="75000"/>
                    </a:schemeClr>
                  </a:glow>
                </a:effectLst>
              </a:rPr>
              <a:t>ký</a:t>
            </a:r>
            <a:r>
              <a:rPr lang="en-US" dirty="0">
                <a:effectLst>
                  <a:glow rad="101600">
                    <a:schemeClr val="tx1">
                      <a:alpha val="75000"/>
                    </a:schemeClr>
                  </a:glow>
                </a:effectLst>
                <a:ea typeface="ＭＳ Ｐゴシック" charset="-128"/>
              </a:rPr>
              <a:t> 2:21-23)</a:t>
            </a:r>
          </a:p>
        </p:txBody>
      </p:sp>
    </p:spTree>
  </p:cSld>
  <p:clrMapOvr>
    <a:overrideClrMapping bg1="lt1" tx1="dk1" bg2="lt2" tx2="dk2" accent1="accent1" accent2="accent2" accent3="accent3" accent4="accent4" accent5="accent5" accent6="accent6" hlink="hlink" folHlink="folHlink"/>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5" name="Picture 2" descr="scrolls">
            <a:hlinkClick r:id="" action="ppaction://noaction"/>
          </p:cNvPr>
          <p:cNvPicPr>
            <a:picLocks noChangeAspect="1" noChangeArrowheads="1"/>
          </p:cNvPicPr>
          <p:nvPr/>
        </p:nvPicPr>
        <p:blipFill>
          <a:blip r:embed="rId3">
            <a:lum bright="-30000" contrast="6000"/>
            <a:extLst>
              <a:ext uri="{28A0092B-C50C-407E-A947-70E740481C1C}">
                <a14:useLocalDpi xmlns:a14="http://schemas.microsoft.com/office/drawing/2010/main" val="0"/>
              </a:ext>
            </a:extLst>
          </a:blip>
          <a:srcRect l="5302" r="2272"/>
          <a:stretch>
            <a:fillRect/>
          </a:stretch>
        </p:blipFill>
        <p:spPr bwMode="auto">
          <a:xfrm>
            <a:off x="0" y="827088"/>
            <a:ext cx="92964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4355" name="Rectangle 3"/>
          <p:cNvSpPr>
            <a:spLocks noGrp="1" noChangeArrowheads="1"/>
          </p:cNvSpPr>
          <p:nvPr>
            <p:ph type="ctrTitle"/>
          </p:nvPr>
        </p:nvSpPr>
        <p:spPr>
          <a:xfrm>
            <a:off x="304800" y="120650"/>
            <a:ext cx="8458200" cy="1555750"/>
          </a:xfrm>
          <a:effectLst>
            <a:outerShdw blurRad="63500" dist="28398" dir="1593903" algn="ctr" rotWithShape="0">
              <a:schemeClr val="bg1"/>
            </a:outerShdw>
          </a:effectLst>
        </p:spPr>
        <p:txBody>
          <a:bodyPr/>
          <a:lstStyle/>
          <a:p>
            <a:pPr eaLnBrk="1" hangingPunct="1">
              <a:defRPr/>
            </a:pPr>
            <a:r>
              <a:rPr lang="en-US" sz="5000">
                <a:solidFill>
                  <a:schemeClr val="tx1"/>
                </a:solidFill>
                <a:effectLst>
                  <a:outerShdw blurRad="38100" dist="38100" dir="2700000" algn="tl">
                    <a:srgbClr val="010199"/>
                  </a:outerShdw>
                </a:effectLst>
                <a:latin typeface="Arial" charset="0"/>
                <a:cs typeface="+mj-cs"/>
              </a:rPr>
              <a:t>Tác quyền của Sáng Thế Ký</a:t>
            </a:r>
          </a:p>
        </p:txBody>
      </p:sp>
      <p:sp>
        <p:nvSpPr>
          <p:cNvPr id="533507" name="Text Box 5"/>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rgbClr val="FFFFFF"/>
                </a:solidFill>
              </a:rPr>
              <a:t>57</a:t>
            </a:r>
          </a:p>
        </p:txBody>
      </p:sp>
      <p:sp>
        <p:nvSpPr>
          <p:cNvPr id="533508" name="AutoShape 6"/>
          <p:cNvSpPr>
            <a:spLocks noChangeArrowheads="1"/>
          </p:cNvSpPr>
          <p:nvPr/>
        </p:nvSpPr>
        <p:spPr bwMode="auto">
          <a:xfrm>
            <a:off x="609600" y="3581400"/>
            <a:ext cx="8763000" cy="1676400"/>
          </a:xfrm>
          <a:prstGeom prst="rightArrow">
            <a:avLst>
              <a:gd name="adj1" fmla="val 50000"/>
              <a:gd name="adj2" fmla="val 130682"/>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64359" name="Rectangle 7"/>
          <p:cNvSpPr>
            <a:spLocks noChangeArrowheads="1"/>
          </p:cNvSpPr>
          <p:nvPr/>
        </p:nvSpPr>
        <p:spPr bwMode="auto">
          <a:xfrm>
            <a:off x="-152400" y="4191000"/>
            <a:ext cx="2743200" cy="1905000"/>
          </a:xfrm>
          <a:prstGeom prst="rect">
            <a:avLst/>
          </a:prstGeom>
          <a:noFill/>
          <a:ln w="9525">
            <a:noFill/>
            <a:miter lim="800000"/>
            <a:headEnd/>
            <a:tailEnd/>
          </a:ln>
          <a:effectLst/>
        </p:spPr>
        <p:txBody>
          <a:bodyPr/>
          <a:lstStyle/>
          <a:p>
            <a:pPr algn="ctr">
              <a:buClr>
                <a:schemeClr val="hlink"/>
              </a:buClr>
              <a:buSzPct val="75000"/>
              <a:buFont typeface="Wingdings" charset="0"/>
              <a:buNone/>
              <a:defRPr/>
            </a:pPr>
            <a:r>
              <a:rPr lang="en-US" sz="3200" b="1" i="1">
                <a:effectLst>
                  <a:outerShdw blurRad="38100" dist="38100" dir="2700000" algn="tl">
                    <a:srgbClr val="010199"/>
                  </a:outerShdw>
                </a:effectLst>
                <a:latin typeface="Arial" charset="0"/>
              </a:rPr>
              <a:t>J</a:t>
            </a:r>
          </a:p>
          <a:p>
            <a:pPr algn="ctr">
              <a:buClr>
                <a:schemeClr val="hlink"/>
              </a:buClr>
              <a:buSzPct val="75000"/>
              <a:buFont typeface="Wingdings" charset="0"/>
              <a:buNone/>
              <a:defRPr/>
            </a:pPr>
            <a:r>
              <a:rPr lang="en-US" sz="2400" b="1" i="1">
                <a:effectLst>
                  <a:outerShdw blurRad="38100" dist="38100" dir="2700000" algn="tl">
                    <a:srgbClr val="010199"/>
                  </a:outerShdw>
                </a:effectLst>
                <a:latin typeface="Arial" charset="0"/>
              </a:rPr>
              <a:t>Jehovah </a:t>
            </a:r>
          </a:p>
          <a:p>
            <a:pPr algn="ctr">
              <a:buClr>
                <a:schemeClr val="hlink"/>
              </a:buClr>
              <a:buSzPct val="75000"/>
              <a:buFont typeface="Wingdings" charset="0"/>
              <a:buNone/>
              <a:defRPr/>
            </a:pPr>
            <a:r>
              <a:rPr lang="en-US" sz="2400" b="1" i="1">
                <a:effectLst>
                  <a:outerShdw blurRad="38100" dist="38100" dir="2700000" algn="tl">
                    <a:srgbClr val="010199"/>
                  </a:outerShdw>
                </a:effectLst>
                <a:latin typeface="Arial" charset="0"/>
              </a:rPr>
              <a:t>(Giê-hô-va)</a:t>
            </a:r>
          </a:p>
          <a:p>
            <a:pPr algn="ctr">
              <a:buClr>
                <a:schemeClr val="hlink"/>
              </a:buClr>
              <a:buSzPct val="75000"/>
              <a:buFont typeface="Wingdings" charset="0"/>
              <a:buNone/>
              <a:defRPr/>
            </a:pPr>
            <a:r>
              <a:rPr lang="en-US" sz="2400" b="1" i="1">
                <a:effectLst>
                  <a:outerShdw blurRad="38100" dist="38100" dir="2700000" algn="tl">
                    <a:srgbClr val="010199"/>
                  </a:outerShdw>
                </a:effectLst>
                <a:latin typeface="Arial" charset="0"/>
              </a:rPr>
              <a:t>850 TC</a:t>
            </a:r>
          </a:p>
        </p:txBody>
      </p:sp>
      <p:sp>
        <p:nvSpPr>
          <p:cNvPr id="1764360" name="Rectangle 8"/>
          <p:cNvSpPr>
            <a:spLocks noChangeArrowheads="1"/>
          </p:cNvSpPr>
          <p:nvPr/>
        </p:nvSpPr>
        <p:spPr bwMode="auto">
          <a:xfrm>
            <a:off x="4419600" y="4191000"/>
            <a:ext cx="2743200" cy="1905000"/>
          </a:xfrm>
          <a:prstGeom prst="rect">
            <a:avLst/>
          </a:prstGeom>
          <a:noFill/>
          <a:ln w="9525">
            <a:noFill/>
            <a:miter lim="800000"/>
            <a:headEnd/>
            <a:tailEnd/>
          </a:ln>
          <a:effectLst/>
        </p:spPr>
        <p:txBody>
          <a:bodyPr/>
          <a:lstStyle/>
          <a:p>
            <a:pPr algn="ctr">
              <a:buClr>
                <a:schemeClr val="hlink"/>
              </a:buClr>
              <a:buSzPct val="75000"/>
              <a:buFont typeface="Wingdings" charset="0"/>
              <a:buNone/>
              <a:defRPr/>
            </a:pPr>
            <a:r>
              <a:rPr lang="en-US" sz="3200" b="1" i="1">
                <a:effectLst>
                  <a:outerShdw blurRad="38100" dist="38100" dir="2700000" algn="tl">
                    <a:srgbClr val="010199"/>
                  </a:outerShdw>
                </a:effectLst>
                <a:latin typeface="Arial" charset="0"/>
              </a:rPr>
              <a:t>D</a:t>
            </a:r>
          </a:p>
          <a:p>
            <a:pPr algn="ctr">
              <a:buClr>
                <a:schemeClr val="hlink"/>
              </a:buClr>
              <a:buSzPct val="75000"/>
              <a:buFont typeface="Wingdings" charset="0"/>
              <a:buNone/>
              <a:defRPr/>
            </a:pPr>
            <a:r>
              <a:rPr lang="en-US" sz="2400" b="1" i="1">
                <a:effectLst>
                  <a:outerShdw blurRad="38100" dist="38100" dir="2700000" algn="tl">
                    <a:srgbClr val="010199"/>
                  </a:outerShdw>
                </a:effectLst>
                <a:latin typeface="Arial" charset="0"/>
              </a:rPr>
              <a:t>Phục-truyền </a:t>
            </a:r>
          </a:p>
          <a:p>
            <a:pPr algn="ctr">
              <a:buClr>
                <a:schemeClr val="hlink"/>
              </a:buClr>
              <a:buSzPct val="75000"/>
              <a:buFont typeface="Wingdings" charset="0"/>
              <a:buNone/>
              <a:defRPr/>
            </a:pPr>
            <a:r>
              <a:rPr lang="en-US" sz="2400" b="1" i="1">
                <a:effectLst>
                  <a:outerShdw blurRad="38100" dist="38100" dir="2700000" algn="tl">
                    <a:srgbClr val="010199"/>
                  </a:outerShdw>
                </a:effectLst>
                <a:latin typeface="Arial" charset="0"/>
              </a:rPr>
              <a:t>Trường phái</a:t>
            </a:r>
          </a:p>
          <a:p>
            <a:pPr algn="ctr">
              <a:buClr>
                <a:schemeClr val="hlink"/>
              </a:buClr>
              <a:buSzPct val="75000"/>
              <a:buFont typeface="Wingdings" charset="0"/>
              <a:buNone/>
              <a:defRPr/>
            </a:pPr>
            <a:r>
              <a:rPr lang="en-US" sz="2400" b="1" i="1">
                <a:effectLst>
                  <a:outerShdw blurRad="38100" dist="38100" dir="2700000" algn="tl">
                    <a:srgbClr val="010199"/>
                  </a:outerShdw>
                </a:effectLst>
                <a:latin typeface="Arial" charset="0"/>
              </a:rPr>
              <a:t>550 TC</a:t>
            </a:r>
          </a:p>
        </p:txBody>
      </p:sp>
      <p:sp>
        <p:nvSpPr>
          <p:cNvPr id="1764361" name="Rectangle 9"/>
          <p:cNvSpPr>
            <a:spLocks noChangeArrowheads="1"/>
          </p:cNvSpPr>
          <p:nvPr/>
        </p:nvSpPr>
        <p:spPr bwMode="auto">
          <a:xfrm>
            <a:off x="2133600" y="4191000"/>
            <a:ext cx="2743200" cy="1905000"/>
          </a:xfrm>
          <a:prstGeom prst="rect">
            <a:avLst/>
          </a:prstGeom>
          <a:noFill/>
          <a:ln w="9525">
            <a:noFill/>
            <a:miter lim="800000"/>
            <a:headEnd/>
            <a:tailEnd/>
          </a:ln>
          <a:effectLst/>
        </p:spPr>
        <p:txBody>
          <a:bodyPr/>
          <a:lstStyle/>
          <a:p>
            <a:pPr algn="ctr">
              <a:buClr>
                <a:schemeClr val="hlink"/>
              </a:buClr>
              <a:buSzPct val="75000"/>
              <a:buFont typeface="Wingdings" charset="0"/>
              <a:buNone/>
              <a:defRPr/>
            </a:pPr>
            <a:r>
              <a:rPr lang="en-US" sz="3200" b="1" i="1">
                <a:effectLst>
                  <a:outerShdw blurRad="38100" dist="38100" dir="2700000" algn="tl">
                    <a:srgbClr val="010199"/>
                  </a:outerShdw>
                </a:effectLst>
                <a:latin typeface="Arial" charset="0"/>
              </a:rPr>
              <a:t>E</a:t>
            </a:r>
          </a:p>
          <a:p>
            <a:pPr algn="ctr">
              <a:buClr>
                <a:schemeClr val="hlink"/>
              </a:buClr>
              <a:buSzPct val="75000"/>
              <a:buFont typeface="Wingdings" charset="0"/>
              <a:buNone/>
              <a:defRPr/>
            </a:pPr>
            <a:r>
              <a:rPr lang="en-US" sz="2400" b="1" i="1">
                <a:effectLst>
                  <a:outerShdw blurRad="38100" dist="38100" dir="2700000" algn="tl">
                    <a:srgbClr val="010199"/>
                  </a:outerShdw>
                </a:effectLst>
                <a:latin typeface="Arial" charset="0"/>
              </a:rPr>
              <a:t>Elohim </a:t>
            </a:r>
          </a:p>
          <a:p>
            <a:pPr algn="ctr">
              <a:buClr>
                <a:schemeClr val="hlink"/>
              </a:buClr>
              <a:buSzPct val="75000"/>
              <a:buFont typeface="Wingdings" charset="0"/>
              <a:buNone/>
              <a:defRPr/>
            </a:pPr>
            <a:r>
              <a:rPr lang="en-US" sz="2400" b="1" i="1">
                <a:effectLst>
                  <a:outerShdw blurRad="38100" dist="38100" dir="2700000" algn="tl">
                    <a:srgbClr val="010199"/>
                  </a:outerShdw>
                </a:effectLst>
                <a:latin typeface="Arial" charset="0"/>
              </a:rPr>
              <a:t>(Đức Chúa Trời)</a:t>
            </a:r>
          </a:p>
          <a:p>
            <a:pPr algn="ctr">
              <a:buClr>
                <a:schemeClr val="hlink"/>
              </a:buClr>
              <a:buSzPct val="75000"/>
              <a:buFont typeface="Wingdings" charset="0"/>
              <a:buNone/>
              <a:defRPr/>
            </a:pPr>
            <a:r>
              <a:rPr lang="en-US" sz="2400" b="1" i="1">
                <a:effectLst>
                  <a:outerShdw blurRad="38100" dist="38100" dir="2700000" algn="tl">
                    <a:srgbClr val="010199"/>
                  </a:outerShdw>
                </a:effectLst>
                <a:latin typeface="Arial" charset="0"/>
              </a:rPr>
              <a:t>750 TC</a:t>
            </a:r>
          </a:p>
        </p:txBody>
      </p:sp>
      <p:sp>
        <p:nvSpPr>
          <p:cNvPr id="1764362" name="Rectangle 10"/>
          <p:cNvSpPr>
            <a:spLocks noChangeArrowheads="1"/>
          </p:cNvSpPr>
          <p:nvPr/>
        </p:nvSpPr>
        <p:spPr bwMode="auto">
          <a:xfrm>
            <a:off x="6705600" y="4191000"/>
            <a:ext cx="2743200" cy="1905000"/>
          </a:xfrm>
          <a:prstGeom prst="rect">
            <a:avLst/>
          </a:prstGeom>
          <a:noFill/>
          <a:ln w="9525">
            <a:noFill/>
            <a:miter lim="800000"/>
            <a:headEnd/>
            <a:tailEnd/>
          </a:ln>
          <a:effectLst/>
        </p:spPr>
        <p:txBody>
          <a:bodyPr/>
          <a:lstStyle/>
          <a:p>
            <a:pPr algn="ctr">
              <a:buClr>
                <a:schemeClr val="hlink"/>
              </a:buClr>
              <a:buSzPct val="75000"/>
              <a:buFont typeface="Wingdings" charset="0"/>
              <a:buNone/>
              <a:defRPr/>
            </a:pPr>
            <a:r>
              <a:rPr lang="en-US" sz="3200" b="1" i="1">
                <a:effectLst>
                  <a:outerShdw blurRad="38100" dist="38100" dir="2700000" algn="tl">
                    <a:srgbClr val="010199"/>
                  </a:outerShdw>
                </a:effectLst>
                <a:latin typeface="Arial" charset="0"/>
              </a:rPr>
              <a:t>P</a:t>
            </a:r>
          </a:p>
          <a:p>
            <a:pPr algn="ctr">
              <a:buClr>
                <a:schemeClr val="hlink"/>
              </a:buClr>
              <a:buSzPct val="75000"/>
              <a:buFont typeface="Wingdings" charset="0"/>
              <a:buNone/>
              <a:defRPr/>
            </a:pPr>
            <a:r>
              <a:rPr lang="en-US" sz="2400" b="1" i="1">
                <a:effectLst>
                  <a:outerShdw blurRad="38100" dist="38100" dir="2700000" algn="tl">
                    <a:srgbClr val="010199"/>
                  </a:outerShdw>
                </a:effectLst>
                <a:latin typeface="Arial" charset="0"/>
              </a:rPr>
              <a:t>Tế lễ </a:t>
            </a:r>
          </a:p>
          <a:p>
            <a:pPr algn="ctr">
              <a:buClr>
                <a:schemeClr val="hlink"/>
              </a:buClr>
              <a:buSzPct val="75000"/>
              <a:buFont typeface="Wingdings" charset="0"/>
              <a:buNone/>
              <a:defRPr/>
            </a:pPr>
            <a:r>
              <a:rPr lang="en-US" sz="2400" b="1" i="1">
                <a:effectLst>
                  <a:outerShdw blurRad="38100" dist="38100" dir="2700000" algn="tl">
                    <a:srgbClr val="010199"/>
                  </a:outerShdw>
                </a:effectLst>
                <a:latin typeface="Arial" charset="0"/>
              </a:rPr>
              <a:t>Bộ luật</a:t>
            </a:r>
          </a:p>
          <a:p>
            <a:pPr algn="ctr">
              <a:buClr>
                <a:schemeClr val="hlink"/>
              </a:buClr>
              <a:buSzPct val="75000"/>
              <a:buFont typeface="Wingdings" charset="0"/>
              <a:buNone/>
              <a:defRPr/>
            </a:pPr>
            <a:r>
              <a:rPr lang="en-US" sz="2400" b="1" i="1">
                <a:effectLst>
                  <a:outerShdw blurRad="38100" dist="38100" dir="2700000" algn="tl">
                    <a:srgbClr val="010199"/>
                  </a:outerShdw>
                </a:effectLst>
                <a:latin typeface="Arial" charset="0"/>
              </a:rPr>
              <a:t>450 TC</a:t>
            </a:r>
          </a:p>
        </p:txBody>
      </p:sp>
      <p:sp>
        <p:nvSpPr>
          <p:cNvPr id="1764363" name="Rectangle 11"/>
          <p:cNvSpPr>
            <a:spLocks noChangeArrowheads="1"/>
          </p:cNvSpPr>
          <p:nvPr/>
        </p:nvSpPr>
        <p:spPr bwMode="auto">
          <a:xfrm>
            <a:off x="304800" y="1828800"/>
            <a:ext cx="8610600" cy="1752600"/>
          </a:xfrm>
          <a:prstGeom prst="rect">
            <a:avLst/>
          </a:prstGeom>
          <a:noFill/>
          <a:ln w="9525">
            <a:noFill/>
            <a:miter lim="800000"/>
            <a:headEnd/>
            <a:tailEnd/>
          </a:ln>
          <a:effectLst/>
        </p:spPr>
        <p:txBody>
          <a:bodyPr/>
          <a:lstStyle/>
          <a:p>
            <a:pPr>
              <a:buClr>
                <a:schemeClr val="hlink"/>
              </a:buClr>
              <a:buSzPct val="75000"/>
              <a:buFont typeface="Wingdings" charset="0"/>
              <a:buNone/>
              <a:defRPr/>
            </a:pPr>
            <a:r>
              <a:rPr lang="en-US" sz="4200" b="1" i="1" u="sng">
                <a:effectLst>
                  <a:outerShdw blurRad="38100" dist="38100" dir="2700000" algn="tl">
                    <a:srgbClr val="010199"/>
                  </a:outerShdw>
                </a:effectLst>
                <a:latin typeface="Arial" charset="0"/>
              </a:rPr>
              <a:t>Quan điểm truyền thống</a:t>
            </a:r>
            <a:r>
              <a:rPr lang="en-US" sz="4200" b="1" i="1">
                <a:effectLst>
                  <a:outerShdw blurRad="38100" dist="38100" dir="2700000" algn="tl">
                    <a:srgbClr val="010199"/>
                  </a:outerShdw>
                </a:effectLst>
                <a:latin typeface="Arial" charset="0"/>
              </a:rPr>
              <a:t>: Môi-se</a:t>
            </a:r>
          </a:p>
          <a:p>
            <a:pPr>
              <a:buClr>
                <a:schemeClr val="hlink"/>
              </a:buClr>
              <a:buSzPct val="75000"/>
              <a:buFont typeface="Wingdings" charset="0"/>
              <a:buNone/>
              <a:defRPr/>
            </a:pPr>
            <a:r>
              <a:rPr lang="en-US" sz="4400" b="1" i="1" u="sng">
                <a:effectLst>
                  <a:outerShdw blurRad="38100" dist="38100" dir="2700000" algn="tl">
                    <a:srgbClr val="010199"/>
                  </a:outerShdw>
                </a:effectLst>
                <a:latin typeface="Arial" charset="0"/>
              </a:rPr>
              <a:t>Quan điểm Phê bình</a:t>
            </a:r>
            <a:r>
              <a:rPr lang="en-US" sz="4400" b="1" i="1">
                <a:effectLst>
                  <a:outerShdw blurRad="38100" dist="38100" dir="2700000" algn="tl">
                    <a:srgbClr val="010199"/>
                  </a:outerShdw>
                </a:effectLst>
                <a:latin typeface="Arial" charset="0"/>
              </a:rPr>
              <a:t>: JEDP</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77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2268538"/>
            <a:ext cx="9126537" cy="912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0690" name="Rectangle 2"/>
          <p:cNvSpPr>
            <a:spLocks noGrp="1" noChangeArrowheads="1"/>
          </p:cNvSpPr>
          <p:nvPr>
            <p:ph type="title"/>
          </p:nvPr>
        </p:nvSpPr>
        <p:spPr>
          <a:xfrm>
            <a:off x="0" y="3200400"/>
            <a:ext cx="9144000" cy="685800"/>
          </a:xfrm>
          <a:solidFill>
            <a:schemeClr val="tx1"/>
          </a:solidFill>
        </p:spPr>
        <p:txBody>
          <a:bodyPr/>
          <a:lstStyle/>
          <a:p>
            <a:pPr algn="l">
              <a:spcBef>
                <a:spcPct val="50000"/>
              </a:spcBef>
              <a:defRPr/>
            </a:pPr>
            <a:r>
              <a:rPr lang="en-US" sz="4000" b="1" dirty="0">
                <a:solidFill>
                  <a:schemeClr val="bg1"/>
                </a:solidFill>
              </a:rPr>
              <a:t>Baby Pictures of Adam &amp; Eve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254375"/>
            <a:ext cx="3810000" cy="361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06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0690" grpId="0" animBg="1"/>
    </p:bldLst>
  </p:timing>
</p:sld>
</file>

<file path=ppt/slides/slide13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759809" name="Picture 4" descr="Adam and Eve w serpent"/>
          <p:cNvPicPr>
            <a:picLocks noChangeAspect="1" noChangeArrowheads="1"/>
          </p:cNvPicPr>
          <p:nvPr/>
        </p:nvPicPr>
        <p:blipFill>
          <a:blip r:embed="rId3">
            <a:extLst>
              <a:ext uri="{28A0092B-C50C-407E-A947-70E740481C1C}">
                <a14:useLocalDpi xmlns:a14="http://schemas.microsoft.com/office/drawing/2010/main" val="0"/>
              </a:ext>
            </a:extLst>
          </a:blip>
          <a:srcRect t="9598"/>
          <a:stretch>
            <a:fillRect/>
          </a:stretch>
        </p:blipFill>
        <p:spPr bwMode="auto">
          <a:xfrm>
            <a:off x="0" y="0"/>
            <a:ext cx="9245600" cy="771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3987" name="Rectangle 5"/>
          <p:cNvSpPr>
            <a:spLocks noGrp="1" noChangeArrowheads="1"/>
          </p:cNvSpPr>
          <p:nvPr>
            <p:ph type="title" idx="4294967295"/>
          </p:nvPr>
        </p:nvSpPr>
        <p:spPr>
          <a:xfrm>
            <a:off x="107504" y="116632"/>
            <a:ext cx="4608512" cy="1944216"/>
          </a:xfrm>
          <a:extLst/>
        </p:spPr>
        <p:txBody>
          <a:bodyPr rtlCol="0">
            <a:normAutofit/>
          </a:bodyPr>
          <a:lstStyle/>
          <a:p>
            <a:pPr eaLnBrk="1" fontAlgn="auto" hangingPunct="1">
              <a:spcAft>
                <a:spcPts val="0"/>
              </a:spcAft>
              <a:defRPr/>
            </a:pPr>
            <a:r>
              <a:rPr lang="en-US" sz="4800" b="1" dirty="0">
                <a:solidFill>
                  <a:schemeClr val="bg1"/>
                </a:solidFill>
                <a:effectLst>
                  <a:glow rad="342900">
                    <a:schemeClr val="tx1">
                      <a:alpha val="75000"/>
                    </a:schemeClr>
                  </a:glow>
                </a:effectLst>
                <a:ea typeface="+mj-ea"/>
                <a:cs typeface="+mj-cs"/>
              </a:rPr>
              <a:t>Adam &amp; Eve with the Serpent</a:t>
            </a:r>
          </a:p>
        </p:txBody>
      </p:sp>
    </p:spTree>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1857" name="Rectangle 2"/>
          <p:cNvSpPr>
            <a:spLocks noGrp="1" noChangeArrowheads="1"/>
          </p:cNvSpPr>
          <p:nvPr>
            <p:ph type="title"/>
          </p:nvPr>
        </p:nvSpPr>
        <p:spPr/>
        <p:txBody>
          <a:bodyPr/>
          <a:lstStyle/>
          <a:p>
            <a:pPr eaLnBrk="1" hangingPunct="1"/>
            <a:r>
              <a:rPr lang="en-US" altLang="zh-CN">
                <a:solidFill>
                  <a:schemeClr val="bg1"/>
                </a:solidFill>
                <a:latin typeface="Arial" charset="0"/>
              </a:rPr>
              <a:t>The Image of God</a:t>
            </a:r>
            <a:endParaRPr lang="en-US" altLang="zh-CN">
              <a:latin typeface="Arial" charset="0"/>
            </a:endParaRPr>
          </a:p>
        </p:txBody>
      </p:sp>
      <p:pic>
        <p:nvPicPr>
          <p:cNvPr id="761858" name="Picture 4" descr="ImageofGod"/>
          <p:cNvPicPr>
            <a:picLocks noChangeAspect="1" noChangeArrowheads="1"/>
          </p:cNvPicPr>
          <p:nvPr/>
        </p:nvPicPr>
        <p:blipFill>
          <a:blip r:embed="rId3">
            <a:lum bright="18000"/>
            <a:extLst>
              <a:ext uri="{28A0092B-C50C-407E-A947-70E740481C1C}">
                <a14:useLocalDpi xmlns:a14="http://schemas.microsoft.com/office/drawing/2010/main" val="0"/>
              </a:ext>
            </a:extLst>
          </a:blip>
          <a:srcRect t="1503" r="1666" b="32396"/>
          <a:stretch>
            <a:fillRect/>
          </a:stretch>
        </p:blipFill>
        <p:spPr bwMode="auto">
          <a:xfrm>
            <a:off x="0" y="0"/>
            <a:ext cx="9144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1859" name="Text Box 5"/>
          <p:cNvSpPr txBox="1">
            <a:spLocks noChangeArrowheads="1"/>
          </p:cNvSpPr>
          <p:nvPr/>
        </p:nvSpPr>
        <p:spPr bwMode="auto">
          <a:xfrm>
            <a:off x="-15875" y="588963"/>
            <a:ext cx="2301875" cy="5794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altLang="zh-CN" sz="3200" b="1">
                <a:solidFill>
                  <a:srgbClr val="FFFFFF"/>
                </a:solidFill>
                <a:latin typeface="Arial" charset="0"/>
              </a:rPr>
              <a:t>What is it?</a:t>
            </a:r>
          </a:p>
        </p:txBody>
      </p:sp>
      <p:sp>
        <p:nvSpPr>
          <p:cNvPr id="297990" name="Text Box 6"/>
          <p:cNvSpPr txBox="1">
            <a:spLocks noChangeArrowheads="1"/>
          </p:cNvSpPr>
          <p:nvPr/>
        </p:nvSpPr>
        <p:spPr bwMode="auto">
          <a:xfrm>
            <a:off x="8578850" y="76200"/>
            <a:ext cx="48895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1800" b="1">
                <a:solidFill>
                  <a:prstClr val="black"/>
                </a:solidFill>
                <a:latin typeface="Times New Roman" pitchFamily="-112" charset="0"/>
                <a:ea typeface="ＭＳ Ｐゴシック" pitchFamily="-112" charset="-128"/>
                <a:cs typeface="ＭＳ Ｐゴシック" pitchFamily="-112" charset="-128"/>
              </a:rPr>
              <a:t>35</a:t>
            </a:r>
          </a:p>
        </p:txBody>
      </p:sp>
      <p:sp>
        <p:nvSpPr>
          <p:cNvPr id="297992" name="Rectangle 8"/>
          <p:cNvSpPr>
            <a:spLocks noChangeArrowheads="1"/>
          </p:cNvSpPr>
          <p:nvPr/>
        </p:nvSpPr>
        <p:spPr bwMode="auto">
          <a:xfrm>
            <a:off x="2146300" y="1104900"/>
            <a:ext cx="68453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457200" fontAlgn="auto">
              <a:spcAft>
                <a:spcPts val="0"/>
              </a:spcAft>
              <a:defRPr/>
            </a:pPr>
            <a:r>
              <a:rPr lang="en-US" altLang="zh-CN" sz="3200" b="1" dirty="0">
                <a:solidFill>
                  <a:prstClr val="black"/>
                </a:solidFill>
                <a:effectLst>
                  <a:glow rad="165100">
                    <a:prstClr val="white"/>
                  </a:glow>
                </a:effectLst>
                <a:latin typeface="Arial"/>
                <a:ea typeface="宋体"/>
                <a:cs typeface="Arial"/>
              </a:rPr>
              <a:t>Humans are distinct from animals:</a:t>
            </a:r>
          </a:p>
          <a:p>
            <a:pPr marL="342900" indent="-342900" defTabSz="457200" fontAlgn="auto">
              <a:spcAft>
                <a:spcPts val="0"/>
              </a:spcAft>
              <a:buFontTx/>
              <a:buChar char="•"/>
              <a:defRPr/>
            </a:pPr>
            <a:r>
              <a:rPr lang="en-US" altLang="zh-CN" sz="3200" b="1" dirty="0">
                <a:solidFill>
                  <a:prstClr val="black"/>
                </a:solidFill>
                <a:effectLst>
                  <a:glow rad="165100">
                    <a:prstClr val="white"/>
                  </a:glow>
                </a:effectLst>
                <a:latin typeface="Arial"/>
                <a:ea typeface="宋体"/>
                <a:cs typeface="Arial"/>
              </a:rPr>
              <a:t>The right to rule creation (1:26)</a:t>
            </a:r>
          </a:p>
          <a:p>
            <a:pPr marL="342900" indent="-342900" defTabSz="457200" fontAlgn="auto">
              <a:spcAft>
                <a:spcPts val="0"/>
              </a:spcAft>
              <a:buFontTx/>
              <a:buChar char="•"/>
              <a:defRPr/>
            </a:pPr>
            <a:r>
              <a:rPr lang="en-US" altLang="zh-CN" sz="3200" b="1" dirty="0">
                <a:solidFill>
                  <a:prstClr val="black"/>
                </a:solidFill>
                <a:effectLst>
                  <a:glow rad="165100">
                    <a:prstClr val="white"/>
                  </a:glow>
                </a:effectLst>
                <a:latin typeface="Arial"/>
                <a:ea typeface="宋体"/>
                <a:cs typeface="Arial"/>
              </a:rPr>
              <a:t>Dignity of humankind (9:6)</a:t>
            </a:r>
          </a:p>
          <a:p>
            <a:pPr marL="342900" indent="-342900" defTabSz="457200" fontAlgn="auto">
              <a:spcAft>
                <a:spcPts val="0"/>
              </a:spcAft>
              <a:buFontTx/>
              <a:buChar char="•"/>
              <a:defRPr/>
            </a:pPr>
            <a:r>
              <a:rPr lang="en-US" altLang="zh-CN" sz="3200" b="1" dirty="0">
                <a:solidFill>
                  <a:prstClr val="black"/>
                </a:solidFill>
                <a:effectLst>
                  <a:glow rad="165100">
                    <a:prstClr val="white"/>
                  </a:glow>
                </a:effectLst>
                <a:latin typeface="Arial"/>
                <a:ea typeface="宋体"/>
                <a:cs typeface="Arial"/>
              </a:rPr>
              <a:t>Able to relate to God (2:16ff.)</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7992">
                                            <p:txEl>
                                              <p:pRg st="0" end="0"/>
                                            </p:txEl>
                                          </p:spTgt>
                                        </p:tgtEl>
                                        <p:attrNameLst>
                                          <p:attrName>style.visibility</p:attrName>
                                        </p:attrNameLst>
                                      </p:cBhvr>
                                      <p:to>
                                        <p:strVal val="visible"/>
                                      </p:to>
                                    </p:set>
                                    <p:anim calcmode="lin" valueType="num">
                                      <p:cBhvr>
                                        <p:cTn id="7" dur="1000" fill="hold"/>
                                        <p:tgtEl>
                                          <p:spTgt spid="29799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9799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979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9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97992">
                                            <p:txEl>
                                              <p:pRg st="1" end="1"/>
                                            </p:txEl>
                                          </p:spTgt>
                                        </p:tgtEl>
                                        <p:attrNameLst>
                                          <p:attrName>style.visibility</p:attrName>
                                        </p:attrNameLst>
                                      </p:cBhvr>
                                      <p:to>
                                        <p:strVal val="visible"/>
                                      </p:to>
                                    </p:set>
                                    <p:anim calcmode="lin" valueType="num">
                                      <p:cBhvr>
                                        <p:cTn id="15" dur="1000" fill="hold"/>
                                        <p:tgtEl>
                                          <p:spTgt spid="29799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9799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9799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9799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97992">
                                            <p:txEl>
                                              <p:pRg st="2" end="2"/>
                                            </p:txEl>
                                          </p:spTgt>
                                        </p:tgtEl>
                                        <p:attrNameLst>
                                          <p:attrName>style.visibility</p:attrName>
                                        </p:attrNameLst>
                                      </p:cBhvr>
                                      <p:to>
                                        <p:strVal val="visible"/>
                                      </p:to>
                                    </p:set>
                                    <p:anim calcmode="lin" valueType="num">
                                      <p:cBhvr>
                                        <p:cTn id="23" dur="1000" fill="hold"/>
                                        <p:tgtEl>
                                          <p:spTgt spid="29799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9799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9799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9799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97992">
                                            <p:txEl>
                                              <p:pRg st="3" end="3"/>
                                            </p:txEl>
                                          </p:spTgt>
                                        </p:tgtEl>
                                        <p:attrNameLst>
                                          <p:attrName>style.visibility</p:attrName>
                                        </p:attrNameLst>
                                      </p:cBhvr>
                                      <p:to>
                                        <p:strVal val="visible"/>
                                      </p:to>
                                    </p:set>
                                    <p:anim calcmode="lin" valueType="num">
                                      <p:cBhvr>
                                        <p:cTn id="31" dur="1000" fill="hold"/>
                                        <p:tgtEl>
                                          <p:spTgt spid="29799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9799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9799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9799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2" grpId="0" build="p"/>
    </p:bld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88674" name="Rectangle 2"/>
          <p:cNvSpPr>
            <a:spLocks noGrp="1" noChangeArrowheads="1"/>
          </p:cNvSpPr>
          <p:nvPr>
            <p:ph type="title"/>
          </p:nvPr>
        </p:nvSpPr>
        <p:spPr>
          <a:xfrm>
            <a:off x="457200" y="19050"/>
            <a:ext cx="8229600" cy="1257300"/>
          </a:xfrm>
        </p:spPr>
        <p:txBody>
          <a:bodyPr/>
          <a:lstStyle/>
          <a:p>
            <a:pPr eaLnBrk="1" hangingPunct="1">
              <a:defRPr/>
            </a:pPr>
            <a:r>
              <a:rPr lang="en-US" sz="6000" b="1">
                <a:solidFill>
                  <a:schemeClr val="tx1"/>
                </a:solidFill>
              </a:rPr>
              <a:t>Gen 3:20 &amp; 1 Cor 15:45 NAS</a:t>
            </a:r>
          </a:p>
        </p:txBody>
      </p:sp>
      <p:pic>
        <p:nvPicPr>
          <p:cNvPr id="763906"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88676" name="Text Box 4"/>
          <p:cNvSpPr txBox="1">
            <a:spLocks noChangeArrowheads="1"/>
          </p:cNvSpPr>
          <p:nvPr/>
        </p:nvSpPr>
        <p:spPr bwMode="auto">
          <a:xfrm>
            <a:off x="914400" y="990600"/>
            <a:ext cx="7315200" cy="15700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0"/>
              </a:spcBef>
              <a:defRPr/>
            </a:pPr>
            <a:r>
              <a:rPr lang="en-US" sz="3200" b="1" dirty="0">
                <a:solidFill>
                  <a:srgbClr val="FFFFFF"/>
                </a:solidFill>
                <a:latin typeface="Arial" charset="0"/>
                <a:cs typeface="Arial" charset="0"/>
              </a:rPr>
              <a:t>"Now the man called his wife</a:t>
            </a:r>
            <a:r>
              <a:rPr lang="fr-FR" altLang="ja-JP" sz="3200" b="1" dirty="0">
                <a:solidFill>
                  <a:srgbClr val="FFFFFF"/>
                </a:solidFill>
                <a:latin typeface="Arial"/>
                <a:cs typeface="Arial" charset="0"/>
              </a:rPr>
              <a:t>'</a:t>
            </a:r>
            <a:r>
              <a:rPr lang="en-US" sz="3200" b="1" dirty="0">
                <a:solidFill>
                  <a:srgbClr val="FFFFFF"/>
                </a:solidFill>
                <a:latin typeface="Arial" charset="0"/>
                <a:cs typeface="Arial" charset="0"/>
              </a:rPr>
              <a:t>s name </a:t>
            </a:r>
            <a:r>
              <a:rPr lang="en-US" sz="3200" b="1" dirty="0">
                <a:solidFill>
                  <a:srgbClr val="FFFF00"/>
                </a:solidFill>
                <a:latin typeface="Arial" charset="0"/>
                <a:cs typeface="Arial" charset="0"/>
              </a:rPr>
              <a:t>Eve</a:t>
            </a:r>
            <a:r>
              <a:rPr lang="en-US" sz="3200" b="1" dirty="0">
                <a:solidFill>
                  <a:srgbClr val="FFFFFF"/>
                </a:solidFill>
                <a:latin typeface="Arial" charset="0"/>
                <a:cs typeface="Arial" charset="0"/>
              </a:rPr>
              <a:t>, because she was </a:t>
            </a:r>
            <a:r>
              <a:rPr lang="en-US" sz="3200" b="1" dirty="0">
                <a:solidFill>
                  <a:srgbClr val="FFFF00"/>
                </a:solidFill>
                <a:latin typeface="Arial" charset="0"/>
                <a:cs typeface="Arial" charset="0"/>
              </a:rPr>
              <a:t>the mother of all the living</a:t>
            </a:r>
            <a:r>
              <a:rPr lang="en-US" sz="3200" b="1" dirty="0">
                <a:solidFill>
                  <a:srgbClr val="FFFFFF"/>
                </a:solidFill>
                <a:latin typeface="Arial" charset="0"/>
                <a:cs typeface="Arial" charset="0"/>
              </a:rPr>
              <a:t>."</a:t>
            </a:r>
          </a:p>
        </p:txBody>
      </p:sp>
      <p:sp>
        <p:nvSpPr>
          <p:cNvPr id="5788677" name="Text Box 5"/>
          <p:cNvSpPr txBox="1">
            <a:spLocks noChangeArrowheads="1"/>
          </p:cNvSpPr>
          <p:nvPr/>
        </p:nvSpPr>
        <p:spPr bwMode="auto">
          <a:xfrm>
            <a:off x="914400" y="106363"/>
            <a:ext cx="72390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latin typeface="Arial" charset="0"/>
                <a:cs typeface="Arial" charset="0"/>
              </a:rPr>
              <a:t>Genesis 3:20</a:t>
            </a:r>
          </a:p>
        </p:txBody>
      </p:sp>
      <p:sp>
        <p:nvSpPr>
          <p:cNvPr id="5788678" name="Text Box 6"/>
          <p:cNvSpPr txBox="1">
            <a:spLocks noChangeArrowheads="1"/>
          </p:cNvSpPr>
          <p:nvPr/>
        </p:nvSpPr>
        <p:spPr bwMode="auto">
          <a:xfrm>
            <a:off x="914400" y="3040063"/>
            <a:ext cx="7239000" cy="10048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latin typeface="Arial" charset="0"/>
                <a:cs typeface="Arial" charset="0"/>
              </a:rPr>
              <a:t>1 Corinthians 15:45</a:t>
            </a:r>
          </a:p>
        </p:txBody>
      </p:sp>
      <p:sp>
        <p:nvSpPr>
          <p:cNvPr id="5788679" name="Text Box 7"/>
          <p:cNvSpPr txBox="1">
            <a:spLocks noChangeArrowheads="1"/>
          </p:cNvSpPr>
          <p:nvPr/>
        </p:nvSpPr>
        <p:spPr bwMode="auto">
          <a:xfrm>
            <a:off x="914400" y="3944938"/>
            <a:ext cx="7315200" cy="10779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3200" b="1">
                <a:solidFill>
                  <a:srgbClr val="FFFFFF"/>
                </a:solidFill>
                <a:latin typeface="Arial" charset="0"/>
                <a:cs typeface="Arial" charset="0"/>
              </a:rPr>
              <a:t>"So also it is written, "</a:t>
            </a:r>
            <a:r>
              <a:rPr lang="en-US" sz="3200" b="1">
                <a:solidFill>
                  <a:srgbClr val="FFFF00"/>
                </a:solidFill>
                <a:latin typeface="Arial" charset="0"/>
                <a:cs typeface="Arial" charset="0"/>
              </a:rPr>
              <a:t>The first man, Adam</a:t>
            </a:r>
            <a:r>
              <a:rPr lang="en-US" sz="3200" b="1">
                <a:solidFill>
                  <a:srgbClr val="FFFFFF"/>
                </a:solidFill>
                <a:latin typeface="Arial" charset="0"/>
                <a:cs typeface="Arial" charset="0"/>
              </a:rPr>
              <a:t>, became a living soul.…’"</a:t>
            </a:r>
          </a:p>
        </p:txBody>
      </p:sp>
      <p:pic>
        <p:nvPicPr>
          <p:cNvPr id="76391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 y="5292725"/>
            <a:ext cx="9144000" cy="156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5568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algn="ctr" defTabSz="457200" fontAlgn="auto">
              <a:spcBef>
                <a:spcPts val="0"/>
              </a:spcBef>
              <a:spcAft>
                <a:spcPts val="0"/>
              </a:spcAft>
              <a:defRPr/>
            </a:pPr>
            <a:endParaRPr lang="zh-CN" altLang="en-US" sz="1600">
              <a:solidFill>
                <a:srgbClr val="000000"/>
              </a:solidFill>
              <a:latin typeface="Arial"/>
              <a:ea typeface="+mn-ea"/>
              <a:cs typeface="Arial"/>
            </a:endParaRPr>
          </a:p>
        </p:txBody>
      </p:sp>
      <p:sp>
        <p:nvSpPr>
          <p:cNvPr id="1795075" name="AutoShape 3"/>
          <p:cNvSpPr>
            <a:spLocks noChangeArrowheads="1"/>
          </p:cNvSpPr>
          <p:nvPr/>
        </p:nvSpPr>
        <p:spPr bwMode="auto">
          <a:xfrm>
            <a:off x="1981200" y="1295400"/>
            <a:ext cx="4953000" cy="3886200"/>
          </a:xfrm>
          <a:prstGeom prst="triangle">
            <a:avLst>
              <a:gd name="adj" fmla="val 50000"/>
            </a:avLst>
          </a:prstGeom>
          <a:gradFill rotWithShape="1">
            <a:gsLst>
              <a:gs pos="0">
                <a:srgbClr val="FFFF00"/>
              </a:gs>
              <a:gs pos="100000">
                <a:srgbClr val="FFFF00">
                  <a:gamma/>
                  <a:shade val="65882"/>
                  <a:invGamma/>
                </a:srgbClr>
              </a:gs>
            </a:gsLst>
            <a:path path="shape">
              <a:fillToRect l="50000" t="50000" r="50000" b="50000"/>
            </a:path>
          </a:gra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pPr defTabSz="457200" fontAlgn="auto">
              <a:spcBef>
                <a:spcPts val="0"/>
              </a:spcBef>
              <a:spcAft>
                <a:spcPts val="0"/>
              </a:spcAft>
              <a:defRPr/>
            </a:pPr>
            <a:endParaRPr lang="en-US" sz="1600">
              <a:solidFill>
                <a:srgbClr val="000000"/>
              </a:solidFill>
              <a:latin typeface="Arial"/>
              <a:ea typeface="ＭＳ Ｐゴシック" pitchFamily="-112" charset="-128"/>
              <a:cs typeface="Arial"/>
            </a:endParaRPr>
          </a:p>
        </p:txBody>
      </p:sp>
      <p:sp>
        <p:nvSpPr>
          <p:cNvPr id="1795076" name="Text Box 4"/>
          <p:cNvSpPr txBox="1">
            <a:spLocks noChangeArrowheads="1"/>
          </p:cNvSpPr>
          <p:nvPr/>
        </p:nvSpPr>
        <p:spPr bwMode="auto">
          <a:xfrm>
            <a:off x="762000" y="2362200"/>
            <a:ext cx="25146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600" b="1">
                <a:solidFill>
                  <a:srgbClr val="FFFFFF"/>
                </a:solidFill>
                <a:latin typeface="Arial"/>
                <a:ea typeface="ＭＳ Ｐゴシック" pitchFamily="-112" charset="-128"/>
                <a:cs typeface="Arial"/>
              </a:rPr>
              <a:t>KNOW</a:t>
            </a:r>
          </a:p>
        </p:txBody>
      </p:sp>
      <p:sp>
        <p:nvSpPr>
          <p:cNvPr id="1795077" name="Text Box 5"/>
          <p:cNvSpPr txBox="1">
            <a:spLocks noChangeArrowheads="1"/>
          </p:cNvSpPr>
          <p:nvPr/>
        </p:nvSpPr>
        <p:spPr bwMode="auto">
          <a:xfrm>
            <a:off x="5867400" y="2362200"/>
            <a:ext cx="25146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600" b="1">
                <a:solidFill>
                  <a:srgbClr val="FFFFFF"/>
                </a:solidFill>
                <a:latin typeface="Arial"/>
                <a:ea typeface="ＭＳ Ｐゴシック" pitchFamily="-112" charset="-128"/>
                <a:cs typeface="Arial"/>
              </a:rPr>
              <a:t>LOVE</a:t>
            </a:r>
          </a:p>
        </p:txBody>
      </p:sp>
      <p:sp>
        <p:nvSpPr>
          <p:cNvPr id="1795078" name="Text Box 6"/>
          <p:cNvSpPr txBox="1">
            <a:spLocks noChangeArrowheads="1"/>
          </p:cNvSpPr>
          <p:nvPr/>
        </p:nvSpPr>
        <p:spPr bwMode="auto">
          <a:xfrm>
            <a:off x="3238500" y="6003925"/>
            <a:ext cx="25146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600" b="1">
                <a:solidFill>
                  <a:srgbClr val="FFFFFF"/>
                </a:solidFill>
                <a:latin typeface="Arial"/>
                <a:ea typeface="ＭＳ Ｐゴシック" pitchFamily="-112" charset="-128"/>
                <a:cs typeface="Arial"/>
              </a:rPr>
              <a:t>OBEY</a:t>
            </a:r>
          </a:p>
        </p:txBody>
      </p:sp>
      <p:sp>
        <p:nvSpPr>
          <p:cNvPr id="1795079" name="Text Box 7"/>
          <p:cNvSpPr txBox="1">
            <a:spLocks noChangeArrowheads="1"/>
          </p:cNvSpPr>
          <p:nvPr/>
        </p:nvSpPr>
        <p:spPr bwMode="auto">
          <a:xfrm>
            <a:off x="5715000" y="3032125"/>
            <a:ext cx="28956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600" b="1">
                <a:solidFill>
                  <a:srgbClr val="FFFFFF"/>
                </a:solidFill>
                <a:latin typeface="Arial"/>
                <a:ea typeface="ＭＳ Ｐゴシック" pitchFamily="-112" charset="-128"/>
                <a:cs typeface="Arial"/>
              </a:rPr>
              <a:t>Emotions</a:t>
            </a:r>
          </a:p>
        </p:txBody>
      </p:sp>
      <p:sp>
        <p:nvSpPr>
          <p:cNvPr id="1795080" name="Text Box 8"/>
          <p:cNvSpPr txBox="1">
            <a:spLocks noChangeArrowheads="1"/>
          </p:cNvSpPr>
          <p:nvPr/>
        </p:nvSpPr>
        <p:spPr bwMode="auto">
          <a:xfrm>
            <a:off x="3048000" y="5334000"/>
            <a:ext cx="28956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600" b="1">
                <a:solidFill>
                  <a:srgbClr val="FFFFFF"/>
                </a:solidFill>
                <a:latin typeface="Arial"/>
                <a:ea typeface="ＭＳ Ｐゴシック" pitchFamily="-112" charset="-128"/>
                <a:cs typeface="Arial"/>
              </a:rPr>
              <a:t>Will</a:t>
            </a:r>
          </a:p>
        </p:txBody>
      </p:sp>
      <p:sp>
        <p:nvSpPr>
          <p:cNvPr id="1795081" name="Text Box 9"/>
          <p:cNvSpPr txBox="1">
            <a:spLocks noChangeArrowheads="1"/>
          </p:cNvSpPr>
          <p:nvPr/>
        </p:nvSpPr>
        <p:spPr bwMode="auto">
          <a:xfrm>
            <a:off x="609600" y="3032125"/>
            <a:ext cx="28956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600" b="1">
                <a:solidFill>
                  <a:srgbClr val="FFFFFF"/>
                </a:solidFill>
                <a:latin typeface="Arial"/>
                <a:ea typeface="ＭＳ Ｐゴシック" pitchFamily="-112" charset="-128"/>
                <a:cs typeface="Arial"/>
              </a:rPr>
              <a:t>Mind</a:t>
            </a:r>
          </a:p>
        </p:txBody>
      </p:sp>
      <p:sp>
        <p:nvSpPr>
          <p:cNvPr id="1795082" name="Text Box 10"/>
          <p:cNvSpPr txBox="1">
            <a:spLocks noChangeArrowheads="1"/>
          </p:cNvSpPr>
          <p:nvPr/>
        </p:nvSpPr>
        <p:spPr bwMode="auto">
          <a:xfrm>
            <a:off x="4876800" y="6278563"/>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457200" fontAlgn="auto">
              <a:spcBef>
                <a:spcPct val="50000"/>
              </a:spcBef>
              <a:spcAft>
                <a:spcPts val="0"/>
              </a:spcAft>
              <a:defRPr/>
            </a:pPr>
            <a:r>
              <a:rPr lang="en-US" b="1">
                <a:solidFill>
                  <a:srgbClr val="FFFFFF"/>
                </a:solidFill>
                <a:latin typeface="Arial"/>
                <a:ea typeface="ＭＳ Ｐゴシック" pitchFamily="-112" charset="-128"/>
                <a:cs typeface="Arial"/>
              </a:rPr>
              <a:t>Genesis 1:27</a:t>
            </a:r>
          </a:p>
        </p:txBody>
      </p:sp>
      <p:sp>
        <p:nvSpPr>
          <p:cNvPr id="1795083" name="Text Box 11"/>
          <p:cNvSpPr txBox="1">
            <a:spLocks noChangeArrowheads="1"/>
          </p:cNvSpPr>
          <p:nvPr/>
        </p:nvSpPr>
        <p:spPr bwMode="auto">
          <a:xfrm>
            <a:off x="3200400" y="3182938"/>
            <a:ext cx="2514600" cy="12001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457200" fontAlgn="auto">
              <a:spcBef>
                <a:spcPct val="50000"/>
              </a:spcBef>
              <a:spcAft>
                <a:spcPts val="0"/>
              </a:spcAft>
              <a:defRPr/>
            </a:pPr>
            <a:r>
              <a:rPr lang="en-US" sz="3600" b="1" dirty="0">
                <a:solidFill>
                  <a:srgbClr val="FF0000"/>
                </a:solidFill>
                <a:latin typeface="Arial"/>
                <a:ea typeface="ＭＳ Ｐゴシック" pitchFamily="-112" charset="-128"/>
                <a:cs typeface="Arial"/>
              </a:rPr>
              <a:t>Man rules with God</a:t>
            </a:r>
          </a:p>
        </p:txBody>
      </p:sp>
      <p:sp>
        <p:nvSpPr>
          <p:cNvPr id="1795084" name="Text Box 12"/>
          <p:cNvSpPr txBox="1">
            <a:spLocks noChangeArrowheads="1"/>
          </p:cNvSpPr>
          <p:nvPr/>
        </p:nvSpPr>
        <p:spPr bwMode="auto">
          <a:xfrm>
            <a:off x="242888" y="754063"/>
            <a:ext cx="8748712" cy="1385887"/>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nchor="ctr">
            <a:spAutoFit/>
          </a:bodyPr>
          <a:lstStyle/>
          <a:p>
            <a:pPr algn="ctr" defTabSz="457200" fontAlgn="auto">
              <a:spcBef>
                <a:spcPts val="0"/>
              </a:spcBef>
              <a:spcAft>
                <a:spcPts val="0"/>
              </a:spcAft>
              <a:defRPr/>
            </a:pPr>
            <a:r>
              <a:rPr lang="en-US" b="1" dirty="0">
                <a:solidFill>
                  <a:srgbClr val="FFFFFF"/>
                </a:solidFill>
                <a:latin typeface="Arial"/>
                <a:ea typeface="ＭＳ Ｐゴシック" pitchFamily="-112" charset="-128"/>
                <a:cs typeface="Arial"/>
              </a:rPr>
              <a:t>Ancient kings placed images (statues) of themselves in the remotest parts of their empires to represent their sovereignty—and so did God!</a:t>
            </a:r>
          </a:p>
        </p:txBody>
      </p:sp>
      <p:sp>
        <p:nvSpPr>
          <p:cNvPr id="1795085" name="Rectangle 13"/>
          <p:cNvSpPr>
            <a:spLocks noGrp="1" noChangeArrowheads="1"/>
          </p:cNvSpPr>
          <p:nvPr>
            <p:ph type="title" idx="4294967295"/>
          </p:nvPr>
        </p:nvSpPr>
        <p:spPr>
          <a:xfrm>
            <a:off x="0" y="-76200"/>
            <a:ext cx="7772400" cy="830263"/>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4800" b="1">
                <a:solidFill>
                  <a:srgbClr val="00FFFF"/>
                </a:solidFill>
                <a:latin typeface="Arial"/>
                <a:ea typeface="ＭＳ Ｐゴシック" pitchFamily="-112" charset="-128"/>
                <a:cs typeface="Arial"/>
              </a:rPr>
              <a:t>The Image of God</a:t>
            </a:r>
          </a:p>
        </p:txBody>
      </p:sp>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795081"/>
                                        </p:tgtEl>
                                        <p:attrNameLst>
                                          <p:attrName>style.visibility</p:attrName>
                                        </p:attrNameLst>
                                      </p:cBhvr>
                                      <p:to>
                                        <p:strVal val="visible"/>
                                      </p:to>
                                    </p:set>
                                    <p:animEffect transition="in" filter="dissolve">
                                      <p:cBhvr>
                                        <p:cTn id="7" dur="500"/>
                                        <p:tgtEl>
                                          <p:spTgt spid="1795081"/>
                                        </p:tgtEl>
                                      </p:cBhvr>
                                    </p:animEffect>
                                  </p:childTnLst>
                                </p:cTn>
                              </p:par>
                            </p:childTnLst>
                          </p:cTn>
                        </p:par>
                        <p:par>
                          <p:cTn id="8" fill="hold" nodeType="afterGroup">
                            <p:stCondLst>
                              <p:cond delay="3500"/>
                            </p:stCondLst>
                            <p:childTnLst>
                              <p:par>
                                <p:cTn id="9" presetID="9" presetClass="entr" presetSubtype="0" fill="hold" grpId="0" nodeType="afterEffect">
                                  <p:stCondLst>
                                    <p:cond delay="5000"/>
                                  </p:stCondLst>
                                  <p:childTnLst>
                                    <p:set>
                                      <p:cBhvr>
                                        <p:cTn id="10" dur="1" fill="hold">
                                          <p:stCondLst>
                                            <p:cond delay="0"/>
                                          </p:stCondLst>
                                        </p:cTn>
                                        <p:tgtEl>
                                          <p:spTgt spid="1795076"/>
                                        </p:tgtEl>
                                        <p:attrNameLst>
                                          <p:attrName>style.visibility</p:attrName>
                                        </p:attrNameLst>
                                      </p:cBhvr>
                                      <p:to>
                                        <p:strVal val="visible"/>
                                      </p:to>
                                    </p:set>
                                    <p:animEffect transition="in" filter="dissolve">
                                      <p:cBhvr>
                                        <p:cTn id="11" dur="500"/>
                                        <p:tgtEl>
                                          <p:spTgt spid="1795076"/>
                                        </p:tgtEl>
                                      </p:cBhvr>
                                    </p:animEffect>
                                  </p:childTnLst>
                                </p:cTn>
                              </p:par>
                            </p:childTnLst>
                          </p:cTn>
                        </p:par>
                        <p:par>
                          <p:cTn id="12" fill="hold" nodeType="afterGroup">
                            <p:stCondLst>
                              <p:cond delay="9000"/>
                            </p:stCondLst>
                            <p:childTnLst>
                              <p:par>
                                <p:cTn id="13" presetID="9" presetClass="entr" presetSubtype="0" fill="hold" grpId="0" nodeType="afterEffect">
                                  <p:stCondLst>
                                    <p:cond delay="3000"/>
                                  </p:stCondLst>
                                  <p:childTnLst>
                                    <p:set>
                                      <p:cBhvr>
                                        <p:cTn id="14" dur="1" fill="hold">
                                          <p:stCondLst>
                                            <p:cond delay="0"/>
                                          </p:stCondLst>
                                        </p:cTn>
                                        <p:tgtEl>
                                          <p:spTgt spid="1795079"/>
                                        </p:tgtEl>
                                        <p:attrNameLst>
                                          <p:attrName>style.visibility</p:attrName>
                                        </p:attrNameLst>
                                      </p:cBhvr>
                                      <p:to>
                                        <p:strVal val="visible"/>
                                      </p:to>
                                    </p:set>
                                    <p:animEffect transition="in" filter="dissolve">
                                      <p:cBhvr>
                                        <p:cTn id="15" dur="500"/>
                                        <p:tgtEl>
                                          <p:spTgt spid="1795079"/>
                                        </p:tgtEl>
                                      </p:cBhvr>
                                    </p:animEffect>
                                  </p:childTnLst>
                                </p:cTn>
                              </p:par>
                            </p:childTnLst>
                          </p:cTn>
                        </p:par>
                        <p:par>
                          <p:cTn id="16" fill="hold" nodeType="afterGroup">
                            <p:stCondLst>
                              <p:cond delay="12500"/>
                            </p:stCondLst>
                            <p:childTnLst>
                              <p:par>
                                <p:cTn id="17" presetID="9" presetClass="entr" presetSubtype="0" fill="hold" grpId="0" nodeType="afterEffect">
                                  <p:stCondLst>
                                    <p:cond delay="2000"/>
                                  </p:stCondLst>
                                  <p:childTnLst>
                                    <p:set>
                                      <p:cBhvr>
                                        <p:cTn id="18" dur="1" fill="hold">
                                          <p:stCondLst>
                                            <p:cond delay="0"/>
                                          </p:stCondLst>
                                        </p:cTn>
                                        <p:tgtEl>
                                          <p:spTgt spid="1795077"/>
                                        </p:tgtEl>
                                        <p:attrNameLst>
                                          <p:attrName>style.visibility</p:attrName>
                                        </p:attrNameLst>
                                      </p:cBhvr>
                                      <p:to>
                                        <p:strVal val="visible"/>
                                      </p:to>
                                    </p:set>
                                    <p:animEffect transition="in" filter="dissolve">
                                      <p:cBhvr>
                                        <p:cTn id="19" dur="500"/>
                                        <p:tgtEl>
                                          <p:spTgt spid="1795077"/>
                                        </p:tgtEl>
                                      </p:cBhvr>
                                    </p:animEffect>
                                  </p:childTnLst>
                                </p:cTn>
                              </p:par>
                            </p:childTnLst>
                          </p:cTn>
                        </p:par>
                        <p:par>
                          <p:cTn id="20" fill="hold" nodeType="afterGroup">
                            <p:stCondLst>
                              <p:cond delay="15000"/>
                            </p:stCondLst>
                            <p:childTnLst>
                              <p:par>
                                <p:cTn id="21" presetID="9" presetClass="entr" presetSubtype="0" fill="hold" grpId="0" nodeType="afterEffect">
                                  <p:stCondLst>
                                    <p:cond delay="3000"/>
                                  </p:stCondLst>
                                  <p:childTnLst>
                                    <p:set>
                                      <p:cBhvr>
                                        <p:cTn id="22" dur="1" fill="hold">
                                          <p:stCondLst>
                                            <p:cond delay="0"/>
                                          </p:stCondLst>
                                        </p:cTn>
                                        <p:tgtEl>
                                          <p:spTgt spid="1795080"/>
                                        </p:tgtEl>
                                        <p:attrNameLst>
                                          <p:attrName>style.visibility</p:attrName>
                                        </p:attrNameLst>
                                      </p:cBhvr>
                                      <p:to>
                                        <p:strVal val="visible"/>
                                      </p:to>
                                    </p:set>
                                    <p:animEffect transition="in" filter="dissolve">
                                      <p:cBhvr>
                                        <p:cTn id="23" dur="500"/>
                                        <p:tgtEl>
                                          <p:spTgt spid="1795080"/>
                                        </p:tgtEl>
                                      </p:cBhvr>
                                    </p:animEffect>
                                  </p:childTnLst>
                                </p:cTn>
                              </p:par>
                            </p:childTnLst>
                          </p:cTn>
                        </p:par>
                        <p:par>
                          <p:cTn id="24" fill="hold" nodeType="afterGroup">
                            <p:stCondLst>
                              <p:cond delay="18500"/>
                            </p:stCondLst>
                            <p:childTnLst>
                              <p:par>
                                <p:cTn id="25" presetID="9" presetClass="entr" presetSubtype="0" fill="hold" grpId="0" nodeType="afterEffect">
                                  <p:stCondLst>
                                    <p:cond delay="2000"/>
                                  </p:stCondLst>
                                  <p:childTnLst>
                                    <p:set>
                                      <p:cBhvr>
                                        <p:cTn id="26" dur="1" fill="hold">
                                          <p:stCondLst>
                                            <p:cond delay="0"/>
                                          </p:stCondLst>
                                        </p:cTn>
                                        <p:tgtEl>
                                          <p:spTgt spid="1795078"/>
                                        </p:tgtEl>
                                        <p:attrNameLst>
                                          <p:attrName>style.visibility</p:attrName>
                                        </p:attrNameLst>
                                      </p:cBhvr>
                                      <p:to>
                                        <p:strVal val="visible"/>
                                      </p:to>
                                    </p:set>
                                    <p:animEffect transition="in" filter="dissolve">
                                      <p:cBhvr>
                                        <p:cTn id="27" dur="500"/>
                                        <p:tgtEl>
                                          <p:spTgt spid="1795078"/>
                                        </p:tgtEl>
                                      </p:cBhvr>
                                    </p:animEffect>
                                  </p:childTnLst>
                                </p:cTn>
                              </p:par>
                            </p:childTnLst>
                          </p:cTn>
                        </p:par>
                        <p:par>
                          <p:cTn id="28" fill="hold" nodeType="afterGroup">
                            <p:stCondLst>
                              <p:cond delay="21000"/>
                            </p:stCondLst>
                            <p:childTnLst>
                              <p:par>
                                <p:cTn id="29" presetID="9" presetClass="entr" presetSubtype="0" fill="hold" grpId="0" nodeType="afterEffect">
                                  <p:stCondLst>
                                    <p:cond delay="5000"/>
                                  </p:stCondLst>
                                  <p:childTnLst>
                                    <p:set>
                                      <p:cBhvr>
                                        <p:cTn id="30" dur="1" fill="hold">
                                          <p:stCondLst>
                                            <p:cond delay="0"/>
                                          </p:stCondLst>
                                        </p:cTn>
                                        <p:tgtEl>
                                          <p:spTgt spid="1795083"/>
                                        </p:tgtEl>
                                        <p:attrNameLst>
                                          <p:attrName>style.visibility</p:attrName>
                                        </p:attrNameLst>
                                      </p:cBhvr>
                                      <p:to>
                                        <p:strVal val="visible"/>
                                      </p:to>
                                    </p:set>
                                    <p:animEffect transition="in" filter="dissolve">
                                      <p:cBhvr>
                                        <p:cTn id="31" dur="500"/>
                                        <p:tgtEl>
                                          <p:spTgt spid="1795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5076" grpId="0" autoUpdateAnimBg="0"/>
      <p:bldP spid="1795077" grpId="0" autoUpdateAnimBg="0"/>
      <p:bldP spid="1795078" grpId="0" autoUpdateAnimBg="0"/>
      <p:bldP spid="1795079" grpId="0" autoUpdateAnimBg="0"/>
      <p:bldP spid="1795080" grpId="0" autoUpdateAnimBg="0"/>
      <p:bldP spid="1795081" grpId="0" autoUpdateAnimBg="0"/>
      <p:bldP spid="1795083"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57729" name="Rectangle 2"/>
          <p:cNvSpPr>
            <a:spLocks noGrp="1" noChangeArrowheads="1"/>
          </p:cNvSpPr>
          <p:nvPr>
            <p:ph type="title"/>
          </p:nvPr>
        </p:nvSpPr>
        <p:spPr>
          <a:xfrm>
            <a:off x="5257800" y="304800"/>
            <a:ext cx="3733800" cy="2057400"/>
          </a:xfrm>
        </p:spPr>
        <p:txBody>
          <a:bodyPr>
            <a:normAutofit fontScale="90000"/>
          </a:bodyPr>
          <a:lstStyle/>
          <a:p>
            <a:pPr eaLnBrk="1" hangingPunct="1">
              <a:defRPr/>
            </a:pPr>
            <a:r>
              <a:rPr lang="en-US" altLang="zh-CN" b="1">
                <a:solidFill>
                  <a:schemeClr val="bg1"/>
                </a:solidFill>
                <a:latin typeface="Arial"/>
                <a:cs typeface="Arial"/>
              </a:rPr>
              <a:t>Creation Going into Genesis 3</a:t>
            </a:r>
            <a:endParaRPr lang="en-US" altLang="zh-CN">
              <a:latin typeface="Arial"/>
              <a:cs typeface="Arial"/>
            </a:endParaRPr>
          </a:p>
        </p:txBody>
      </p:sp>
      <p:pic>
        <p:nvPicPr>
          <p:cNvPr id="76800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323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05" name="Text Box 5"/>
          <p:cNvSpPr txBox="1">
            <a:spLocks noChangeArrowheads="1"/>
          </p:cNvSpPr>
          <p:nvPr/>
        </p:nvSpPr>
        <p:spPr bwMode="auto">
          <a:xfrm>
            <a:off x="8578850" y="76200"/>
            <a:ext cx="441325" cy="369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1800" b="1">
                <a:solidFill>
                  <a:srgbClr val="FFFFFF"/>
                </a:solidFill>
                <a:latin typeface="Arial"/>
                <a:ea typeface="ＭＳ Ｐゴシック" pitchFamily="-112" charset="-128"/>
                <a:cs typeface="Arial"/>
              </a:rPr>
              <a:t>35</a:t>
            </a:r>
          </a:p>
        </p:txBody>
      </p:sp>
      <p:sp>
        <p:nvSpPr>
          <p:cNvPr id="457732" name="Rectangle 6"/>
          <p:cNvSpPr>
            <a:spLocks noChangeArrowheads="1"/>
          </p:cNvSpPr>
          <p:nvPr/>
        </p:nvSpPr>
        <p:spPr bwMode="auto">
          <a:xfrm>
            <a:off x="5257800" y="2667000"/>
            <a:ext cx="3733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457200" fontAlgn="auto">
              <a:lnSpc>
                <a:spcPct val="90000"/>
              </a:lnSpc>
              <a:spcAft>
                <a:spcPts val="0"/>
              </a:spcAft>
              <a:buFontTx/>
              <a:buChar char="•"/>
              <a:defRPr/>
            </a:pPr>
            <a:r>
              <a:rPr lang="en-US" altLang="zh-CN" sz="3200" b="1" dirty="0">
                <a:solidFill>
                  <a:srgbClr val="FFFFFF"/>
                </a:solidFill>
                <a:latin typeface="Arial"/>
                <a:ea typeface="+mn-ea"/>
                <a:cs typeface="Arial"/>
              </a:rPr>
              <a:t>Monotheism</a:t>
            </a:r>
          </a:p>
          <a:p>
            <a:pPr marL="342900" indent="-342900" defTabSz="457200" fontAlgn="auto">
              <a:lnSpc>
                <a:spcPct val="90000"/>
              </a:lnSpc>
              <a:spcAft>
                <a:spcPts val="0"/>
              </a:spcAft>
              <a:buFontTx/>
              <a:buChar char="•"/>
              <a:defRPr/>
            </a:pPr>
            <a:r>
              <a:rPr lang="en-US" altLang="zh-CN" sz="3200" b="1" dirty="0">
                <a:solidFill>
                  <a:srgbClr val="FFFFFF"/>
                </a:solidFill>
                <a:latin typeface="Arial"/>
                <a:ea typeface="+mn-ea"/>
                <a:cs typeface="Arial"/>
              </a:rPr>
              <a:t>Sovereign God</a:t>
            </a:r>
          </a:p>
          <a:p>
            <a:pPr marL="342900" indent="-342900" defTabSz="457200" fontAlgn="auto">
              <a:lnSpc>
                <a:spcPct val="90000"/>
              </a:lnSpc>
              <a:spcAft>
                <a:spcPts val="0"/>
              </a:spcAft>
              <a:buFontTx/>
              <a:buChar char="•"/>
              <a:defRPr/>
            </a:pPr>
            <a:r>
              <a:rPr lang="en-US" altLang="zh-CN" sz="3200" b="1" dirty="0">
                <a:solidFill>
                  <a:srgbClr val="FFFFFF"/>
                </a:solidFill>
                <a:latin typeface="Arial"/>
                <a:ea typeface="+mn-ea"/>
                <a:cs typeface="Arial"/>
              </a:rPr>
              <a:t>All is </a:t>
            </a:r>
            <a:r>
              <a:rPr lang="en-US" altLang="ja-JP" sz="3200" b="1" dirty="0">
                <a:solidFill>
                  <a:srgbClr val="FFFFFF"/>
                </a:solidFill>
                <a:latin typeface="Arial"/>
                <a:ea typeface="+mn-ea"/>
                <a:cs typeface="Arial"/>
              </a:rPr>
              <a:t>"Good"</a:t>
            </a:r>
          </a:p>
          <a:p>
            <a:pPr marL="342900" indent="-342900" defTabSz="457200" fontAlgn="auto">
              <a:lnSpc>
                <a:spcPct val="90000"/>
              </a:lnSpc>
              <a:spcAft>
                <a:spcPts val="0"/>
              </a:spcAft>
              <a:buFontTx/>
              <a:buChar char="•"/>
              <a:defRPr/>
            </a:pPr>
            <a:r>
              <a:rPr lang="en-US" altLang="zh-CN" sz="3200" b="1" dirty="0">
                <a:solidFill>
                  <a:srgbClr val="FFFFFF"/>
                </a:solidFill>
                <a:latin typeface="Arial"/>
                <a:ea typeface="+mn-ea"/>
                <a:cs typeface="Arial"/>
              </a:rPr>
              <a:t>Man without sin</a:t>
            </a:r>
          </a:p>
          <a:p>
            <a:pPr marL="342900" indent="-342900" defTabSz="457200" fontAlgn="auto">
              <a:lnSpc>
                <a:spcPct val="90000"/>
              </a:lnSpc>
              <a:spcAft>
                <a:spcPts val="0"/>
              </a:spcAft>
              <a:buFontTx/>
              <a:buChar char="•"/>
              <a:defRPr/>
            </a:pPr>
            <a:r>
              <a:rPr lang="en-US" altLang="zh-CN" sz="3200" b="1" dirty="0">
                <a:solidFill>
                  <a:srgbClr val="FFFFFF"/>
                </a:solidFill>
                <a:latin typeface="Arial"/>
                <a:ea typeface="+mn-ea"/>
                <a:cs typeface="Arial"/>
              </a:rPr>
              <a:t>No pain or evil</a:t>
            </a:r>
          </a:p>
          <a:p>
            <a:pPr marL="342900" indent="-342900" defTabSz="457200" fontAlgn="auto">
              <a:lnSpc>
                <a:spcPct val="90000"/>
              </a:lnSpc>
              <a:spcAft>
                <a:spcPts val="0"/>
              </a:spcAft>
              <a:buFontTx/>
              <a:buChar char="•"/>
              <a:defRPr/>
            </a:pPr>
            <a:r>
              <a:rPr lang="en-US" altLang="zh-CN" sz="3200" b="1" dirty="0">
                <a:solidFill>
                  <a:srgbClr val="FFFFFF"/>
                </a:solidFill>
                <a:latin typeface="Arial"/>
                <a:ea typeface="+mn-ea"/>
                <a:cs typeface="Arial"/>
              </a:rPr>
              <a:t>Fellowship with God</a:t>
            </a: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6" descr="Gen 2 Animals seeing Ada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1560" y="1052736"/>
            <a:ext cx="7772400" cy="803176"/>
          </a:xfrm>
          <a:ln>
            <a:miter lim="800000"/>
            <a:headEnd/>
            <a:tailEnd/>
          </a:ln>
          <a:extLst/>
        </p:spPr>
        <p:txBody>
          <a:bodyPr/>
          <a:lstStyle/>
          <a:p>
            <a:pPr>
              <a:defRPr/>
            </a:pPr>
            <a:r>
              <a:rPr lang="vi-VN" dirty="0">
                <a:effectLst>
                  <a:glow rad="101600">
                    <a:schemeClr val="bg2">
                      <a:alpha val="75000"/>
                    </a:schemeClr>
                  </a:glow>
                </a:effectLst>
              </a:rPr>
              <a:t>Cuộc sống bắt đầu tuyệt vời cho động vật</a:t>
            </a:r>
            <a:endParaRPr lang="en-US" dirty="0">
              <a:effectLst>
                <a:glow rad="101600">
                  <a:schemeClr val="bg2">
                    <a:alpha val="75000"/>
                  </a:schemeClr>
                </a:glow>
              </a:effectLst>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1073" name="Picture 5" descr="Gen 2 Adam naming animals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1883296"/>
          </a:xfrm>
          <a:ln>
            <a:miter lim="800000"/>
            <a:headEnd/>
            <a:tailEnd/>
          </a:ln>
          <a:extLst/>
        </p:spPr>
        <p:txBody>
          <a:bodyPr/>
          <a:lstStyle/>
          <a:p>
            <a:pPr>
              <a:defRPr/>
            </a:pPr>
            <a:r>
              <a:rPr lang="vi-VN" dirty="0">
                <a:effectLst>
                  <a:glow rad="101600">
                    <a:schemeClr val="bg2">
                      <a:alpha val="75000"/>
                    </a:schemeClr>
                  </a:glow>
                </a:effectLst>
              </a:rPr>
              <a:t>Cuộc sống bắt đầu tuyệt vời cho động vật</a:t>
            </a:r>
            <a:endParaRPr lang="en-US" dirty="0">
              <a:effectLst>
                <a:glow rad="101600">
                  <a:schemeClr val="bg2">
                    <a:alpha val="75000"/>
                  </a:schemeClr>
                </a:glow>
              </a:effectLst>
            </a:endParaRP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2097" name="Picture 3" descr="Rom 5 Go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1268760"/>
            <a:ext cx="7772400" cy="803176"/>
          </a:xfrm>
          <a:ln>
            <a:miter lim="800000"/>
            <a:headEnd/>
            <a:tailEnd/>
          </a:ln>
          <a:extLst/>
        </p:spPr>
        <p:txBody>
          <a:bodyPr/>
          <a:lstStyle/>
          <a:p>
            <a:pPr>
              <a:defRPr/>
            </a:pPr>
            <a:r>
              <a:rPr lang="vi-VN" dirty="0">
                <a:effectLst>
                  <a:glow rad="101600">
                    <a:schemeClr val="bg2">
                      <a:alpha val="75000"/>
                    </a:schemeClr>
                  </a:glow>
                </a:effectLst>
              </a:rPr>
              <a:t>Cuộc sống bắt đầu tuyệt vời cho </a:t>
            </a:r>
            <a:r>
              <a:rPr lang="en-US" dirty="0">
                <a:effectLst>
                  <a:glow rad="101600">
                    <a:schemeClr val="bg2">
                      <a:alpha val="75000"/>
                    </a:schemeClr>
                  </a:glow>
                </a:effectLst>
              </a:rPr>
              <a:t>con </a:t>
            </a:r>
            <a:r>
              <a:rPr lang="en-US" dirty="0" err="1">
                <a:effectLst>
                  <a:glow rad="101600">
                    <a:schemeClr val="bg2">
                      <a:alpha val="75000"/>
                    </a:schemeClr>
                  </a:glow>
                </a:effectLst>
              </a:rPr>
              <a:t>người</a:t>
            </a:r>
            <a:endParaRPr lang="en-US" dirty="0">
              <a:effectLst>
                <a:glow rad="101600">
                  <a:schemeClr val="bg2">
                    <a:alpha val="75000"/>
                  </a:schemeClr>
                </a:glow>
              </a:effectLst>
            </a:endParaRP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05544"/>
            <a:ext cx="7772400" cy="803176"/>
          </a:xfrm>
          <a:ln>
            <a:miter lim="800000"/>
            <a:headEnd/>
            <a:tailEnd/>
          </a:ln>
          <a:extLst/>
        </p:spPr>
        <p:txBody>
          <a:bodyPr/>
          <a:lstStyle/>
          <a:p>
            <a:pPr>
              <a:defRPr/>
            </a:pPr>
            <a:r>
              <a:rPr lang="en-US" dirty="0">
                <a:effectLst>
                  <a:glow rad="101600">
                    <a:schemeClr val="bg2">
                      <a:alpha val="75000"/>
                    </a:schemeClr>
                  </a:glow>
                </a:effectLst>
              </a:rPr>
              <a:t>Life started great for people</a:t>
            </a:r>
          </a:p>
        </p:txBody>
      </p:sp>
      <p:pic>
        <p:nvPicPr>
          <p:cNvPr id="773123" name="Picture 2" descr="Gen 2 Close u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3"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5554"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50000"/>
              </a:spcBef>
            </a:pPr>
            <a:r>
              <a:rPr lang="en-US" sz="900" b="1">
                <a:solidFill>
                  <a:srgbClr val="FFFFFF"/>
                </a:solidFill>
                <a:latin typeface="Arial" charset="0"/>
              </a:rPr>
              <a:t>©2003 TBBMI</a:t>
            </a:r>
          </a:p>
        </p:txBody>
      </p:sp>
      <p:sp>
        <p:nvSpPr>
          <p:cNvPr id="1766404" name="Rectangle 4"/>
          <p:cNvSpPr>
            <a:spLocks noChangeArrowheads="1"/>
          </p:cNvSpPr>
          <p:nvPr/>
        </p:nvSpPr>
        <p:spPr bwMode="auto">
          <a:xfrm>
            <a:off x="7545388" y="6527800"/>
            <a:ext cx="730250"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effectLst>
                  <a:outerShdw blurRad="38100" dist="38100" dir="2700000" algn="tl">
                    <a:srgbClr val="FFFFFF"/>
                  </a:outerShdw>
                </a:effectLst>
                <a:latin typeface="Arial" charset="0"/>
              </a:rPr>
              <a:t>7.5.03a.</a:t>
            </a:r>
          </a:p>
        </p:txBody>
      </p:sp>
      <p:sp>
        <p:nvSpPr>
          <p:cNvPr id="1766405"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effectLst>
                  <a:outerShdw blurRad="38100" dist="38100" dir="2700000" algn="tl">
                    <a:srgbClr val="FFFFFF"/>
                  </a:outerShdw>
                </a:effectLst>
                <a:latin typeface="Arial" charset="0"/>
              </a:rPr>
              <a:t>19</a:t>
            </a:r>
          </a:p>
        </p:txBody>
      </p:sp>
      <p:sp>
        <p:nvSpPr>
          <p:cNvPr id="535557" name="Rectangle 6"/>
          <p:cNvSpPr>
            <a:spLocks noGrp="1" noChangeArrowheads="1"/>
          </p:cNvSpPr>
          <p:nvPr>
            <p:ph type="ctrTitle" idx="4294967295"/>
          </p:nvPr>
        </p:nvSpPr>
        <p:spPr>
          <a:xfrm>
            <a:off x="-228600" y="-152400"/>
            <a:ext cx="7315200" cy="3657600"/>
          </a:xfrm>
        </p:spPr>
        <p:txBody>
          <a:bodyPr/>
          <a:lstStyle/>
          <a:p>
            <a:pPr eaLnBrk="1" hangingPunct="1"/>
            <a:r>
              <a:rPr lang="en-US" sz="7500">
                <a:solidFill>
                  <a:srgbClr val="FFFFFF"/>
                </a:solidFill>
                <a:latin typeface="Times New Roman" charset="0"/>
              </a:rPr>
              <a:t>Từ Chìa Khóa của Sáng Thế Ký:</a:t>
            </a:r>
          </a:p>
        </p:txBody>
      </p:sp>
      <p:sp>
        <p:nvSpPr>
          <p:cNvPr id="535558" name="WordArt 7"/>
          <p:cNvSpPr>
            <a:spLocks noChangeArrowheads="1" noChangeShapeType="1" noTextEdit="1"/>
          </p:cNvSpPr>
          <p:nvPr/>
        </p:nvSpPr>
        <p:spPr bwMode="auto">
          <a:xfrm>
            <a:off x="3429000" y="2590800"/>
            <a:ext cx="5334000" cy="4267200"/>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a:r>
              <a:rPr lang="en-US" sz="3600" b="1" kern="10">
                <a:ln w="9525">
                  <a:round/>
                  <a:headEnd/>
                  <a:tailEnd/>
                </a:ln>
                <a:gradFill rotWithShape="1">
                  <a:gsLst>
                    <a:gs pos="0">
                      <a:srgbClr val="FFE701"/>
                    </a:gs>
                    <a:gs pos="100000">
                      <a:srgbClr val="FE3E02"/>
                    </a:gs>
                  </a:gsLst>
                  <a:lin ang="5400000" scaled="1"/>
                </a:gradFill>
                <a:latin typeface="Arial"/>
                <a:ea typeface="Arial"/>
                <a:cs typeface="Arial"/>
              </a:rPr>
              <a:t>Tuyển chọn</a:t>
            </a:r>
          </a:p>
        </p:txBody>
      </p:sp>
      <p:sp>
        <p:nvSpPr>
          <p:cNvPr id="535559" name="Text Box 8"/>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56</a:t>
            </a:r>
          </a:p>
        </p:txBody>
      </p:sp>
    </p:spTree>
  </p:cSld>
  <p:clrMapOvr>
    <a:masterClrMapping/>
  </p:clrMapOvr>
  <p:transition>
    <p:wheel spokes="0"/>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4145" name="Picture 4" descr="Gen 2 Tree over coup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1052736"/>
            <a:ext cx="7772400" cy="803176"/>
          </a:xfrm>
          <a:ln>
            <a:miter lim="800000"/>
            <a:headEnd/>
            <a:tailEnd/>
          </a:ln>
          <a:extLst/>
        </p:spPr>
        <p:txBody>
          <a:bodyPr/>
          <a:lstStyle/>
          <a:p>
            <a:pPr>
              <a:defRPr/>
            </a:pPr>
            <a:r>
              <a:rPr lang="vi-VN" dirty="0">
                <a:effectLst>
                  <a:glow rad="101600">
                    <a:schemeClr val="bg2">
                      <a:alpha val="75000"/>
                    </a:schemeClr>
                  </a:glow>
                </a:effectLst>
              </a:rPr>
              <a:t>Nhưng Chúa</a:t>
            </a:r>
            <a:r>
              <a:rPr lang="en-US" dirty="0">
                <a:effectLst>
                  <a:glow rad="101600">
                    <a:schemeClr val="bg2">
                      <a:alpha val="75000"/>
                    </a:schemeClr>
                  </a:glow>
                </a:effectLst>
              </a:rPr>
              <a:t> </a:t>
            </a:r>
            <a:r>
              <a:rPr lang="en-US" dirty="0" err="1">
                <a:effectLst>
                  <a:glow rad="101600">
                    <a:schemeClr val="bg2">
                      <a:alpha val="75000"/>
                    </a:schemeClr>
                  </a:glow>
                </a:effectLst>
              </a:rPr>
              <a:t>cần</a:t>
            </a:r>
            <a:r>
              <a:rPr lang="en-US" dirty="0">
                <a:effectLst>
                  <a:glow rad="101600">
                    <a:schemeClr val="bg2">
                      <a:alpha val="75000"/>
                    </a:schemeClr>
                  </a:glow>
                </a:effectLst>
              </a:rPr>
              <a:t> </a:t>
            </a:r>
            <a:r>
              <a:rPr lang="en-US" dirty="0" err="1">
                <a:effectLst>
                  <a:glow rad="101600">
                    <a:schemeClr val="bg2">
                      <a:alpha val="75000"/>
                    </a:schemeClr>
                  </a:glow>
                </a:effectLst>
              </a:rPr>
              <a:t>phải</a:t>
            </a:r>
            <a:r>
              <a:rPr lang="en-US" dirty="0">
                <a:effectLst>
                  <a:glow rad="101600">
                    <a:schemeClr val="bg2">
                      <a:alpha val="75000"/>
                    </a:schemeClr>
                  </a:glow>
                </a:effectLst>
              </a:rPr>
              <a:t> </a:t>
            </a:r>
            <a:r>
              <a:rPr lang="en-US" dirty="0" err="1">
                <a:effectLst>
                  <a:glow rad="101600">
                    <a:schemeClr val="bg2">
                      <a:alpha val="75000"/>
                    </a:schemeClr>
                  </a:glow>
                </a:effectLst>
              </a:rPr>
              <a:t>bao</a:t>
            </a:r>
            <a:r>
              <a:rPr lang="vi-VN" dirty="0">
                <a:effectLst>
                  <a:glow rad="101600">
                    <a:schemeClr val="bg2">
                      <a:alpha val="75000"/>
                    </a:schemeClr>
                  </a:glow>
                </a:effectLst>
              </a:rPr>
              <a:t> gồm </a:t>
            </a:r>
            <a:r>
              <a:rPr lang="en-US" dirty="0" err="1">
                <a:effectLst>
                  <a:glow rad="101600">
                    <a:schemeClr val="bg2">
                      <a:alpha val="75000"/>
                    </a:schemeClr>
                  </a:glow>
                </a:effectLst>
              </a:rPr>
              <a:t>cái</a:t>
            </a:r>
            <a:r>
              <a:rPr lang="vi-VN" dirty="0">
                <a:effectLst>
                  <a:glow rad="101600">
                    <a:schemeClr val="bg2">
                      <a:alpha val="75000"/>
                    </a:schemeClr>
                  </a:glow>
                </a:effectLst>
              </a:rPr>
              <a:t> cây</a:t>
            </a:r>
            <a:r>
              <a:rPr lang="en-US" dirty="0">
                <a:effectLst>
                  <a:glow rad="101600">
                    <a:schemeClr val="bg2">
                      <a:alpha val="75000"/>
                    </a:schemeClr>
                  </a:glow>
                </a:effectLst>
              </a:rPr>
              <a:t> </a:t>
            </a: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51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0388"/>
            <a:ext cx="9144000" cy="6297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6" name="Title 1"/>
          <p:cNvSpPr txBox="1">
            <a:spLocks/>
          </p:cNvSpPr>
          <p:nvPr/>
        </p:nvSpPr>
        <p:spPr bwMode="auto">
          <a:xfrm>
            <a:off x="107504" y="5085184"/>
            <a:ext cx="9036496" cy="1700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lnSpc>
                <a:spcPct val="95000"/>
              </a:lnSpc>
              <a:spcBef>
                <a:spcPct val="0"/>
              </a:spcBef>
              <a:buClr>
                <a:srgbClr val="000000"/>
              </a:buClr>
              <a:buSzPct val="100000"/>
              <a:defRPr/>
            </a:pPr>
            <a:r>
              <a:rPr lang="en-US" sz="2800" b="1" dirty="0">
                <a:solidFill>
                  <a:srgbClr val="FFFFFF"/>
                </a:solidFill>
                <a:effectLst>
                  <a:glow rad="228600">
                    <a:srgbClr val="000000"/>
                  </a:glow>
                </a:effectLst>
                <a:latin typeface="Arial" charset="0"/>
                <a:ea typeface="MS PGothic" charset="0"/>
              </a:rPr>
              <a:t>"</a:t>
            </a:r>
            <a:r>
              <a:rPr lang="en-SG" sz="2800" b="1" dirty="0">
                <a:solidFill>
                  <a:srgbClr val="FFFFFF"/>
                </a:solidFill>
                <a:effectLst>
                  <a:glow rad="228600">
                    <a:srgbClr val="000000"/>
                  </a:glow>
                </a:effectLst>
                <a:latin typeface="Arial" charset="0"/>
                <a:ea typeface="MS PGothic" charset="0"/>
              </a:rPr>
              <a:t>But the L</a:t>
            </a:r>
            <a:r>
              <a:rPr lang="en-SG" b="1" dirty="0">
                <a:solidFill>
                  <a:srgbClr val="FFFFFF"/>
                </a:solidFill>
                <a:effectLst>
                  <a:glow rad="228600">
                    <a:srgbClr val="000000"/>
                  </a:glow>
                </a:effectLst>
                <a:latin typeface="Arial" charset="0"/>
                <a:ea typeface="MS PGothic" charset="0"/>
              </a:rPr>
              <a:t>ORD</a:t>
            </a:r>
            <a:r>
              <a:rPr lang="en-SG" sz="2800" b="1" dirty="0">
                <a:solidFill>
                  <a:srgbClr val="FFFFFF"/>
                </a:solidFill>
                <a:effectLst>
                  <a:glow rad="228600">
                    <a:srgbClr val="000000"/>
                  </a:glow>
                </a:effectLst>
                <a:latin typeface="Arial" charset="0"/>
                <a:ea typeface="MS PGothic" charset="0"/>
              </a:rPr>
              <a:t> God warned him, </a:t>
            </a:r>
            <a:r>
              <a:rPr lang="fr-FR" sz="2800" b="1" dirty="0">
                <a:solidFill>
                  <a:srgbClr val="FFFFFF"/>
                </a:solidFill>
                <a:effectLst>
                  <a:glow rad="228600">
                    <a:srgbClr val="000000"/>
                  </a:glow>
                </a:effectLst>
                <a:latin typeface="Arial" charset="0"/>
                <a:ea typeface="MS PGothic" charset="0"/>
              </a:rPr>
              <a:t>'</a:t>
            </a:r>
            <a:r>
              <a:rPr lang="en-SG" sz="2800" b="1" dirty="0">
                <a:solidFill>
                  <a:srgbClr val="FFFFFF"/>
                </a:solidFill>
                <a:effectLst>
                  <a:glow rad="228600">
                    <a:srgbClr val="000000"/>
                  </a:glow>
                </a:effectLst>
                <a:latin typeface="Arial" charset="0"/>
                <a:ea typeface="MS PGothic" charset="0"/>
              </a:rPr>
              <a:t>You may freely eat the fruit of every tree in the garden </a:t>
            </a:r>
            <a:r>
              <a:rPr lang="en-SG" sz="2800" b="1" baseline="30000" dirty="0">
                <a:solidFill>
                  <a:srgbClr val="FFFFFF"/>
                </a:solidFill>
                <a:effectLst>
                  <a:glow rad="228600">
                    <a:srgbClr val="000000"/>
                  </a:glow>
                </a:effectLst>
                <a:latin typeface="Arial" charset="0"/>
                <a:ea typeface="MS PGothic" charset="0"/>
              </a:rPr>
              <a:t>17</a:t>
            </a:r>
            <a:r>
              <a:rPr lang="en-SG" sz="2800" b="1" dirty="0">
                <a:solidFill>
                  <a:srgbClr val="FFFFFF"/>
                </a:solidFill>
                <a:effectLst>
                  <a:glow rad="228600">
                    <a:srgbClr val="000000"/>
                  </a:glow>
                </a:effectLst>
                <a:latin typeface="Arial" charset="0"/>
                <a:ea typeface="MS PGothic" charset="0"/>
              </a:rPr>
              <a:t> —except the tree of the knowledge of good and evil. If you eat its fruit, you are sure to die.</a:t>
            </a:r>
            <a:r>
              <a:rPr lang="fr-FR" sz="2800" b="1" dirty="0">
                <a:solidFill>
                  <a:srgbClr val="FFFFFF"/>
                </a:solidFill>
                <a:effectLst>
                  <a:glow rad="228600">
                    <a:srgbClr val="000000"/>
                  </a:glow>
                </a:effectLst>
                <a:latin typeface="Arial" charset="0"/>
                <a:ea typeface="MS PGothic" charset="0"/>
              </a:rPr>
              <a:t>'"</a:t>
            </a:r>
            <a:r>
              <a:rPr lang="en-US" sz="2800" b="1" dirty="0">
                <a:solidFill>
                  <a:srgbClr val="FFFFFF"/>
                </a:solidFill>
                <a:effectLst>
                  <a:glow rad="228600">
                    <a:srgbClr val="000000"/>
                  </a:glow>
                </a:effectLst>
                <a:latin typeface="Arial" charset="0"/>
                <a:ea typeface="MS PGothic" charset="0"/>
              </a:rPr>
              <a:t> </a:t>
            </a:r>
          </a:p>
        </p:txBody>
      </p:sp>
      <p:sp>
        <p:nvSpPr>
          <p:cNvPr id="2" name="Title 1"/>
          <p:cNvSpPr>
            <a:spLocks noGrp="1"/>
          </p:cNvSpPr>
          <p:nvPr>
            <p:ph type="title"/>
          </p:nvPr>
        </p:nvSpPr>
        <p:spPr>
          <a:xfrm>
            <a:off x="0" y="-56163"/>
            <a:ext cx="9144000" cy="682238"/>
          </a:xfrm>
          <a:gradFill rotWithShape="1">
            <a:gsLst>
              <a:gs pos="0">
                <a:srgbClr val="660033"/>
              </a:gs>
              <a:gs pos="50000">
                <a:srgbClr val="2F0018"/>
              </a:gs>
              <a:gs pos="100000">
                <a:srgbClr val="660033"/>
              </a:gs>
            </a:gsLst>
            <a:lin ang="5400000" scaled="1"/>
          </a:gradFill>
          <a:extLst/>
        </p:spPr>
        <p:txBody>
          <a:bodyPr lIns="91440" tIns="45720" rIns="91440" bIns="45720">
            <a:spAutoFit/>
          </a:bodyPr>
          <a:lstStyle/>
          <a:p>
            <a:pPr>
              <a:defRPr/>
            </a:pPr>
            <a:r>
              <a:rPr lang="en-US" sz="4000" b="1" dirty="0">
                <a:effectLst>
                  <a:glow rad="228600">
                    <a:srgbClr val="000000"/>
                  </a:glow>
                </a:effectLst>
                <a:latin typeface="Arial" charset="0"/>
                <a:ea typeface="MS PGothic" charset="0"/>
              </a:rPr>
              <a:t>Genesis 2:16 (NLT)</a:t>
            </a:r>
          </a:p>
        </p:txBody>
      </p:sp>
    </p:spTree>
  </p:cSld>
  <p:clrMapOvr>
    <a:masterClrMapping/>
  </p:clrMapOvr>
  <p:transition spd="slow"/>
</p:sld>
</file>

<file path=ppt/slides/slide14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57729" name="Rectangle 2"/>
          <p:cNvSpPr>
            <a:spLocks noGrp="1" noChangeArrowheads="1"/>
          </p:cNvSpPr>
          <p:nvPr>
            <p:ph type="title"/>
          </p:nvPr>
        </p:nvSpPr>
        <p:spPr>
          <a:xfrm>
            <a:off x="0" y="76200"/>
            <a:ext cx="4819650" cy="2057400"/>
          </a:xfrm>
        </p:spPr>
        <p:txBody>
          <a:bodyPr>
            <a:normAutofit fontScale="90000"/>
          </a:bodyPr>
          <a:lstStyle/>
          <a:p>
            <a:pPr eaLnBrk="1" hangingPunct="1">
              <a:defRPr/>
            </a:pPr>
            <a:r>
              <a:rPr lang="en-US" altLang="zh-CN" b="1" dirty="0">
                <a:solidFill>
                  <a:schemeClr val="bg1"/>
                </a:solidFill>
                <a:latin typeface="Arial" charset="0"/>
              </a:rPr>
              <a:t>Satan fell very soon after the 7th day of history</a:t>
            </a:r>
            <a:endParaRPr lang="en-US" altLang="zh-CN" dirty="0">
              <a:latin typeface="Arial" charset="0"/>
            </a:endParaRPr>
          </a:p>
        </p:txBody>
      </p:sp>
      <p:sp>
        <p:nvSpPr>
          <p:cNvPr id="457732" name="Rectangle 6"/>
          <p:cNvSpPr>
            <a:spLocks noChangeArrowheads="1"/>
          </p:cNvSpPr>
          <p:nvPr/>
        </p:nvSpPr>
        <p:spPr bwMode="auto">
          <a:xfrm>
            <a:off x="130175" y="2225675"/>
            <a:ext cx="9013825" cy="424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2438" indent="-452438" defTabSz="457200" fontAlgn="auto">
              <a:lnSpc>
                <a:spcPct val="90000"/>
              </a:lnSpc>
              <a:spcAft>
                <a:spcPts val="0"/>
              </a:spcAft>
              <a:defRPr/>
            </a:pPr>
            <a:r>
              <a:rPr lang="en-US" altLang="zh-CN" b="1" dirty="0">
                <a:solidFill>
                  <a:srgbClr val="FFFFFF"/>
                </a:solidFill>
                <a:latin typeface="Arial"/>
                <a:ea typeface="+mn-ea"/>
                <a:cs typeface="Arial"/>
              </a:rPr>
              <a:t>1. Ezek. 28 shows Satan was in his </a:t>
            </a:r>
            <a:br>
              <a:rPr lang="en-US" altLang="zh-CN" b="1" dirty="0">
                <a:solidFill>
                  <a:srgbClr val="FFFFFF"/>
                </a:solidFill>
                <a:latin typeface="Arial"/>
                <a:ea typeface="+mn-ea"/>
                <a:cs typeface="Arial"/>
              </a:rPr>
            </a:br>
            <a:r>
              <a:rPr lang="en-US" altLang="zh-CN" b="1" dirty="0">
                <a:solidFill>
                  <a:srgbClr val="FFFFFF"/>
                </a:solidFill>
                <a:latin typeface="Arial"/>
                <a:ea typeface="+mn-ea"/>
                <a:cs typeface="Arial"/>
              </a:rPr>
              <a:t>unfallen, perfect state in Eden.</a:t>
            </a:r>
          </a:p>
          <a:p>
            <a:pPr marL="452438" indent="-452438" defTabSz="457200" fontAlgn="auto">
              <a:lnSpc>
                <a:spcPct val="90000"/>
              </a:lnSpc>
              <a:spcAft>
                <a:spcPts val="0"/>
              </a:spcAft>
              <a:defRPr/>
            </a:pPr>
            <a:r>
              <a:rPr lang="en-US" altLang="zh-CN" b="1" dirty="0">
                <a:solidFill>
                  <a:srgbClr val="FFFFFF"/>
                </a:solidFill>
                <a:latin typeface="Arial"/>
                <a:ea typeface="+mn-ea"/>
                <a:cs typeface="Arial"/>
              </a:rPr>
              <a:t>2. Everything was "very good" at the end of the 6th day—including angels.</a:t>
            </a:r>
          </a:p>
          <a:p>
            <a:pPr marL="452438" indent="-452438" defTabSz="457200" fontAlgn="auto">
              <a:lnSpc>
                <a:spcPct val="90000"/>
              </a:lnSpc>
              <a:spcAft>
                <a:spcPts val="0"/>
              </a:spcAft>
              <a:defRPr/>
            </a:pPr>
            <a:r>
              <a:rPr lang="en-US" altLang="zh-CN" b="1" dirty="0">
                <a:solidFill>
                  <a:srgbClr val="FFFFFF"/>
                </a:solidFill>
                <a:latin typeface="Arial"/>
                <a:ea typeface="+mn-ea"/>
                <a:cs typeface="Arial"/>
              </a:rPr>
              <a:t>3. God sanctified the 7th day, so how could Satan have fallen that day?</a:t>
            </a:r>
          </a:p>
          <a:p>
            <a:pPr marL="452438" indent="-452438" defTabSz="457200" fontAlgn="auto">
              <a:lnSpc>
                <a:spcPct val="90000"/>
              </a:lnSpc>
              <a:spcAft>
                <a:spcPts val="0"/>
              </a:spcAft>
              <a:defRPr/>
            </a:pPr>
            <a:r>
              <a:rPr lang="en-US" altLang="zh-CN" b="1" dirty="0">
                <a:solidFill>
                  <a:srgbClr val="FFFFFF"/>
                </a:solidFill>
                <a:latin typeface="Arial"/>
                <a:ea typeface="+mn-ea"/>
                <a:cs typeface="Arial"/>
              </a:rPr>
              <a:t>4. Once Satan fell, he would have immediately launched an attack on God.</a:t>
            </a:r>
          </a:p>
          <a:p>
            <a:pPr marL="452438" indent="-452438" defTabSz="457200" fontAlgn="auto">
              <a:lnSpc>
                <a:spcPct val="90000"/>
              </a:lnSpc>
              <a:spcAft>
                <a:spcPts val="0"/>
              </a:spcAft>
              <a:defRPr/>
            </a:pPr>
            <a:r>
              <a:rPr lang="en-US" altLang="zh-CN" b="1" dirty="0">
                <a:solidFill>
                  <a:srgbClr val="FFFFFF"/>
                </a:solidFill>
                <a:latin typeface="Arial"/>
                <a:ea typeface="+mn-ea"/>
                <a:cs typeface="Arial"/>
              </a:rPr>
              <a:t>5. The Fall came soon after the 7th day as Adam and Eve apparently had no sex until after the Fall.</a:t>
            </a:r>
          </a:p>
        </p:txBody>
      </p:sp>
      <p:pic>
        <p:nvPicPr>
          <p:cNvPr id="7772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80163" y="185738"/>
            <a:ext cx="1727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52388" y="6537325"/>
            <a:ext cx="9013825" cy="30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452438" indent="-452438" algn="r" defTabSz="457200" fontAlgn="auto">
              <a:lnSpc>
                <a:spcPct val="90000"/>
              </a:lnSpc>
              <a:spcAft>
                <a:spcPts val="0"/>
              </a:spcAft>
              <a:defRPr/>
            </a:pPr>
            <a:r>
              <a:rPr lang="en-US" altLang="zh-CN" sz="2000" b="1" i="1" dirty="0">
                <a:solidFill>
                  <a:srgbClr val="FFFFFF"/>
                </a:solidFill>
                <a:latin typeface="Arial"/>
                <a:ea typeface="+mn-ea"/>
                <a:cs typeface="Arial"/>
              </a:rPr>
              <a:t>Terry Mortenson, 10 Oct 2014 email, adapted</a:t>
            </a:r>
          </a:p>
        </p:txBody>
      </p:sp>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57732">
                                            <p:txEl>
                                              <p:pRg st="0" end="0"/>
                                            </p:txEl>
                                          </p:spTgt>
                                        </p:tgtEl>
                                        <p:attrNameLst>
                                          <p:attrName>style.visibility</p:attrName>
                                        </p:attrNameLst>
                                      </p:cBhvr>
                                      <p:to>
                                        <p:strVal val="visible"/>
                                      </p:to>
                                    </p:set>
                                    <p:animEffect transition="in" filter="blinds(horizontal)">
                                      <p:cBhvr>
                                        <p:cTn id="7" dur="500"/>
                                        <p:tgtEl>
                                          <p:spTgt spid="4577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57732">
                                            <p:txEl>
                                              <p:pRg st="1" end="1"/>
                                            </p:txEl>
                                          </p:spTgt>
                                        </p:tgtEl>
                                        <p:attrNameLst>
                                          <p:attrName>style.visibility</p:attrName>
                                        </p:attrNameLst>
                                      </p:cBhvr>
                                      <p:to>
                                        <p:strVal val="visible"/>
                                      </p:to>
                                    </p:set>
                                    <p:animEffect transition="in" filter="blinds(horizontal)">
                                      <p:cBhvr>
                                        <p:cTn id="12" dur="500"/>
                                        <p:tgtEl>
                                          <p:spTgt spid="45773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57732">
                                            <p:txEl>
                                              <p:pRg st="2" end="2"/>
                                            </p:txEl>
                                          </p:spTgt>
                                        </p:tgtEl>
                                        <p:attrNameLst>
                                          <p:attrName>style.visibility</p:attrName>
                                        </p:attrNameLst>
                                      </p:cBhvr>
                                      <p:to>
                                        <p:strVal val="visible"/>
                                      </p:to>
                                    </p:set>
                                    <p:animEffect transition="in" filter="blinds(horizontal)">
                                      <p:cBhvr>
                                        <p:cTn id="17" dur="500"/>
                                        <p:tgtEl>
                                          <p:spTgt spid="45773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457732">
                                            <p:txEl>
                                              <p:pRg st="3" end="3"/>
                                            </p:txEl>
                                          </p:spTgt>
                                        </p:tgtEl>
                                        <p:attrNameLst>
                                          <p:attrName>style.visibility</p:attrName>
                                        </p:attrNameLst>
                                      </p:cBhvr>
                                      <p:to>
                                        <p:strVal val="visible"/>
                                      </p:to>
                                    </p:set>
                                    <p:animEffect transition="in" filter="blinds(horizontal)">
                                      <p:cBhvr>
                                        <p:cTn id="22" dur="500"/>
                                        <p:tgtEl>
                                          <p:spTgt spid="45773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457732">
                                            <p:txEl>
                                              <p:pRg st="4" end="4"/>
                                            </p:txEl>
                                          </p:spTgt>
                                        </p:tgtEl>
                                        <p:attrNameLst>
                                          <p:attrName>style.visibility</p:attrName>
                                        </p:attrNameLst>
                                      </p:cBhvr>
                                      <p:to>
                                        <p:strVal val="visible"/>
                                      </p:to>
                                    </p:set>
                                    <p:animEffect transition="in" filter="blinds(horizontal)">
                                      <p:cBhvr>
                                        <p:cTn id="27" dur="500"/>
                                        <p:tgtEl>
                                          <p:spTgt spid="4577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779266" name="Rectangle 2"/>
          <p:cNvSpPr>
            <a:spLocks noGrp="1" noChangeArrowheads="1"/>
          </p:cNvSpPr>
          <p:nvPr>
            <p:ph type="title"/>
          </p:nvPr>
        </p:nvSpPr>
        <p:spPr>
          <a:xfrm>
            <a:off x="0" y="669925"/>
            <a:ext cx="9144000" cy="2171700"/>
          </a:xfrm>
        </p:spPr>
        <p:txBody>
          <a:bodyPr/>
          <a:lstStyle/>
          <a:p>
            <a:pPr eaLnBrk="1" hangingPunct="1"/>
            <a:r>
              <a:rPr lang="en-US" sz="9600" b="1">
                <a:solidFill>
                  <a:schemeClr val="bg1"/>
                </a:solidFill>
                <a:latin typeface="Arial" charset="0"/>
                <a:ea typeface="Osaka" charset="0"/>
                <a:cs typeface="Osaka" charset="0"/>
              </a:rPr>
              <a:t>Sáng-thế Ký 3</a:t>
            </a:r>
            <a:endParaRPr lang="en-US" altLang="zh-CN" sz="4800" b="1">
              <a:latin typeface="Arial" charset="0"/>
              <a:ea typeface="Osaka" charset="0"/>
              <a:cs typeface="Osaka" charset="0"/>
            </a:endParaRPr>
          </a:p>
        </p:txBody>
      </p:sp>
      <p:sp>
        <p:nvSpPr>
          <p:cNvPr id="3" name="Rectangle 2"/>
          <p:cNvSpPr txBox="1">
            <a:spLocks noChangeArrowheads="1"/>
          </p:cNvSpPr>
          <p:nvPr/>
        </p:nvSpPr>
        <p:spPr bwMode="auto">
          <a:xfrm>
            <a:off x="0" y="4065588"/>
            <a:ext cx="4495800" cy="277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altLang="zh-CN" sz="5400" b="1">
                <a:solidFill>
                  <a:srgbClr val="FFFFFF"/>
                </a:solidFill>
                <a:latin typeface="Arial" charset="0"/>
                <a:ea typeface="Osaka" charset="0"/>
                <a:cs typeface="Osaka" charset="0"/>
              </a:rPr>
              <a:t>What </a:t>
            </a:r>
            <a:r>
              <a:rPr lang="en-US" altLang="zh-CN" sz="5400" b="1">
                <a:solidFill>
                  <a:srgbClr val="FFFF00"/>
                </a:solidFill>
                <a:latin typeface="Arial" charset="0"/>
                <a:ea typeface="Osaka" charset="0"/>
                <a:cs typeface="Osaka" charset="0"/>
              </a:rPr>
              <a:t>we</a:t>
            </a:r>
            <a:r>
              <a:rPr lang="en-US" altLang="zh-CN" sz="5400" b="1">
                <a:solidFill>
                  <a:srgbClr val="FFFFFF"/>
                </a:solidFill>
                <a:latin typeface="Arial" charset="0"/>
                <a:ea typeface="Osaka" charset="0"/>
                <a:cs typeface="Osaka" charset="0"/>
              </a:rPr>
              <a:t> </a:t>
            </a:r>
            <a:br>
              <a:rPr lang="en-US" altLang="zh-CN" sz="5400" b="1">
                <a:solidFill>
                  <a:srgbClr val="FFFFFF"/>
                </a:solidFill>
                <a:latin typeface="Arial" charset="0"/>
                <a:ea typeface="Osaka" charset="0"/>
                <a:cs typeface="Osaka" charset="0"/>
              </a:rPr>
            </a:br>
            <a:r>
              <a:rPr lang="en-US" altLang="zh-CN" sz="5400" b="1">
                <a:solidFill>
                  <a:srgbClr val="FFFFFF"/>
                </a:solidFill>
                <a:latin typeface="Arial" charset="0"/>
                <a:ea typeface="Osaka" charset="0"/>
                <a:cs typeface="Osaka" charset="0"/>
              </a:rPr>
              <a:t>did </a:t>
            </a:r>
            <a:r>
              <a:rPr lang="en-US" altLang="zh-CN" sz="5400" b="1">
                <a:solidFill>
                  <a:srgbClr val="FFFF00"/>
                </a:solidFill>
                <a:latin typeface="Chalkduster" charset="0"/>
                <a:cs typeface="Chalkduster" charset="0"/>
              </a:rPr>
              <a:t>wrong</a:t>
            </a:r>
            <a:endParaRPr lang="en-US" altLang="zh-CN" sz="2400" b="1">
              <a:solidFill>
                <a:srgbClr val="FFFF00"/>
              </a:solidFill>
              <a:latin typeface="Chalkduster" charset="0"/>
              <a:cs typeface="Chalkduster" charset="0"/>
            </a:endParaRPr>
          </a:p>
        </p:txBody>
      </p:sp>
      <p:sp>
        <p:nvSpPr>
          <p:cNvPr id="2" name="Down Arrow 1"/>
          <p:cNvSpPr/>
          <p:nvPr/>
        </p:nvSpPr>
        <p:spPr bwMode="auto">
          <a:xfrm rot="2308285">
            <a:off x="2219325" y="2578100"/>
            <a:ext cx="1565275" cy="200183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0" hangingPunct="0">
              <a:spcBef>
                <a:spcPct val="0"/>
              </a:spcBef>
              <a:defRPr/>
            </a:pPr>
            <a:endParaRPr lang="en-US" sz="2400">
              <a:solidFill>
                <a:srgbClr val="000000"/>
              </a:solidFill>
              <a:latin typeface="Arial" pitchFamily="34" charset="0"/>
              <a:ea typeface="ＭＳ Ｐゴシック" pitchFamily="34" charset="-128"/>
              <a:cs typeface="+mn-cs"/>
            </a:endParaRPr>
          </a:p>
        </p:txBody>
      </p:sp>
      <p:sp>
        <p:nvSpPr>
          <p:cNvPr id="5" name="Rectangle 2"/>
          <p:cNvSpPr txBox="1">
            <a:spLocks noChangeArrowheads="1"/>
          </p:cNvSpPr>
          <p:nvPr/>
        </p:nvSpPr>
        <p:spPr bwMode="auto">
          <a:xfrm>
            <a:off x="4648200" y="4065588"/>
            <a:ext cx="4495800" cy="277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altLang="zh-CN" sz="5400" b="1">
                <a:solidFill>
                  <a:srgbClr val="FFFFFF"/>
                </a:solidFill>
                <a:latin typeface="Arial" charset="0"/>
                <a:ea typeface="Osaka" charset="0"/>
                <a:cs typeface="Osaka" charset="0"/>
              </a:rPr>
              <a:t>What </a:t>
            </a:r>
            <a:r>
              <a:rPr lang="en-US" altLang="zh-CN" sz="5400" b="1">
                <a:solidFill>
                  <a:srgbClr val="FFFF00"/>
                </a:solidFill>
                <a:latin typeface="Arial" charset="0"/>
                <a:ea typeface="Osaka" charset="0"/>
                <a:cs typeface="Osaka" charset="0"/>
              </a:rPr>
              <a:t>God</a:t>
            </a:r>
            <a:r>
              <a:rPr lang="en-US" altLang="zh-CN" sz="5400" b="1">
                <a:solidFill>
                  <a:srgbClr val="FFFFFF"/>
                </a:solidFill>
                <a:latin typeface="Arial" charset="0"/>
                <a:ea typeface="Osaka" charset="0"/>
                <a:cs typeface="Osaka" charset="0"/>
              </a:rPr>
              <a:t> did </a:t>
            </a:r>
            <a:r>
              <a:rPr lang="en-US" altLang="zh-CN" sz="6000" b="1">
                <a:solidFill>
                  <a:srgbClr val="CCFFCC"/>
                </a:solidFill>
                <a:latin typeface="Arial" charset="0"/>
                <a:ea typeface="Osaka" charset="0"/>
                <a:cs typeface="Osaka" charset="0"/>
              </a:rPr>
              <a:t>right</a:t>
            </a:r>
            <a:endParaRPr lang="en-US" altLang="zh-CN" sz="2400" b="1">
              <a:solidFill>
                <a:srgbClr val="CCFFCC"/>
              </a:solidFill>
              <a:latin typeface="Arial" charset="0"/>
              <a:ea typeface="Osaka" charset="0"/>
              <a:cs typeface="Osaka" charset="0"/>
            </a:endParaRPr>
          </a:p>
        </p:txBody>
      </p:sp>
      <p:sp>
        <p:nvSpPr>
          <p:cNvPr id="6" name="Down Arrow 5"/>
          <p:cNvSpPr/>
          <p:nvPr/>
        </p:nvSpPr>
        <p:spPr bwMode="auto">
          <a:xfrm rot="19344291">
            <a:off x="5213350" y="2578100"/>
            <a:ext cx="1565275" cy="200183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0" hangingPunct="0">
              <a:spcBef>
                <a:spcPct val="0"/>
              </a:spcBef>
              <a:defRPr/>
            </a:pPr>
            <a:endParaRPr lang="en-US" sz="2400">
              <a:solidFill>
                <a:srgbClr val="000000"/>
              </a:solidFill>
              <a:latin typeface="Arial" pitchFamily="34" charset="0"/>
              <a:ea typeface="ＭＳ Ｐゴシック" pitchFamily="34" charset="-128"/>
              <a:cs typeface="+mn-cs"/>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p:bldP spid="6" grpId="0" animBg="1"/>
    </p:bld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663"/>
          </a:xfrm>
        </p:spPr>
        <p:txBody>
          <a:bodyPr anchor="t"/>
          <a:lstStyle/>
          <a:p>
            <a:pPr>
              <a:defRPr/>
            </a:pPr>
            <a:r>
              <a:rPr lang="en-US" sz="6000" b="1" dirty="0">
                <a:solidFill>
                  <a:srgbClr val="FFFFFF"/>
                </a:solidFill>
                <a:effectLst>
                  <a:outerShdw blurRad="38100" dist="38100" dir="2700000" algn="tl">
                    <a:srgbClr val="000000">
                      <a:alpha val="43137"/>
                    </a:srgbClr>
                  </a:outerShdw>
                </a:effectLst>
              </a:rPr>
              <a:t>I. We trust </a:t>
            </a:r>
            <a:r>
              <a:rPr lang="en-US" sz="6000" b="1" dirty="0">
                <a:solidFill>
                  <a:srgbClr val="FFFF00"/>
                </a:solidFill>
                <a:effectLst>
                  <a:outerShdw blurRad="38100" dist="38100" dir="2700000" algn="tl">
                    <a:srgbClr val="000000">
                      <a:alpha val="43137"/>
                    </a:srgbClr>
                  </a:outerShdw>
                </a:effectLst>
              </a:rPr>
              <a:t>ourselves</a:t>
            </a:r>
            <a:r>
              <a:rPr lang="en-US" sz="6000" b="1" dirty="0">
                <a:solidFill>
                  <a:srgbClr val="FFFFFF"/>
                </a:solidFill>
                <a:effectLst>
                  <a:outerShdw blurRad="38100" dist="38100" dir="2700000" algn="tl">
                    <a:srgbClr val="000000">
                      <a:alpha val="43137"/>
                    </a:srgbClr>
                  </a:outerShdw>
                </a:effectLst>
              </a:rPr>
              <a:t> instead of God.</a:t>
            </a:r>
          </a:p>
        </p:txBody>
      </p:sp>
      <p:pic>
        <p:nvPicPr>
          <p:cNvPr id="78131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97113"/>
            <a:ext cx="9144000" cy="456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435994" y="3877077"/>
            <a:ext cx="6198679" cy="114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600" b="1" kern="0" dirty="0">
                <a:solidFill>
                  <a:srgbClr val="000000"/>
                </a:solidFill>
                <a:effectLst>
                  <a:glow rad="355600">
                    <a:srgbClr val="FFFFFF"/>
                  </a:glow>
                </a:effectLst>
              </a:rPr>
              <a:t>Praying won’t help.  </a:t>
            </a:r>
            <a:br>
              <a:rPr lang="en-US" sz="3600" b="1" kern="0" dirty="0">
                <a:solidFill>
                  <a:srgbClr val="000000"/>
                </a:solidFill>
                <a:effectLst>
                  <a:glow rad="355600">
                    <a:srgbClr val="FFFFFF"/>
                  </a:glow>
                </a:effectLst>
              </a:rPr>
            </a:br>
            <a:r>
              <a:rPr lang="en-US" sz="3600" b="1" kern="0" dirty="0">
                <a:solidFill>
                  <a:srgbClr val="000000"/>
                </a:solidFill>
                <a:effectLst>
                  <a:glow rad="355600">
                    <a:srgbClr val="FFFFFF"/>
                  </a:glow>
                </a:effectLst>
              </a:rPr>
              <a:t>Doing will.</a:t>
            </a:r>
          </a:p>
        </p:txBody>
      </p:sp>
    </p:spTree>
  </p:cSld>
  <p:clrMapOvr>
    <a:masterClrMapping/>
  </p:clrMapOvr>
  <p:transition spd="slow"/>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3361" name="Picture 1"/>
          <p:cNvPicPr>
            <a:picLocks noChangeAspect="1"/>
          </p:cNvPicPr>
          <p:nvPr/>
        </p:nvPicPr>
        <p:blipFill>
          <a:blip r:embed="rId3">
            <a:extLst>
              <a:ext uri="{28A0092B-C50C-407E-A947-70E740481C1C}">
                <a14:useLocalDpi xmlns:a14="http://schemas.microsoft.com/office/drawing/2010/main" val="0"/>
              </a:ext>
            </a:extLst>
          </a:blip>
          <a:srcRect l="11140"/>
          <a:stretch>
            <a:fillRect/>
          </a:stretch>
        </p:blipFill>
        <p:spPr bwMode="auto">
          <a:xfrm>
            <a:off x="0" y="-38100"/>
            <a:ext cx="9164638" cy="689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336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We try to live without God (3:1-7).</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540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107504" y="116632"/>
            <a:ext cx="9036496" cy="3786219"/>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serpent was the shrewdest of all the wild animals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had made. One day he asked the woman, </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Did God really say you must not eat the fruit from any of the trees in the garden?</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7854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64000"/>
            <a:ext cx="91440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745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pic>
        <p:nvPicPr>
          <p:cNvPr id="7874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 y="3379788"/>
            <a:ext cx="8037513" cy="342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2760"/>
            <a:ext cx="9144000" cy="3188653"/>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Of course we may eat fruit from the trees in the garden,</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the woman replied.  </a:t>
            </a:r>
            <a:r>
              <a:rPr lang="en-US" sz="3600" b="1" baseline="30000" dirty="0">
                <a:effectLst>
                  <a:glow rad="127000">
                    <a:schemeClr val="tx1"/>
                  </a:glow>
                </a:effectLst>
                <a:latin typeface="Arial" charset="0"/>
                <a:ea typeface="ＭＳ Ｐゴシック" charset="0"/>
                <a:cs typeface="ＭＳ Ｐゴシック" charset="0"/>
              </a:rPr>
              <a:t>3</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It</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only the fruit from the tree in the middle of the garden that we are not allowed to eat. God said, </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You must not eat it or even touch it; if you do, you will die</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(3:2-3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95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00" y="0"/>
            <a:ext cx="8572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0" y="43012"/>
            <a:ext cx="9144000" cy="1861729"/>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"We can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even </a:t>
            </a:r>
            <a:r>
              <a:rPr lang="en-US" b="1" i="1" dirty="0">
                <a:effectLst>
                  <a:glow rad="127000">
                    <a:schemeClr val="tx1"/>
                  </a:glow>
                </a:effectLst>
                <a:latin typeface="Arial" charset="0"/>
                <a:ea typeface="ＭＳ Ｐゴシック" charset="0"/>
                <a:cs typeface="ＭＳ Ｐゴシック" charset="0"/>
              </a:rPr>
              <a:t>touch</a:t>
            </a:r>
            <a:r>
              <a:rPr lang="en-US" b="1" dirty="0">
                <a:effectLst>
                  <a:glow rad="127000">
                    <a:schemeClr val="tx1"/>
                  </a:glow>
                </a:effectLst>
                <a:latin typeface="Arial" charset="0"/>
                <a:ea typeface="ＭＳ Ｐゴシック" charset="0"/>
                <a:cs typeface="ＭＳ Ｐゴシック" charset="0"/>
              </a:rPr>
              <a:t> it!"</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(Legalism)</a:t>
            </a:r>
          </a:p>
        </p:txBody>
      </p:sp>
      <p:sp>
        <p:nvSpPr>
          <p:cNvPr id="5" name="Rectangle 2"/>
          <p:cNvSpPr txBox="1">
            <a:spLocks noChangeArrowheads="1"/>
          </p:cNvSpPr>
          <p:nvPr/>
        </p:nvSpPr>
        <p:spPr bwMode="auto">
          <a:xfrm>
            <a:off x="0" y="4996271"/>
            <a:ext cx="9144000" cy="18617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Eve </a:t>
            </a:r>
            <a:r>
              <a:rPr lang="en-US" b="1" i="1" dirty="0">
                <a:solidFill>
                  <a:srgbClr val="FFFF00"/>
                </a:solidFill>
                <a:effectLst>
                  <a:glow rad="127000">
                    <a:srgbClr val="000000"/>
                  </a:glow>
                </a:effectLst>
                <a:latin typeface="Arial" charset="0"/>
                <a:ea typeface="ＭＳ Ｐゴシック" charset="0"/>
                <a:cs typeface="ＭＳ Ｐゴシック" charset="0"/>
              </a:rPr>
              <a:t>doubted God</a:t>
            </a:r>
            <a:r>
              <a:rPr lang="fr-FR" b="1" i="1" dirty="0">
                <a:solidFill>
                  <a:srgbClr val="FFFF00"/>
                </a:solidFill>
                <a:effectLst>
                  <a:glow rad="127000">
                    <a:srgbClr val="000000"/>
                  </a:glow>
                </a:effectLst>
                <a:latin typeface="Arial" charset="0"/>
                <a:ea typeface="ＭＳ Ｐゴシック" charset="0"/>
                <a:cs typeface="ＭＳ Ｐゴシック" charset="0"/>
              </a:rPr>
              <a:t>'</a:t>
            </a:r>
            <a:r>
              <a:rPr lang="en-US" b="1" i="1" dirty="0">
                <a:solidFill>
                  <a:srgbClr val="FFFF00"/>
                </a:solidFill>
                <a:effectLst>
                  <a:glow rad="127000">
                    <a:srgbClr val="000000"/>
                  </a:glow>
                </a:effectLst>
                <a:latin typeface="Arial" charset="0"/>
                <a:ea typeface="ＭＳ Ｐゴシック" charset="0"/>
                <a:cs typeface="ＭＳ Ｐゴシック" charset="0"/>
              </a:rPr>
              <a:t>s word</a:t>
            </a:r>
            <a:r>
              <a:rPr lang="en-US" b="1" dirty="0">
                <a:solidFill>
                  <a:srgbClr val="FFFFFF"/>
                </a:solidFill>
                <a:effectLst>
                  <a:glow rad="127000">
                    <a:srgbClr val="000000"/>
                  </a:glow>
                </a:effectLst>
                <a:latin typeface="Arial" charset="0"/>
                <a:ea typeface="ＭＳ Ｐゴシック" charset="0"/>
                <a:cs typeface="ＭＳ Ｐゴシック" charset="0"/>
              </a:rPr>
              <a:t> as a disgruntled legalist (3:1-3).</a:t>
            </a: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15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93700"/>
            <a:ext cx="8077200" cy="607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1554"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0" y="-1298089"/>
            <a:ext cx="9144000" cy="1079665"/>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Who Needs Christ During Christmas?  Nobody.</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1"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7602"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50000"/>
              </a:spcBef>
            </a:pPr>
            <a:r>
              <a:rPr lang="en-US" sz="900" b="1">
                <a:solidFill>
                  <a:srgbClr val="FFFFFF"/>
                </a:solidFill>
                <a:latin typeface="Arial" charset="0"/>
              </a:rPr>
              <a:t>©2003 TBBMI</a:t>
            </a:r>
          </a:p>
        </p:txBody>
      </p:sp>
      <p:sp>
        <p:nvSpPr>
          <p:cNvPr id="1768452" name="Rectangle 4"/>
          <p:cNvSpPr>
            <a:spLocks noChangeArrowheads="1"/>
          </p:cNvSpPr>
          <p:nvPr/>
        </p:nvSpPr>
        <p:spPr bwMode="auto">
          <a:xfrm>
            <a:off x="7545388" y="6527800"/>
            <a:ext cx="730250"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effectLst>
                  <a:outerShdw blurRad="38100" dist="38100" dir="2700000" algn="tl">
                    <a:srgbClr val="FFFFFF"/>
                  </a:outerShdw>
                </a:effectLst>
                <a:latin typeface="Arial" charset="0"/>
              </a:rPr>
              <a:t>7.5.03a.</a:t>
            </a:r>
          </a:p>
        </p:txBody>
      </p:sp>
      <p:sp>
        <p:nvSpPr>
          <p:cNvPr id="1768453"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effectLst>
                  <a:outerShdw blurRad="38100" dist="38100" dir="2700000" algn="tl">
                    <a:srgbClr val="FFFFFF"/>
                  </a:outerShdw>
                </a:effectLst>
                <a:latin typeface="Arial" charset="0"/>
              </a:rPr>
              <a:t>20</a:t>
            </a:r>
          </a:p>
        </p:txBody>
      </p:sp>
      <p:sp>
        <p:nvSpPr>
          <p:cNvPr id="537605" name="WordArt 6"/>
          <p:cNvSpPr>
            <a:spLocks noChangeArrowheads="1" noChangeShapeType="1" noTextEdit="1"/>
          </p:cNvSpPr>
          <p:nvPr/>
        </p:nvSpPr>
        <p:spPr bwMode="auto">
          <a:xfrm>
            <a:off x="228600" y="0"/>
            <a:ext cx="2819400" cy="2057400"/>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a:r>
              <a:rPr lang="en-US" sz="3600" b="1" kern="10">
                <a:ln w="9525">
                  <a:round/>
                  <a:headEnd/>
                  <a:tailEnd/>
                </a:ln>
                <a:gradFill rotWithShape="1">
                  <a:gsLst>
                    <a:gs pos="0">
                      <a:srgbClr val="FFE701"/>
                    </a:gs>
                    <a:gs pos="100000">
                      <a:srgbClr val="FE3E02"/>
                    </a:gs>
                  </a:gsLst>
                  <a:lin ang="5400000" scaled="1"/>
                </a:gradFill>
                <a:latin typeface="Arial"/>
                <a:ea typeface="Arial"/>
                <a:cs typeface="Arial"/>
              </a:rPr>
              <a:t>Tuyển chọn</a:t>
            </a:r>
          </a:p>
        </p:txBody>
      </p:sp>
      <p:sp>
        <p:nvSpPr>
          <p:cNvPr id="1768455" name="Text Box 7"/>
          <p:cNvSpPr txBox="1">
            <a:spLocks noChangeArrowheads="1"/>
          </p:cNvSpPr>
          <p:nvPr/>
        </p:nvSpPr>
        <p:spPr bwMode="auto">
          <a:xfrm>
            <a:off x="228600" y="1828800"/>
            <a:ext cx="8763000" cy="48387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buFontTx/>
              <a:buChar char="•"/>
            </a:pPr>
            <a:r>
              <a:rPr lang="en-US" sz="2400" b="1">
                <a:solidFill>
                  <a:srgbClr val="FFFFFF"/>
                </a:solidFill>
                <a:latin typeface="Arial" charset="0"/>
              </a:rPr>
              <a:t>Sự tể trị tối cao của Đức Chúa Trời và mong muốn </a:t>
            </a:r>
            <a:r>
              <a:rPr lang="en-US" sz="2400" b="1" u="sng">
                <a:solidFill>
                  <a:srgbClr val="FFFFFF"/>
                </a:solidFill>
                <a:latin typeface="Arial" charset="0"/>
              </a:rPr>
              <a:t>chia sẻ quyền cai trị này</a:t>
            </a:r>
            <a:r>
              <a:rPr lang="en-US" sz="2400" b="1">
                <a:solidFill>
                  <a:srgbClr val="FFFFFF"/>
                </a:solidFill>
                <a:latin typeface="Arial" charset="0"/>
              </a:rPr>
              <a:t> với con người (1:26) hoàn toàn là sự lựa chọn của một mình Ngài</a:t>
            </a:r>
          </a:p>
          <a:p>
            <a:pPr eaLnBrk="1" hangingPunct="1">
              <a:spcBef>
                <a:spcPct val="0"/>
              </a:spcBef>
              <a:buFontTx/>
              <a:buChar char="•"/>
            </a:pPr>
            <a:endParaRPr lang="en-US" sz="2400" b="1">
              <a:solidFill>
                <a:srgbClr val="FFFFFF"/>
              </a:solidFill>
              <a:latin typeface="Arial" charset="0"/>
            </a:endParaRPr>
          </a:p>
          <a:p>
            <a:pPr eaLnBrk="1" hangingPunct="1">
              <a:spcBef>
                <a:spcPct val="0"/>
              </a:spcBef>
              <a:buFontTx/>
              <a:buChar char="•"/>
            </a:pPr>
            <a:r>
              <a:rPr lang="en-US" sz="2400" b="1" u="sng">
                <a:solidFill>
                  <a:srgbClr val="FFFFFF"/>
                </a:solidFill>
                <a:latin typeface="Arial" charset="0"/>
              </a:rPr>
              <a:t>Cấu trúc mười-một-phần</a:t>
            </a:r>
            <a:r>
              <a:rPr lang="en-US" sz="2400" b="1">
                <a:solidFill>
                  <a:srgbClr val="FFFFFF"/>
                </a:solidFill>
                <a:latin typeface="Arial" charset="0"/>
              </a:rPr>
              <a:t> thu hẹp dòng giống được tuyển chọn là dân mà Đức Chúa Trời có thể thông công</a:t>
            </a:r>
          </a:p>
          <a:p>
            <a:pPr eaLnBrk="1" hangingPunct="1">
              <a:spcBef>
                <a:spcPct val="0"/>
              </a:spcBef>
              <a:buFontTx/>
              <a:buChar char="•"/>
            </a:pPr>
            <a:endParaRPr lang="en-US" sz="2400" b="1">
              <a:solidFill>
                <a:srgbClr val="FFFFFF"/>
              </a:solidFill>
              <a:latin typeface="Arial" charset="0"/>
            </a:endParaRPr>
          </a:p>
          <a:p>
            <a:pPr eaLnBrk="1" hangingPunct="1">
              <a:spcBef>
                <a:spcPct val="0"/>
              </a:spcBef>
              <a:buFontTx/>
              <a:buChar char="•"/>
            </a:pPr>
            <a:r>
              <a:rPr lang="en-US" sz="2400" b="1" u="sng">
                <a:solidFill>
                  <a:srgbClr val="FFFFFF"/>
                </a:solidFill>
                <a:latin typeface="Arial" charset="0"/>
              </a:rPr>
              <a:t>Toàn bộ phát thảo</a:t>
            </a:r>
            <a:r>
              <a:rPr lang="en-US" sz="2400" b="1">
                <a:solidFill>
                  <a:srgbClr val="FFFFFF"/>
                </a:solidFill>
                <a:latin typeface="Arial" charset="0"/>
              </a:rPr>
              <a:t> chuyển từ sự lựa chọn A-đam và dòng dõi ông (1-11) cho đến Áp-ra-ham và dòng dõi ông (12-50)</a:t>
            </a:r>
          </a:p>
          <a:p>
            <a:pPr eaLnBrk="1" hangingPunct="1">
              <a:spcBef>
                <a:spcPct val="0"/>
              </a:spcBef>
              <a:buFontTx/>
              <a:buChar char="•"/>
            </a:pPr>
            <a:endParaRPr lang="en-US" sz="2400" b="1">
              <a:solidFill>
                <a:srgbClr val="FFFFFF"/>
              </a:solidFill>
              <a:latin typeface="Arial" charset="0"/>
            </a:endParaRPr>
          </a:p>
          <a:p>
            <a:pPr eaLnBrk="1" hangingPunct="1">
              <a:spcBef>
                <a:spcPct val="0"/>
              </a:spcBef>
              <a:buFontTx/>
              <a:buChar char="•"/>
            </a:pPr>
            <a:r>
              <a:rPr lang="en-US" sz="2400" b="1">
                <a:solidFill>
                  <a:srgbClr val="FFFFFF"/>
                </a:solidFill>
                <a:latin typeface="Arial" charset="0"/>
              </a:rPr>
              <a:t>Sự tuyển chọn được lặp lại </a:t>
            </a:r>
            <a:r>
              <a:rPr lang="en-US" sz="2400" b="1" u="sng">
                <a:solidFill>
                  <a:srgbClr val="FFFFFF"/>
                </a:solidFill>
                <a:latin typeface="Arial" charset="0"/>
              </a:rPr>
              <a:t>đứa nhỏ trổi hơn đứa lớn</a:t>
            </a:r>
            <a:r>
              <a:rPr lang="en-US" sz="2400" b="1">
                <a:solidFill>
                  <a:srgbClr val="FFFFFF"/>
                </a:solidFill>
                <a:latin typeface="Arial" charset="0"/>
              </a:rPr>
              <a:t> cho thấy sự lựa chọn của Đức Chúa Trời tốt hơn của con người</a:t>
            </a:r>
          </a:p>
        </p:txBody>
      </p:sp>
      <p:sp>
        <p:nvSpPr>
          <p:cNvPr id="537607" name="Rectangle 8"/>
          <p:cNvSpPr>
            <a:spLocks noGrp="1" noChangeArrowheads="1"/>
          </p:cNvSpPr>
          <p:nvPr>
            <p:ph type="ctrTitle" idx="4294967295"/>
          </p:nvPr>
        </p:nvSpPr>
        <p:spPr>
          <a:xfrm>
            <a:off x="3048000" y="304800"/>
            <a:ext cx="5334000" cy="1524000"/>
          </a:xfrm>
        </p:spPr>
        <p:txBody>
          <a:bodyPr/>
          <a:lstStyle/>
          <a:p>
            <a:pPr eaLnBrk="1" hangingPunct="1"/>
            <a:r>
              <a:rPr lang="en-US" sz="4000" b="1">
                <a:solidFill>
                  <a:srgbClr val="FFFFFF"/>
                </a:solidFill>
                <a:latin typeface="Times New Roman" charset="0"/>
              </a:rPr>
              <a:t>Ủng hộ cho sự Tuyển Chọn và chủ đề chính</a:t>
            </a:r>
            <a:endParaRPr lang="en-US" sz="4000">
              <a:solidFill>
                <a:srgbClr val="FFFFFF"/>
              </a:solidFill>
              <a:latin typeface="Times New Roman" charset="0"/>
            </a:endParaRPr>
          </a:p>
        </p:txBody>
      </p:sp>
      <p:sp>
        <p:nvSpPr>
          <p:cNvPr id="537608" name="Text Box 9"/>
          <p:cNvSpPr txBox="1">
            <a:spLocks noChangeArrowheads="1"/>
          </p:cNvSpPr>
          <p:nvPr/>
        </p:nvSpPr>
        <p:spPr bwMode="auto">
          <a:xfrm>
            <a:off x="8229600" y="76200"/>
            <a:ext cx="895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59-62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68455">
                                            <p:txEl>
                                              <p:pRg st="0" end="0"/>
                                            </p:txEl>
                                          </p:spTgt>
                                        </p:tgtEl>
                                        <p:attrNameLst>
                                          <p:attrName>style.visibility</p:attrName>
                                        </p:attrNameLst>
                                      </p:cBhvr>
                                      <p:to>
                                        <p:strVal val="visible"/>
                                      </p:to>
                                    </p:set>
                                    <p:animEffect transition="in" filter="dissolve">
                                      <p:cBhvr>
                                        <p:cTn id="7" dur="500"/>
                                        <p:tgtEl>
                                          <p:spTgt spid="17684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68455">
                                            <p:txEl>
                                              <p:pRg st="2" end="2"/>
                                            </p:txEl>
                                          </p:spTgt>
                                        </p:tgtEl>
                                        <p:attrNameLst>
                                          <p:attrName>style.visibility</p:attrName>
                                        </p:attrNameLst>
                                      </p:cBhvr>
                                      <p:to>
                                        <p:strVal val="visible"/>
                                      </p:to>
                                    </p:set>
                                    <p:animEffect transition="in" filter="dissolve">
                                      <p:cBhvr>
                                        <p:cTn id="12" dur="500"/>
                                        <p:tgtEl>
                                          <p:spTgt spid="176845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68455">
                                            <p:txEl>
                                              <p:pRg st="4" end="4"/>
                                            </p:txEl>
                                          </p:spTgt>
                                        </p:tgtEl>
                                        <p:attrNameLst>
                                          <p:attrName>style.visibility</p:attrName>
                                        </p:attrNameLst>
                                      </p:cBhvr>
                                      <p:to>
                                        <p:strVal val="visible"/>
                                      </p:to>
                                    </p:set>
                                    <p:animEffect transition="in" filter="dissolve">
                                      <p:cBhvr>
                                        <p:cTn id="17" dur="500"/>
                                        <p:tgtEl>
                                          <p:spTgt spid="176845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68455">
                                            <p:txEl>
                                              <p:pRg st="6" end="6"/>
                                            </p:txEl>
                                          </p:spTgt>
                                        </p:tgtEl>
                                        <p:attrNameLst>
                                          <p:attrName>style.visibility</p:attrName>
                                        </p:attrNameLst>
                                      </p:cBhvr>
                                      <p:to>
                                        <p:strVal val="visible"/>
                                      </p:to>
                                    </p:set>
                                    <p:animEffect transition="in" filter="dissolve">
                                      <p:cBhvr>
                                        <p:cTn id="22" dur="500"/>
                                        <p:tgtEl>
                                          <p:spTgt spid="17684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8455"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3601"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0" y="-1298089"/>
            <a:ext cx="9144000" cy="1079665"/>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"God free, happy, and inspired by wonder."</a:t>
            </a:r>
          </a:p>
        </p:txBody>
      </p:sp>
      <p:pic>
        <p:nvPicPr>
          <p:cNvPr id="7936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13" y="1120775"/>
            <a:ext cx="9297988" cy="453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564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0" y="-1298089"/>
            <a:ext cx="9144000" cy="1079665"/>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"Believe in humanity, not god."</a:t>
            </a:r>
          </a:p>
        </p:txBody>
      </p:sp>
      <p:pic>
        <p:nvPicPr>
          <p:cNvPr id="79565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74725"/>
            <a:ext cx="9139238" cy="513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769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694863"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7698" name="Title 1"/>
          <p:cNvSpPr>
            <a:spLocks noGrp="1"/>
          </p:cNvSpPr>
          <p:nvPr>
            <p:ph type="title"/>
          </p:nvPr>
        </p:nvSpPr>
        <p:spPr>
          <a:xfrm>
            <a:off x="0" y="44450"/>
            <a:ext cx="9144000" cy="1568450"/>
          </a:xfrm>
        </p:spPr>
        <p:txBody>
          <a:bodyPr anchor="t"/>
          <a:lstStyle/>
          <a:p>
            <a:r>
              <a:rPr lang="en-US" b="1">
                <a:solidFill>
                  <a:schemeClr val="bg1"/>
                </a:solidFill>
                <a:effectLst/>
                <a:latin typeface="Arial" charset="0"/>
                <a:ea typeface="ＭＳ Ｐゴシック" charset="0"/>
                <a:cs typeface="ＭＳ Ｐゴシック" charset="0"/>
              </a:rPr>
              <a:t>We Trust Strangers, Even When It Doesn</a:t>
            </a:r>
            <a:r>
              <a:rPr lang="fr-FR" b="1">
                <a:solidFill>
                  <a:schemeClr val="bg1"/>
                </a:solidFill>
                <a:effectLst/>
                <a:latin typeface="Arial" charset="0"/>
                <a:ea typeface="ＭＳ Ｐゴシック" charset="0"/>
                <a:cs typeface="ＭＳ Ｐゴシック" charset="0"/>
              </a:rPr>
              <a:t>'</a:t>
            </a:r>
            <a:r>
              <a:rPr lang="en-US" b="1">
                <a:solidFill>
                  <a:schemeClr val="bg1"/>
                </a:solidFill>
                <a:effectLst/>
                <a:latin typeface="Arial" charset="0"/>
                <a:ea typeface="ＭＳ Ｐゴシック" charset="0"/>
                <a:cs typeface="ＭＳ Ｐゴシック" charset="0"/>
              </a:rPr>
              <a:t>t Make Sense to Do So</a:t>
            </a:r>
          </a:p>
        </p:txBody>
      </p:sp>
      <p:sp>
        <p:nvSpPr>
          <p:cNvPr id="797699" name="Title 1"/>
          <p:cNvSpPr txBox="1">
            <a:spLocks/>
          </p:cNvSpPr>
          <p:nvPr/>
        </p:nvSpPr>
        <p:spPr bwMode="auto">
          <a:xfrm>
            <a:off x="5119688" y="1435100"/>
            <a:ext cx="4979987" cy="156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a:spcBef>
                <a:spcPct val="0"/>
              </a:spcBef>
            </a:pPr>
            <a:r>
              <a:rPr lang="en-US" sz="3200" b="1">
                <a:solidFill>
                  <a:srgbClr val="000000"/>
                </a:solidFill>
                <a:latin typeface="Arial" charset="0"/>
              </a:rPr>
              <a:t>Alice Park</a:t>
            </a:r>
            <a:br>
              <a:rPr lang="en-US" sz="3200" b="1">
                <a:solidFill>
                  <a:srgbClr val="000000"/>
                </a:solidFill>
                <a:latin typeface="Arial" charset="0"/>
              </a:rPr>
            </a:br>
            <a:r>
              <a:rPr lang="en-US" sz="3200" b="1">
                <a:solidFill>
                  <a:srgbClr val="000000"/>
                </a:solidFill>
                <a:latin typeface="Arial" charset="0"/>
              </a:rPr>
              <a:t>May 16, 2014</a:t>
            </a:r>
          </a:p>
        </p:txBody>
      </p:sp>
      <p:sp>
        <p:nvSpPr>
          <p:cNvPr id="6" name="Title 1"/>
          <p:cNvSpPr txBox="1">
            <a:spLocks/>
          </p:cNvSpPr>
          <p:nvPr/>
        </p:nvSpPr>
        <p:spPr bwMode="auto">
          <a:xfrm>
            <a:off x="4165600" y="5884863"/>
            <a:ext cx="4978400" cy="973137"/>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algn="r" defTabSz="457200">
              <a:defRPr/>
            </a:pPr>
            <a:r>
              <a:rPr lang="en-US" sz="2400" dirty="0">
                <a:solidFill>
                  <a:srgbClr val="B2B2B2"/>
                </a:solidFill>
                <a:latin typeface="Arial"/>
              </a:rPr>
              <a:t>Paper Boat Creative</a:t>
            </a:r>
            <a:br>
              <a:rPr lang="en-US" sz="2400" dirty="0">
                <a:solidFill>
                  <a:srgbClr val="B2B2B2"/>
                </a:solidFill>
                <a:latin typeface="Arial"/>
              </a:rPr>
            </a:br>
            <a:r>
              <a:rPr lang="en-US" sz="2400" dirty="0">
                <a:solidFill>
                  <a:srgbClr val="B2B2B2"/>
                </a:solidFill>
                <a:latin typeface="Arial"/>
              </a:rPr>
              <a:t>—Getty Images </a:t>
            </a:r>
            <a:endParaRPr lang="en-US" sz="2400" b="1" dirty="0">
              <a:solidFill>
                <a:srgbClr val="000000"/>
              </a:solidFill>
              <a:effectLst/>
              <a:latin typeface="Arial"/>
            </a:endParaRPr>
          </a:p>
        </p:txBody>
      </p:sp>
    </p:spTree>
  </p:cSld>
  <p:clrMapOvr>
    <a:masterClrMapping/>
  </p:clrMapOvr>
  <p:transition spd="slow"/>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974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8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974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The Confrontation</a:t>
            </a: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17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00" y="0"/>
            <a:ext cx="8572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1794"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0" y="43012"/>
            <a:ext cx="9144000" cy="1861729"/>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"We can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even </a:t>
            </a:r>
            <a:r>
              <a:rPr lang="en-US" b="1" i="1" dirty="0">
                <a:effectLst>
                  <a:glow rad="127000">
                    <a:schemeClr val="tx1"/>
                  </a:glow>
                </a:effectLst>
                <a:latin typeface="Arial" charset="0"/>
                <a:ea typeface="ＭＳ Ｐゴシック" charset="0"/>
                <a:cs typeface="ＭＳ Ｐゴシック" charset="0"/>
              </a:rPr>
              <a:t>touch</a:t>
            </a:r>
            <a:r>
              <a:rPr lang="en-US" b="1" dirty="0">
                <a:effectLst>
                  <a:glow rad="127000">
                    <a:schemeClr val="tx1"/>
                  </a:glow>
                </a:effectLst>
                <a:latin typeface="Arial" charset="0"/>
                <a:ea typeface="ＭＳ Ｐゴシック" charset="0"/>
                <a:cs typeface="ＭＳ Ｐゴシック" charset="0"/>
              </a:rPr>
              <a:t> it!"</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(Legalism)</a:t>
            </a:r>
          </a:p>
        </p:txBody>
      </p:sp>
      <p:sp>
        <p:nvSpPr>
          <p:cNvPr id="5" name="Rectangle 2"/>
          <p:cNvSpPr txBox="1">
            <a:spLocks noChangeArrowheads="1"/>
          </p:cNvSpPr>
          <p:nvPr/>
        </p:nvSpPr>
        <p:spPr bwMode="auto">
          <a:xfrm>
            <a:off x="0" y="4996271"/>
            <a:ext cx="9144000" cy="18617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Eve </a:t>
            </a:r>
            <a:r>
              <a:rPr lang="en-US" b="1" i="1" dirty="0">
                <a:solidFill>
                  <a:srgbClr val="FFFF00"/>
                </a:solidFill>
                <a:effectLst>
                  <a:glow rad="127000">
                    <a:srgbClr val="000000"/>
                  </a:glow>
                </a:effectLst>
                <a:latin typeface="Arial" charset="0"/>
                <a:ea typeface="ＭＳ Ｐゴシック" charset="0"/>
                <a:cs typeface="ＭＳ Ｐゴシック" charset="0"/>
              </a:rPr>
              <a:t>doubted God</a:t>
            </a:r>
            <a:r>
              <a:rPr lang="fr-FR" b="1" i="1" dirty="0">
                <a:solidFill>
                  <a:srgbClr val="FFFF00"/>
                </a:solidFill>
                <a:effectLst>
                  <a:glow rad="127000">
                    <a:srgbClr val="000000"/>
                  </a:glow>
                </a:effectLst>
                <a:latin typeface="Arial" charset="0"/>
                <a:ea typeface="ＭＳ Ｐゴシック" charset="0"/>
                <a:cs typeface="ＭＳ Ｐゴシック" charset="0"/>
              </a:rPr>
              <a:t>'</a:t>
            </a:r>
            <a:r>
              <a:rPr lang="en-US" b="1" i="1" dirty="0">
                <a:solidFill>
                  <a:srgbClr val="FFFF00"/>
                </a:solidFill>
                <a:effectLst>
                  <a:glow rad="127000">
                    <a:srgbClr val="000000"/>
                  </a:glow>
                </a:effectLst>
                <a:latin typeface="Arial" charset="0"/>
                <a:ea typeface="ＭＳ Ｐゴシック" charset="0"/>
                <a:cs typeface="ＭＳ Ｐゴシック" charset="0"/>
              </a:rPr>
              <a:t>s word</a:t>
            </a:r>
            <a:r>
              <a:rPr lang="en-US" b="1" dirty="0">
                <a:solidFill>
                  <a:srgbClr val="FFFFFF"/>
                </a:solidFill>
                <a:effectLst>
                  <a:glow rad="127000">
                    <a:srgbClr val="000000"/>
                  </a:glow>
                </a:effectLst>
                <a:latin typeface="Arial" charset="0"/>
                <a:ea typeface="ＭＳ Ｐゴシック" charset="0"/>
                <a:cs typeface="ＭＳ Ｐゴシック" charset="0"/>
              </a:rPr>
              <a:t> as a disgruntled legalist (3:1-3).</a:t>
            </a: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384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925" y="-71438"/>
            <a:ext cx="7494588" cy="6921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384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0" y="43012"/>
            <a:ext cx="9144000" cy="1861729"/>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"I want to be like God!"</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(Pride)</a:t>
            </a:r>
          </a:p>
        </p:txBody>
      </p:sp>
      <p:sp>
        <p:nvSpPr>
          <p:cNvPr id="5" name="Rectangle 2"/>
          <p:cNvSpPr txBox="1">
            <a:spLocks noChangeArrowheads="1"/>
          </p:cNvSpPr>
          <p:nvPr/>
        </p:nvSpPr>
        <p:spPr bwMode="auto">
          <a:xfrm>
            <a:off x="0" y="4787065"/>
            <a:ext cx="9144000" cy="19117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Eve </a:t>
            </a:r>
            <a:r>
              <a:rPr lang="en-US" b="1" i="1" dirty="0">
                <a:solidFill>
                  <a:srgbClr val="FFFF00"/>
                </a:solidFill>
                <a:effectLst>
                  <a:glow rad="127000">
                    <a:srgbClr val="000000"/>
                  </a:glow>
                </a:effectLst>
                <a:latin typeface="Arial" charset="0"/>
                <a:ea typeface="ＭＳ Ｐゴシック" charset="0"/>
                <a:cs typeface="ＭＳ Ｐゴシック" charset="0"/>
              </a:rPr>
              <a:t>doubted God</a:t>
            </a:r>
            <a:r>
              <a:rPr lang="fr-FR" b="1" i="1" dirty="0">
                <a:solidFill>
                  <a:srgbClr val="FFFF00"/>
                </a:solidFill>
                <a:effectLst>
                  <a:glow rad="127000">
                    <a:srgbClr val="000000"/>
                  </a:glow>
                </a:effectLst>
                <a:latin typeface="Arial" charset="0"/>
                <a:ea typeface="ＭＳ Ｐゴシック" charset="0"/>
                <a:cs typeface="ＭＳ Ｐゴシック" charset="0"/>
              </a:rPr>
              <a:t>'</a:t>
            </a:r>
            <a:r>
              <a:rPr lang="en-US" b="1" i="1" dirty="0">
                <a:solidFill>
                  <a:srgbClr val="FFFF00"/>
                </a:solidFill>
                <a:effectLst>
                  <a:glow rad="127000">
                    <a:srgbClr val="000000"/>
                  </a:glow>
                </a:effectLst>
                <a:latin typeface="Arial" charset="0"/>
                <a:ea typeface="ＭＳ Ｐゴシック" charset="0"/>
                <a:cs typeface="ＭＳ Ｐゴシック" charset="0"/>
              </a:rPr>
              <a:t>s goodness</a:t>
            </a:r>
            <a:r>
              <a:rPr lang="en-US" b="1" dirty="0">
                <a:solidFill>
                  <a:srgbClr val="FFFFFF"/>
                </a:solidFill>
                <a:effectLst>
                  <a:glow rad="127000">
                    <a:srgbClr val="000000"/>
                  </a:glow>
                </a:effectLst>
                <a:latin typeface="Arial" charset="0"/>
                <a:ea typeface="ＭＳ Ｐゴシック" charset="0"/>
                <a:cs typeface="ＭＳ Ｐゴシック" charset="0"/>
              </a:rPr>
              <a:t> as if he jealously held her back (3:4-5).</a:t>
            </a: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58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 y="153988"/>
            <a:ext cx="9245600" cy="578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589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0" y="3034433"/>
            <a:ext cx="9036496" cy="3786219"/>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You won</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die!</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the serpent replied to the woman.  </a:t>
            </a:r>
            <a:r>
              <a:rPr lang="en-US" sz="3600" b="1" baseline="30000" dirty="0">
                <a:effectLst>
                  <a:glow rad="127000">
                    <a:schemeClr val="tx1"/>
                  </a:glow>
                </a:effectLst>
                <a:latin typeface="Arial" charset="0"/>
                <a:ea typeface="ＭＳ Ｐゴシック" charset="0"/>
                <a:cs typeface="ＭＳ Ｐゴシック" charset="0"/>
              </a:rPr>
              <a:t>5</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God knows that your eyes will be opened as soon as you eat it, and you will be like God, knowing both good and evil</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793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0" y="-1960761"/>
            <a:ext cx="9144000" cy="1742338"/>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 Dear Christians, I share my toys.  Why won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you share the season?  Happy holidays for all!</a:t>
            </a:r>
          </a:p>
        </p:txBody>
      </p:sp>
      <p:pic>
        <p:nvPicPr>
          <p:cNvPr id="80793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95500"/>
            <a:ext cx="91440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998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0" y="-1960761"/>
            <a:ext cx="9144000" cy="1742338"/>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 Dear Santa, All I want for Christmas is skip church!  I</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m too old for fairy tales.</a:t>
            </a:r>
          </a:p>
        </p:txBody>
      </p:sp>
      <p:pic>
        <p:nvPicPr>
          <p:cNvPr id="80998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0900"/>
            <a:ext cx="9144000" cy="513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203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lstStyle/>
          <a:p>
            <a:pPr algn="l">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812035" name="Group 5"/>
          <p:cNvGrpSpPr>
            <a:grpSpLocks/>
          </p:cNvGrpSpPr>
          <p:nvPr/>
        </p:nvGrpSpPr>
        <p:grpSpPr bwMode="auto">
          <a:xfrm>
            <a:off x="0" y="42863"/>
            <a:ext cx="6188075" cy="6815137"/>
            <a:chOff x="-1" y="43011"/>
            <a:chExt cx="6188349" cy="6814989"/>
          </a:xfrm>
        </p:grpSpPr>
        <p:pic>
          <p:nvPicPr>
            <p:cNvPr id="812037" name="Picture 3"/>
            <p:cNvPicPr>
              <a:picLocks noChangeAspect="1"/>
            </p:cNvPicPr>
            <p:nvPr/>
          </p:nvPicPr>
          <p:blipFill>
            <a:blip r:embed="rId3">
              <a:extLst>
                <a:ext uri="{28A0092B-C50C-407E-A947-70E740481C1C}">
                  <a14:useLocalDpi xmlns:a14="http://schemas.microsoft.com/office/drawing/2010/main" val="0"/>
                </a:ext>
              </a:extLst>
            </a:blip>
            <a:srcRect r="66019"/>
            <a:stretch>
              <a:fillRect/>
            </a:stretch>
          </p:blipFill>
          <p:spPr bwMode="auto">
            <a:xfrm>
              <a:off x="-1" y="43011"/>
              <a:ext cx="6188349" cy="6814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435163" y="257318"/>
              <a:ext cx="3048135" cy="2236739"/>
            </a:xfrm>
            <a:prstGeom prst="ellipse">
              <a:avLst/>
            </a:prstGeom>
            <a:solidFill>
              <a:schemeClr val="bg1"/>
            </a:solidFill>
            <a:ln w="9525" cap="flat" cmpd="sng" algn="ctr">
              <a:noFill/>
              <a:prstDash val="solid"/>
              <a:round/>
              <a:headEnd type="none" w="med" len="med"/>
              <a:tailEnd type="stealth" w="lg" len="lg"/>
            </a:ln>
            <a:effectLst/>
          </p:spPr>
          <p:txBody>
            <a:bodyPr lIns="90000" tIns="46800" rIns="90000" bIns="46800">
              <a:spAutoFit/>
            </a:bodyPr>
            <a:lstStyle/>
            <a:p>
              <a:pPr eaLnBrk="0" hangingPunct="0">
                <a:spcBef>
                  <a:spcPct val="0"/>
                </a:spcBef>
                <a:defRPr/>
              </a:pPr>
              <a:endParaRPr lang="en-US" sz="2400">
                <a:solidFill>
                  <a:srgbClr val="000000"/>
                </a:solidFill>
                <a:latin typeface="Comic Sans MS" pitchFamily="-112" charset="0"/>
                <a:ea typeface="+mn-ea"/>
                <a:cs typeface="+mn-cs"/>
              </a:endParaRPr>
            </a:p>
          </p:txBody>
        </p:sp>
      </p:grpSp>
      <p:sp>
        <p:nvSpPr>
          <p:cNvPr id="5" name="TextBox 2"/>
          <p:cNvSpPr txBox="1">
            <a:spLocks noChangeArrowheads="1"/>
          </p:cNvSpPr>
          <p:nvPr/>
        </p:nvSpPr>
        <p:spPr bwMode="auto">
          <a:xfrm>
            <a:off x="1257300" y="455613"/>
            <a:ext cx="3490913"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0"/>
              </a:spcBef>
            </a:pPr>
            <a:r>
              <a:rPr lang="en-US" sz="2000" b="1">
                <a:solidFill>
                  <a:srgbClr val="000000"/>
                </a:solidFill>
                <a:latin typeface="Arial" charset="0"/>
                <a:cs typeface="Arial" charset="0"/>
              </a:rPr>
              <a:t>You will NOT surely die.  When you eat of the fruit, your eyes will be open and you will be like GOD, knowing good and evil.</a:t>
            </a:r>
            <a:endParaRPr lang="en-US" b="1">
              <a:solidFill>
                <a:srgbClr val="000000"/>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9649"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9650"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900" b="1">
                <a:solidFill>
                  <a:srgbClr val="FFFFFF"/>
                </a:solidFill>
                <a:latin typeface="Arial" charset="0"/>
                <a:cs typeface="Arial" charset="0"/>
              </a:rPr>
              <a:t>©2003 TBBMI</a:t>
            </a:r>
          </a:p>
        </p:txBody>
      </p:sp>
      <p:sp>
        <p:nvSpPr>
          <p:cNvPr id="1768452"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algn="ctr" defTabSz="457200" fontAlgn="auto">
              <a:spcBef>
                <a:spcPts val="0"/>
              </a:spcBef>
              <a:spcAft>
                <a:spcPts val="0"/>
              </a:spcAft>
              <a:defRPr/>
            </a:pPr>
            <a:r>
              <a:rPr lang="en-US" sz="1000" b="1">
                <a:solidFill>
                  <a:prstClr val="black"/>
                </a:solidFill>
                <a:effectLst>
                  <a:outerShdw blurRad="38100" dist="38100" dir="2700000" algn="tl">
                    <a:srgbClr val="FFFFFF"/>
                  </a:outerShdw>
                </a:effectLst>
                <a:latin typeface="Calibri"/>
                <a:ea typeface="+mn-ea"/>
                <a:cs typeface="Arial" charset="0"/>
              </a:rPr>
              <a:t>7.5.03a.</a:t>
            </a:r>
          </a:p>
        </p:txBody>
      </p:sp>
      <p:sp>
        <p:nvSpPr>
          <p:cNvPr id="1768453"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defTabSz="457200" fontAlgn="auto">
              <a:spcBef>
                <a:spcPts val="0"/>
              </a:spcBef>
              <a:spcAft>
                <a:spcPts val="0"/>
              </a:spcAft>
              <a:defRPr/>
            </a:pPr>
            <a:r>
              <a:rPr lang="en-US" sz="1000" b="1">
                <a:solidFill>
                  <a:prstClr val="black"/>
                </a:solidFill>
                <a:effectLst>
                  <a:outerShdw blurRad="38100" dist="38100" dir="2700000" algn="tl">
                    <a:srgbClr val="FFFFFF"/>
                  </a:outerShdw>
                </a:effectLst>
                <a:latin typeface="Calibri"/>
                <a:ea typeface="+mn-ea"/>
                <a:cs typeface="Arial" charset="0"/>
              </a:rPr>
              <a:t>20</a:t>
            </a:r>
          </a:p>
        </p:txBody>
      </p:sp>
      <p:sp>
        <p:nvSpPr>
          <p:cNvPr id="539653" name="WordArt 6"/>
          <p:cNvSpPr>
            <a:spLocks noChangeArrowheads="1" noChangeShapeType="1" noTextEdit="1"/>
          </p:cNvSpPr>
          <p:nvPr/>
        </p:nvSpPr>
        <p:spPr bwMode="auto">
          <a:xfrm>
            <a:off x="228600" y="0"/>
            <a:ext cx="2819400" cy="2057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b="1" kern="10">
                <a:ln w="9525">
                  <a:round/>
                  <a:headEnd/>
                  <a:tailEnd/>
                </a:ln>
                <a:gradFill rotWithShape="1">
                  <a:gsLst>
                    <a:gs pos="0">
                      <a:srgbClr val="FFE701"/>
                    </a:gs>
                    <a:gs pos="100000">
                      <a:srgbClr val="FE3E02"/>
                    </a:gs>
                  </a:gsLst>
                  <a:lin ang="5400000" scaled="1"/>
                </a:gradFill>
                <a:latin typeface="Arial"/>
                <a:ea typeface="Arial"/>
                <a:cs typeface="Arial"/>
              </a:rPr>
              <a:t>Tuyển chọn</a:t>
            </a:r>
          </a:p>
        </p:txBody>
      </p:sp>
      <p:sp>
        <p:nvSpPr>
          <p:cNvPr id="249862" name="Rectangle 8"/>
          <p:cNvSpPr>
            <a:spLocks noGrp="1" noChangeArrowheads="1"/>
          </p:cNvSpPr>
          <p:nvPr>
            <p:ph type="ctrTitle"/>
          </p:nvPr>
        </p:nvSpPr>
        <p:spPr>
          <a:xfrm>
            <a:off x="3048000" y="304800"/>
            <a:ext cx="5334000" cy="1524000"/>
          </a:xfrm>
        </p:spPr>
        <p:txBody>
          <a:bodyPr rtlCol="0">
            <a:normAutofit fontScale="90000"/>
          </a:bodyPr>
          <a:lstStyle/>
          <a:p>
            <a:pPr eaLnBrk="1" fontAlgn="auto" hangingPunct="1">
              <a:spcAft>
                <a:spcPts val="0"/>
              </a:spcAft>
              <a:defRPr/>
            </a:pPr>
            <a:r>
              <a:rPr lang="en-US" altLang="zh-CN" b="1">
                <a:latin typeface="Arial" charset="0"/>
                <a:cs typeface="+mj-cs"/>
              </a:rPr>
              <a:t>God chose the older son to serve the younger!</a:t>
            </a:r>
            <a:endParaRPr lang="en-US" altLang="zh-CN">
              <a:latin typeface="Arial" charset="0"/>
              <a:cs typeface="+mj-cs"/>
            </a:endParaRPr>
          </a:p>
        </p:txBody>
      </p:sp>
      <p:sp>
        <p:nvSpPr>
          <p:cNvPr id="539655" name="Text Box 9"/>
          <p:cNvSpPr txBox="1">
            <a:spLocks noChangeArrowheads="1"/>
          </p:cNvSpPr>
          <p:nvPr/>
        </p:nvSpPr>
        <p:spPr bwMode="auto">
          <a:xfrm>
            <a:off x="8575675"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altLang="zh-CN" sz="2400" b="1">
                <a:solidFill>
                  <a:srgbClr val="FFFFFF"/>
                </a:solidFill>
                <a:latin typeface="Arial" charset="0"/>
                <a:cs typeface="Arial" charset="0"/>
              </a:rPr>
              <a:t>62</a:t>
            </a:r>
          </a:p>
        </p:txBody>
      </p:sp>
      <p:graphicFrame>
        <p:nvGraphicFramePr>
          <p:cNvPr id="11" name="Table 10"/>
          <p:cNvGraphicFramePr>
            <a:graphicFrameLocks noGrp="1"/>
          </p:cNvGraphicFramePr>
          <p:nvPr/>
        </p:nvGraphicFramePr>
        <p:xfrm>
          <a:off x="381000" y="2362200"/>
          <a:ext cx="8458200" cy="4084640"/>
        </p:xfrm>
        <a:graphic>
          <a:graphicData uri="http://schemas.openxmlformats.org/drawingml/2006/table">
            <a:tbl>
              <a:tblPr/>
              <a:tblGrid>
                <a:gridCol w="4038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Older        serves the</a:t>
                      </a:r>
                    </a:p>
                  </a:txBody>
                  <a:tcPr marL="68580" marR="68580" marT="0" marB="0"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Younger</a:t>
                      </a:r>
                    </a:p>
                  </a:txBody>
                  <a:tcPr marL="68580" marR="68580" marT="0" marB="0"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References</a:t>
                      </a:r>
                    </a:p>
                  </a:txBody>
                  <a:tcPr marL="68580" marR="68580" marT="0" marB="0"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819400" algn="l"/>
                          <a:tab pos="3848100" algn="l"/>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Nahor </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Abraham</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11:27-28</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1"/>
                  </a:ext>
                </a:extLst>
              </a:tr>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0000"/>
                          </a:solidFill>
                          <a:effectLst/>
                          <a:latin typeface="Arial" charset="0"/>
                          <a:ea typeface="ＭＳ Ｐゴシック" charset="0"/>
                          <a:cs typeface="Times New Roman" charset="0"/>
                        </a:rPr>
                        <a:t>Ishmael</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0000"/>
                          </a:solidFill>
                          <a:effectLst/>
                          <a:latin typeface="Arial" charset="0"/>
                          <a:ea typeface="ＭＳ Ｐゴシック" charset="0"/>
                          <a:cs typeface="Times New Roman" charset="0"/>
                        </a:rPr>
                        <a:t>Isaac</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0000"/>
                          </a:solidFill>
                          <a:effectLst/>
                          <a:latin typeface="Arial" charset="0"/>
                          <a:ea typeface="ＭＳ Ｐゴシック" charset="0"/>
                          <a:cs typeface="Times New Roman" charset="0"/>
                        </a:rPr>
                        <a:t>21:10-12</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2"/>
                  </a:ext>
                </a:extLst>
              </a:tr>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0000"/>
                          </a:solidFill>
                          <a:effectLst/>
                          <a:latin typeface="Arial" charset="0"/>
                          <a:ea typeface="ＭＳ Ｐゴシック" charset="0"/>
                          <a:cs typeface="Times New Roman" charset="0"/>
                        </a:rPr>
                        <a:t>Esau</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0000"/>
                          </a:solidFill>
                          <a:effectLst/>
                          <a:latin typeface="Arial" charset="0"/>
                          <a:ea typeface="ＭＳ Ｐゴシック" charset="0"/>
                          <a:cs typeface="Times New Roman" charset="0"/>
                        </a:rPr>
                        <a:t>Jacob</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0000"/>
                          </a:solidFill>
                          <a:effectLst/>
                          <a:latin typeface="Arial" charset="0"/>
                          <a:ea typeface="ＭＳ Ｐゴシック" charset="0"/>
                          <a:cs typeface="Times New Roman" charset="0"/>
                        </a:rPr>
                        <a:t>25:29-34; 27:27-29, 38-40</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3"/>
                  </a:ext>
                </a:extLst>
              </a:tr>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0000"/>
                          </a:solidFill>
                          <a:effectLst/>
                          <a:latin typeface="Arial" charset="0"/>
                          <a:ea typeface="ＭＳ Ｐゴシック" charset="0"/>
                          <a:cs typeface="Times New Roman" charset="0"/>
                        </a:rPr>
                        <a:t>Reuben, etc. </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(10 older brothers)</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Joseph</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37:5-11</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4"/>
                  </a:ext>
                </a:extLst>
              </a:tr>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Manasseh</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Ephraim</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48:13-14, 17-20</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5"/>
                  </a:ext>
                </a:extLst>
              </a:tr>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Reuben, Simeon, Levi </a:t>
                      </a:r>
                      <a:br>
                        <a:rPr kumimoji="0" lang="en-US" sz="2000" b="1" i="0" u="none" strike="noStrike" cap="none" normalizeH="0" baseline="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(all 3 are older brothers)</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Judah</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49:8-12</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6"/>
                  </a:ext>
                </a:extLst>
              </a:tr>
            </a:tbl>
          </a:graphicData>
        </a:graphic>
      </p:graphicFrame>
    </p:spTree>
  </p:cSld>
  <p:clrMapOvr>
    <a:masterClrMapping/>
  </p:clrMapOvr>
  <p:transition>
    <p:wheel spokes="0"/>
  </p:transition>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4081"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814083" name="Group 1"/>
          <p:cNvGrpSpPr>
            <a:grpSpLocks/>
          </p:cNvGrpSpPr>
          <p:nvPr/>
        </p:nvGrpSpPr>
        <p:grpSpPr bwMode="auto">
          <a:xfrm>
            <a:off x="1463675" y="23813"/>
            <a:ext cx="6126163" cy="6815137"/>
            <a:chOff x="1463520" y="24190"/>
            <a:chExt cx="6126091" cy="6814989"/>
          </a:xfrm>
        </p:grpSpPr>
        <p:pic>
          <p:nvPicPr>
            <p:cNvPr id="814085" name="Picture 3"/>
            <p:cNvPicPr>
              <a:picLocks noChangeAspect="1"/>
            </p:cNvPicPr>
            <p:nvPr/>
          </p:nvPicPr>
          <p:blipFill>
            <a:blip r:embed="rId3">
              <a:extLst>
                <a:ext uri="{28A0092B-C50C-407E-A947-70E740481C1C}">
                  <a14:useLocalDpi xmlns:a14="http://schemas.microsoft.com/office/drawing/2010/main" val="0"/>
                </a:ext>
              </a:extLst>
            </a:blip>
            <a:srcRect l="33160" r="33199"/>
            <a:stretch>
              <a:fillRect/>
            </a:stretch>
          </p:blipFill>
          <p:spPr bwMode="auto">
            <a:xfrm>
              <a:off x="1463520" y="24190"/>
              <a:ext cx="6126091" cy="6814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val 5"/>
            <p:cNvSpPr/>
            <p:nvPr/>
          </p:nvSpPr>
          <p:spPr bwMode="auto">
            <a:xfrm>
              <a:off x="2606507" y="127375"/>
              <a:ext cx="3092414" cy="2238326"/>
            </a:xfrm>
            <a:prstGeom prst="ellipse">
              <a:avLst/>
            </a:prstGeom>
            <a:solidFill>
              <a:schemeClr val="bg1"/>
            </a:solidFill>
            <a:ln w="9525" cap="flat" cmpd="sng" algn="ctr">
              <a:noFill/>
              <a:prstDash val="solid"/>
              <a:round/>
              <a:headEnd type="none" w="med" len="med"/>
              <a:tailEnd type="stealth" w="lg" len="lg"/>
            </a:ln>
            <a:effectLst/>
          </p:spPr>
          <p:txBody>
            <a:bodyPr lIns="90000" tIns="46800" rIns="90000" bIns="46800">
              <a:spAutoFit/>
            </a:bodyPr>
            <a:lstStyle/>
            <a:p>
              <a:pPr eaLnBrk="0" hangingPunct="0">
                <a:spcBef>
                  <a:spcPct val="0"/>
                </a:spcBef>
                <a:defRPr/>
              </a:pPr>
              <a:endParaRPr lang="en-US" sz="2400">
                <a:solidFill>
                  <a:srgbClr val="000000"/>
                </a:solidFill>
                <a:latin typeface="Comic Sans MS" pitchFamily="-112" charset="0"/>
                <a:ea typeface="+mn-ea"/>
                <a:cs typeface="+mn-cs"/>
              </a:endParaRPr>
            </a:p>
          </p:txBody>
        </p:sp>
      </p:grpSp>
      <p:sp>
        <p:nvSpPr>
          <p:cNvPr id="814084" name="TextBox 2"/>
          <p:cNvSpPr txBox="1">
            <a:spLocks noChangeArrowheads="1"/>
          </p:cNvSpPr>
          <p:nvPr/>
        </p:nvSpPr>
        <p:spPr bwMode="auto">
          <a:xfrm>
            <a:off x="2606675" y="555625"/>
            <a:ext cx="314325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0"/>
              </a:spcBef>
            </a:pPr>
            <a:r>
              <a:rPr lang="en-US" sz="2000" b="1">
                <a:solidFill>
                  <a:srgbClr val="000000"/>
                </a:solidFill>
                <a:latin typeface="Arial" charset="0"/>
                <a:cs typeface="Arial" charset="0"/>
              </a:rPr>
              <a:t>Your transparent appeal to our pride and naïveté is no match for the security and joy we have here in God</a:t>
            </a:r>
            <a:r>
              <a:rPr lang="fr-FR" sz="2000" b="1">
                <a:solidFill>
                  <a:srgbClr val="000000"/>
                </a:solidFill>
                <a:latin typeface="Arial" charset="0"/>
                <a:cs typeface="Arial" charset="0"/>
              </a:rPr>
              <a:t>'</a:t>
            </a:r>
            <a:r>
              <a:rPr lang="en-US" sz="2000" b="1">
                <a:solidFill>
                  <a:srgbClr val="000000"/>
                </a:solidFill>
                <a:latin typeface="Arial" charset="0"/>
                <a:cs typeface="Arial" charset="0"/>
              </a:rPr>
              <a:t>s presence.</a:t>
            </a:r>
            <a:endParaRPr lang="en-US" b="1">
              <a:solidFill>
                <a:srgbClr val="000000"/>
              </a:solidFill>
              <a:latin typeface="Arial" charset="0"/>
              <a:cs typeface="Arial" charset="0"/>
            </a:endParaRP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lstStyle/>
          <a:p>
            <a:pPr algn="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816130" name="Group 1"/>
          <p:cNvGrpSpPr>
            <a:grpSpLocks/>
          </p:cNvGrpSpPr>
          <p:nvPr/>
        </p:nvGrpSpPr>
        <p:grpSpPr bwMode="auto">
          <a:xfrm>
            <a:off x="2916238" y="0"/>
            <a:ext cx="6170612" cy="6815138"/>
            <a:chOff x="2916406" y="0"/>
            <a:chExt cx="6170342" cy="6814989"/>
          </a:xfrm>
        </p:grpSpPr>
        <p:pic>
          <p:nvPicPr>
            <p:cNvPr id="816134" name="Picture 3"/>
            <p:cNvPicPr>
              <a:picLocks noChangeAspect="1"/>
            </p:cNvPicPr>
            <p:nvPr/>
          </p:nvPicPr>
          <p:blipFill>
            <a:blip r:embed="rId3">
              <a:extLst>
                <a:ext uri="{28A0092B-C50C-407E-A947-70E740481C1C}">
                  <a14:useLocalDpi xmlns:a14="http://schemas.microsoft.com/office/drawing/2010/main" val="0"/>
                </a:ext>
              </a:extLst>
            </a:blip>
            <a:srcRect l="66116"/>
            <a:stretch>
              <a:fillRect/>
            </a:stretch>
          </p:blipFill>
          <p:spPr bwMode="auto">
            <a:xfrm>
              <a:off x="2916406" y="0"/>
              <a:ext cx="6170342" cy="6814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val 5"/>
            <p:cNvSpPr/>
            <p:nvPr/>
          </p:nvSpPr>
          <p:spPr bwMode="auto">
            <a:xfrm>
              <a:off x="3986334" y="209545"/>
              <a:ext cx="2684345" cy="2071643"/>
            </a:xfrm>
            <a:prstGeom prst="ellipse">
              <a:avLst/>
            </a:prstGeom>
            <a:solidFill>
              <a:schemeClr val="bg1"/>
            </a:solidFill>
            <a:ln w="9525" cap="flat" cmpd="sng" algn="ctr">
              <a:noFill/>
              <a:prstDash val="solid"/>
              <a:round/>
              <a:headEnd type="none" w="med" len="med"/>
              <a:tailEnd type="stealth" w="lg" len="lg"/>
            </a:ln>
            <a:effectLst/>
          </p:spPr>
          <p:txBody>
            <a:bodyPr lIns="90000" tIns="46800" rIns="90000" bIns="46800">
              <a:spAutoFit/>
            </a:bodyPr>
            <a:lstStyle/>
            <a:p>
              <a:pPr eaLnBrk="0" hangingPunct="0">
                <a:spcBef>
                  <a:spcPct val="0"/>
                </a:spcBef>
                <a:defRPr/>
              </a:pPr>
              <a:endParaRPr lang="en-US" sz="2400">
                <a:solidFill>
                  <a:srgbClr val="000000"/>
                </a:solidFill>
                <a:latin typeface="Comic Sans MS" pitchFamily="-112" charset="0"/>
                <a:ea typeface="+mn-ea"/>
                <a:cs typeface="+mn-cs"/>
              </a:endParaRPr>
            </a:p>
          </p:txBody>
        </p:sp>
        <p:sp>
          <p:nvSpPr>
            <p:cNvPr id="7" name="Oval 6"/>
            <p:cNvSpPr/>
            <p:nvPr/>
          </p:nvSpPr>
          <p:spPr bwMode="auto">
            <a:xfrm>
              <a:off x="7421534" y="563551"/>
              <a:ext cx="1446149" cy="1269972"/>
            </a:xfrm>
            <a:prstGeom prst="ellipse">
              <a:avLst/>
            </a:prstGeom>
            <a:solidFill>
              <a:schemeClr val="bg1"/>
            </a:solidFill>
            <a:ln w="9525" cap="flat" cmpd="sng" algn="ctr">
              <a:noFill/>
              <a:prstDash val="solid"/>
              <a:round/>
              <a:headEnd type="none" w="med" len="med"/>
              <a:tailEnd type="stealth" w="lg" len="lg"/>
            </a:ln>
            <a:effectLst/>
          </p:spPr>
          <p:txBody>
            <a:bodyPr lIns="90000" tIns="46800" rIns="90000" bIns="46800">
              <a:spAutoFit/>
            </a:bodyPr>
            <a:lstStyle/>
            <a:p>
              <a:pPr eaLnBrk="0" hangingPunct="0">
                <a:spcBef>
                  <a:spcPct val="0"/>
                </a:spcBef>
                <a:defRPr/>
              </a:pPr>
              <a:endParaRPr lang="en-US" sz="2400">
                <a:solidFill>
                  <a:srgbClr val="000000"/>
                </a:solidFill>
                <a:latin typeface="Comic Sans MS" pitchFamily="-112" charset="0"/>
                <a:ea typeface="+mn-ea"/>
                <a:cs typeface="+mn-cs"/>
              </a:endParaRPr>
            </a:p>
          </p:txBody>
        </p:sp>
      </p:grpSp>
      <p:sp>
        <p:nvSpPr>
          <p:cNvPr id="816131"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816132" name="TextBox 2"/>
          <p:cNvSpPr txBox="1">
            <a:spLocks noChangeArrowheads="1"/>
          </p:cNvSpPr>
          <p:nvPr/>
        </p:nvSpPr>
        <p:spPr bwMode="auto">
          <a:xfrm>
            <a:off x="4064000" y="509588"/>
            <a:ext cx="2682875"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0"/>
              </a:spcBef>
            </a:pPr>
            <a:r>
              <a:rPr lang="en-US" sz="2000" b="1">
                <a:solidFill>
                  <a:srgbClr val="000000"/>
                </a:solidFill>
                <a:latin typeface="Arial" charset="0"/>
                <a:cs typeface="Arial" charset="0"/>
              </a:rPr>
              <a:t>It</a:t>
            </a:r>
            <a:r>
              <a:rPr lang="fr-FR" sz="2000" b="1">
                <a:solidFill>
                  <a:srgbClr val="000000"/>
                </a:solidFill>
                <a:latin typeface="Arial" charset="0"/>
                <a:cs typeface="Arial" charset="0"/>
              </a:rPr>
              <a:t>'</a:t>
            </a:r>
            <a:r>
              <a:rPr lang="en-US" sz="2000" b="1">
                <a:solidFill>
                  <a:srgbClr val="000000"/>
                </a:solidFill>
                <a:latin typeface="Arial" charset="0"/>
                <a:cs typeface="Arial" charset="0"/>
              </a:rPr>
              <a:t>s organic, rich in antioxidants, and now available in convenient GO-PACKS.</a:t>
            </a:r>
            <a:endParaRPr lang="en-US" b="1">
              <a:solidFill>
                <a:srgbClr val="000000"/>
              </a:solidFill>
              <a:latin typeface="Arial" charset="0"/>
              <a:cs typeface="Arial" charset="0"/>
            </a:endParaRPr>
          </a:p>
        </p:txBody>
      </p:sp>
      <p:sp>
        <p:nvSpPr>
          <p:cNvPr id="9" name="TextBox 2"/>
          <p:cNvSpPr txBox="1">
            <a:spLocks noChangeArrowheads="1"/>
          </p:cNvSpPr>
          <p:nvPr/>
        </p:nvSpPr>
        <p:spPr bwMode="auto">
          <a:xfrm>
            <a:off x="7343775" y="742950"/>
            <a:ext cx="1800225"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0"/>
              </a:spcBef>
            </a:pPr>
            <a:r>
              <a:rPr lang="en-US" sz="2000" b="1">
                <a:solidFill>
                  <a:srgbClr val="000000"/>
                </a:solidFill>
                <a:latin typeface="Arial" charset="0"/>
                <a:cs typeface="Arial" charset="0"/>
              </a:rPr>
              <a:t>We</a:t>
            </a:r>
            <a:r>
              <a:rPr lang="fr-FR" sz="2000" b="1">
                <a:solidFill>
                  <a:srgbClr val="000000"/>
                </a:solidFill>
                <a:latin typeface="Arial" charset="0"/>
                <a:cs typeface="Arial" charset="0"/>
              </a:rPr>
              <a:t>'</a:t>
            </a:r>
            <a:r>
              <a:rPr lang="en-US" sz="2000" b="1">
                <a:solidFill>
                  <a:srgbClr val="000000"/>
                </a:solidFill>
                <a:latin typeface="Arial" charset="0"/>
                <a:cs typeface="Arial" charset="0"/>
              </a:rPr>
              <a:t>ll take </a:t>
            </a:r>
            <a:r>
              <a:rPr lang="en-US" sz="3200" b="1">
                <a:solidFill>
                  <a:srgbClr val="000000"/>
                </a:solidFill>
                <a:latin typeface="Arial" charset="0"/>
                <a:cs typeface="Arial" charset="0"/>
              </a:rPr>
              <a:t>two</a:t>
            </a:r>
            <a:r>
              <a:rPr lang="en-US" sz="2000" b="1">
                <a:solidFill>
                  <a:srgbClr val="000000"/>
                </a:solidFill>
                <a:latin typeface="Arial" charset="0"/>
                <a:cs typeface="Arial" charset="0"/>
              </a:rPr>
              <a:t>.</a:t>
            </a:r>
            <a:endParaRPr lang="en-US" b="1">
              <a:solidFill>
                <a:srgbClr val="000000"/>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817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0" y="43012"/>
            <a:ext cx="9144000" cy="1900088"/>
          </a:xfrm>
          <a:effectLst>
            <a:outerShdw blurRad="63500" dist="35921" dir="2700000" algn="ctr" rotWithShape="0">
              <a:schemeClr val="tx2">
                <a:alpha val="74998"/>
              </a:schemeClr>
            </a:outerShdw>
          </a:effectLst>
          <a:extLst/>
        </p:spPr>
        <p:txBody>
          <a:bodyPr/>
          <a:lstStyle/>
          <a:p>
            <a:pPr>
              <a:defRPr/>
            </a:pP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God commanded the man, saying, </a:t>
            </a:r>
            <a:r>
              <a:rPr lang="fr-FR"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From any tree of the garden you may eat freely;  </a:t>
            </a:r>
            <a:r>
              <a:rPr lang="en-US" sz="2800" b="1" baseline="30000" dirty="0">
                <a:effectLst>
                  <a:glow rad="127000">
                    <a:schemeClr val="tx1"/>
                  </a:glow>
                </a:effectLst>
                <a:latin typeface="Arial" charset="0"/>
                <a:ea typeface="ＭＳ Ｐゴシック" charset="0"/>
                <a:cs typeface="ＭＳ Ｐゴシック" charset="0"/>
              </a:rPr>
              <a:t>17</a:t>
            </a:r>
            <a:r>
              <a:rPr lang="en-US" sz="2800" b="1" dirty="0">
                <a:effectLst>
                  <a:glow rad="127000">
                    <a:schemeClr val="tx1"/>
                  </a:glow>
                </a:effectLst>
                <a:latin typeface="Arial" charset="0"/>
                <a:ea typeface="ＭＳ Ｐゴシック" charset="0"/>
                <a:cs typeface="ＭＳ Ｐゴシック" charset="0"/>
              </a:rPr>
              <a:t>but from the tree of the knowledge of good and evil you shall not eat, for in the day that you eat from it you will surely die</a:t>
            </a:r>
            <a:r>
              <a:rPr lang="fr-FR"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(Gen. 2:16-17 NAU).</a:t>
            </a:r>
          </a:p>
        </p:txBody>
      </p:sp>
      <p:pic>
        <p:nvPicPr>
          <p:cNvPr id="81817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38363"/>
            <a:ext cx="9144000"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022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pic>
        <p:nvPicPr>
          <p:cNvPr id="8202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38363"/>
            <a:ext cx="9144000"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3012"/>
            <a:ext cx="9144000" cy="1900088"/>
          </a:xfrm>
          <a:effectLst>
            <a:outerShdw blurRad="63500" dist="35921" dir="2700000" algn="ctr" rotWithShape="0">
              <a:schemeClr val="tx2">
                <a:alpha val="74998"/>
              </a:schemeClr>
            </a:outerShdw>
          </a:effectLst>
          <a:extLst/>
        </p:spPr>
        <p:txBody>
          <a:bodyPr/>
          <a:lstStyle/>
          <a:p>
            <a:pPr>
              <a:defRPr/>
            </a:pPr>
            <a:r>
              <a:rPr lang="en-US" sz="2800" b="1" dirty="0">
                <a:effectLst>
                  <a:glow rad="127000">
                    <a:schemeClr val="tx1"/>
                  </a:glow>
                </a:effectLst>
                <a:latin typeface="Arial" charset="0"/>
                <a:ea typeface="ＭＳ Ｐゴシック" charset="0"/>
                <a:cs typeface="ＭＳ Ｐゴシック" charset="0"/>
              </a:rPr>
              <a:t>"But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God warned him, </a:t>
            </a:r>
            <a:r>
              <a:rPr lang="fr-FR"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You may freely eat the fruit of every tree in the garden </a:t>
            </a:r>
            <a:r>
              <a:rPr lang="en-US" sz="2800" b="1" baseline="30000" dirty="0">
                <a:effectLst>
                  <a:glow rad="127000">
                    <a:schemeClr val="tx1"/>
                  </a:glow>
                </a:effectLst>
                <a:latin typeface="Arial" charset="0"/>
                <a:ea typeface="ＭＳ Ｐゴシック" charset="0"/>
                <a:cs typeface="ＭＳ Ｐゴシック" charset="0"/>
              </a:rPr>
              <a:t>17</a:t>
            </a:r>
            <a:r>
              <a:rPr lang="en-US" sz="2800" b="1" dirty="0">
                <a:effectLst>
                  <a:glow rad="127000">
                    <a:schemeClr val="tx1"/>
                  </a:glow>
                </a:effectLst>
                <a:latin typeface="Arial" charset="0"/>
                <a:ea typeface="ＭＳ Ｐゴシック" charset="0"/>
                <a:cs typeface="ＭＳ Ｐゴシック" charset="0"/>
              </a:rPr>
              <a:t>—except the tree of the knowledge of good and evil. If you eat its fruit, you are sure to die</a:t>
            </a:r>
            <a:r>
              <a:rPr lang="fr-FR"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(Gen. 2:16-17 NLT).</a:t>
            </a: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22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692400"/>
            <a:ext cx="7239000" cy="416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2274"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107504" y="116632"/>
            <a:ext cx="9036496" cy="3786219"/>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woman was convinced. She saw that the tree was beautiful and its fruit looked delicious, and she wanted the wisdom it would give her. So she took some of the fruit and ate it. Then she gave some to her husband, who was with her, and he ate it, too</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1" name="Picture 2"/>
          <p:cNvPicPr>
            <a:picLocks noChangeAspect="1" noChangeArrowheads="1"/>
          </p:cNvPicPr>
          <p:nvPr/>
        </p:nvPicPr>
        <p:blipFill>
          <a:blip r:embed="rId3">
            <a:extLst>
              <a:ext uri="{28A0092B-C50C-407E-A947-70E740481C1C}">
                <a14:useLocalDpi xmlns:a14="http://schemas.microsoft.com/office/drawing/2010/main" val="0"/>
              </a:ext>
            </a:extLst>
          </a:blip>
          <a:srcRect l="5196" b="16100"/>
          <a:stretch>
            <a:fillRect/>
          </a:stretch>
        </p:blipFill>
        <p:spPr bwMode="auto">
          <a:xfrm>
            <a:off x="1447800" y="46038"/>
            <a:ext cx="5967413" cy="685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4322" name="AutoShape 3"/>
          <p:cNvSpPr>
            <a:spLocks noChangeArrowheads="1"/>
          </p:cNvSpPr>
          <p:nvPr/>
        </p:nvSpPr>
        <p:spPr bwMode="auto">
          <a:xfrm>
            <a:off x="1600200" y="990600"/>
            <a:ext cx="4953000" cy="3886200"/>
          </a:xfrm>
          <a:prstGeom prst="triangle">
            <a:avLst>
              <a:gd name="adj" fmla="val 50000"/>
            </a:avLst>
          </a:prstGeom>
          <a:noFill/>
          <a:ln w="76200">
            <a:solidFill>
              <a:srgbClr val="FF0000"/>
            </a:solidFill>
            <a:miter lim="800000"/>
            <a:headEnd/>
            <a:tailEnd/>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08260" name="Text Box 4"/>
          <p:cNvSpPr txBox="1">
            <a:spLocks noChangeArrowheads="1"/>
          </p:cNvSpPr>
          <p:nvPr/>
        </p:nvSpPr>
        <p:spPr bwMode="auto">
          <a:xfrm>
            <a:off x="381000" y="2057400"/>
            <a:ext cx="2514600" cy="7016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4000" b="1">
                <a:solidFill>
                  <a:srgbClr val="FFFFFF"/>
                </a:solidFill>
                <a:latin typeface="Arial" charset="0"/>
              </a:rPr>
              <a:t>Nghi ngờ</a:t>
            </a:r>
          </a:p>
        </p:txBody>
      </p:sp>
      <p:sp>
        <p:nvSpPr>
          <p:cNvPr id="608261" name="Text Box 5"/>
          <p:cNvSpPr txBox="1">
            <a:spLocks noChangeArrowheads="1"/>
          </p:cNvSpPr>
          <p:nvPr/>
        </p:nvSpPr>
        <p:spPr bwMode="auto">
          <a:xfrm>
            <a:off x="5486400" y="2057400"/>
            <a:ext cx="2879725" cy="7016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4000" b="1">
                <a:solidFill>
                  <a:srgbClr val="FFFFFF"/>
                </a:solidFill>
                <a:latin typeface="Arial" charset="0"/>
              </a:rPr>
              <a:t>Khước từ</a:t>
            </a:r>
          </a:p>
        </p:txBody>
      </p:sp>
      <p:sp>
        <p:nvSpPr>
          <p:cNvPr id="608262" name="Text Box 6"/>
          <p:cNvSpPr txBox="1">
            <a:spLocks noChangeArrowheads="1"/>
          </p:cNvSpPr>
          <p:nvPr/>
        </p:nvSpPr>
        <p:spPr bwMode="auto">
          <a:xfrm>
            <a:off x="2857500" y="5699125"/>
            <a:ext cx="2514600" cy="7016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4000" b="1">
                <a:solidFill>
                  <a:srgbClr val="FFFFFF"/>
                </a:solidFill>
              </a:rPr>
              <a:t>Bất tuân</a:t>
            </a:r>
          </a:p>
        </p:txBody>
      </p:sp>
      <p:sp>
        <p:nvSpPr>
          <p:cNvPr id="824326" name="Text Box 7"/>
          <p:cNvSpPr txBox="1">
            <a:spLocks noChangeArrowheads="1"/>
          </p:cNvSpPr>
          <p:nvPr/>
        </p:nvSpPr>
        <p:spPr bwMode="auto">
          <a:xfrm>
            <a:off x="5334000" y="2727325"/>
            <a:ext cx="2895600" cy="7016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4000" b="1">
                <a:solidFill>
                  <a:srgbClr val="FFFFFF"/>
                </a:solidFill>
              </a:rPr>
              <a:t>Cảm xúc</a:t>
            </a:r>
          </a:p>
        </p:txBody>
      </p:sp>
      <p:sp>
        <p:nvSpPr>
          <p:cNvPr id="824327" name="Text Box 8"/>
          <p:cNvSpPr txBox="1">
            <a:spLocks noChangeArrowheads="1"/>
          </p:cNvSpPr>
          <p:nvPr/>
        </p:nvSpPr>
        <p:spPr bwMode="auto">
          <a:xfrm>
            <a:off x="2667000" y="5029200"/>
            <a:ext cx="2895600" cy="7016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4000" b="1">
                <a:solidFill>
                  <a:srgbClr val="FFFFFF"/>
                </a:solidFill>
              </a:rPr>
              <a:t>Ý chí</a:t>
            </a:r>
          </a:p>
        </p:txBody>
      </p:sp>
      <p:sp>
        <p:nvSpPr>
          <p:cNvPr id="824328" name="Text Box 9"/>
          <p:cNvSpPr txBox="1">
            <a:spLocks noChangeArrowheads="1"/>
          </p:cNvSpPr>
          <p:nvPr/>
        </p:nvSpPr>
        <p:spPr bwMode="auto">
          <a:xfrm>
            <a:off x="228600" y="2727325"/>
            <a:ext cx="2895600" cy="7016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4000" b="1">
                <a:solidFill>
                  <a:srgbClr val="FFFFFF"/>
                </a:solidFill>
              </a:rPr>
              <a:t>Tâm trí</a:t>
            </a:r>
          </a:p>
        </p:txBody>
      </p:sp>
      <p:sp>
        <p:nvSpPr>
          <p:cNvPr id="824329" name="Text Box 11"/>
          <p:cNvSpPr txBox="1">
            <a:spLocks noChangeArrowheads="1"/>
          </p:cNvSpPr>
          <p:nvPr/>
        </p:nvSpPr>
        <p:spPr bwMode="auto">
          <a:xfrm>
            <a:off x="4876800" y="6248400"/>
            <a:ext cx="4267200" cy="579438"/>
          </a:xfrm>
          <a:prstGeom prst="rect">
            <a:avLst/>
          </a:prstGeom>
          <a:noFill/>
          <a:ln>
            <a:noFill/>
          </a:ln>
          <a:effectLst>
            <a:outerShdw dist="28398" dir="1593903"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pPr>
            <a:r>
              <a:rPr lang="en-US" sz="3200" b="1">
                <a:solidFill>
                  <a:srgbClr val="FFFFFF"/>
                </a:solidFill>
              </a:rPr>
              <a:t>Sáng 3</a:t>
            </a:r>
          </a:p>
        </p:txBody>
      </p:sp>
      <p:sp>
        <p:nvSpPr>
          <p:cNvPr id="824330" name="Text Box 12"/>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rgbClr val="FFFFFF"/>
                </a:solidFill>
              </a:rPr>
              <a:t>64</a:t>
            </a:r>
          </a:p>
        </p:txBody>
      </p:sp>
      <p:sp>
        <p:nvSpPr>
          <p:cNvPr id="608269" name="Text Box 13"/>
          <p:cNvSpPr txBox="1">
            <a:spLocks noChangeArrowheads="1"/>
          </p:cNvSpPr>
          <p:nvPr/>
        </p:nvSpPr>
        <p:spPr bwMode="auto">
          <a:xfrm>
            <a:off x="2651125" y="2879725"/>
            <a:ext cx="2895600" cy="1920875"/>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4000" b="1">
                <a:solidFill>
                  <a:srgbClr val="FFFF66"/>
                </a:solidFill>
                <a:latin typeface="Arial" charset="0"/>
              </a:rPr>
              <a:t>Sa-tan cai trị chống lại ĐCT</a:t>
            </a:r>
          </a:p>
        </p:txBody>
      </p:sp>
      <p:sp>
        <p:nvSpPr>
          <p:cNvPr id="608270" name="Rectangle 14"/>
          <p:cNvSpPr>
            <a:spLocks noGrp="1" noChangeArrowheads="1"/>
          </p:cNvSpPr>
          <p:nvPr>
            <p:ph type="title" idx="4294967295"/>
          </p:nvPr>
        </p:nvSpPr>
        <p:spPr>
          <a:xfrm>
            <a:off x="152400" y="228600"/>
            <a:ext cx="7772400" cy="914400"/>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en-US" sz="5400" b="1">
                <a:solidFill>
                  <a:srgbClr val="00FFFF"/>
                </a:solidFill>
                <a:latin typeface="Times New Roman" charset="0"/>
                <a:cs typeface="+mj-cs"/>
              </a:rPr>
              <a:t>Khuất phục sự cám dỗ</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608260"/>
                                        </p:tgtEl>
                                        <p:attrNameLst>
                                          <p:attrName>style.visibility</p:attrName>
                                        </p:attrNameLst>
                                      </p:cBhvr>
                                      <p:to>
                                        <p:strVal val="visible"/>
                                      </p:to>
                                    </p:set>
                                    <p:animEffect transition="in" filter="dissolve">
                                      <p:cBhvr>
                                        <p:cTn id="7" dur="500"/>
                                        <p:tgtEl>
                                          <p:spTgt spid="608260"/>
                                        </p:tgtEl>
                                      </p:cBhvr>
                                    </p:animEffect>
                                  </p:childTnLst>
                                </p:cTn>
                              </p:par>
                            </p:childTnLst>
                          </p:cTn>
                        </p:par>
                        <p:par>
                          <p:cTn id="8" fill="hold" nodeType="afterGroup">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608261"/>
                                        </p:tgtEl>
                                        <p:attrNameLst>
                                          <p:attrName>style.visibility</p:attrName>
                                        </p:attrNameLst>
                                      </p:cBhvr>
                                      <p:to>
                                        <p:strVal val="visible"/>
                                      </p:to>
                                    </p:set>
                                    <p:animEffect transition="in" filter="dissolve">
                                      <p:cBhvr>
                                        <p:cTn id="11" dur="500"/>
                                        <p:tgtEl>
                                          <p:spTgt spid="608261"/>
                                        </p:tgtEl>
                                      </p:cBhvr>
                                    </p:animEffect>
                                  </p:childTnLst>
                                </p:cTn>
                              </p:par>
                            </p:childTnLst>
                          </p:cTn>
                        </p:par>
                        <p:par>
                          <p:cTn id="12" fill="hold" nodeType="afterGroup">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608262"/>
                                        </p:tgtEl>
                                        <p:attrNameLst>
                                          <p:attrName>style.visibility</p:attrName>
                                        </p:attrNameLst>
                                      </p:cBhvr>
                                      <p:to>
                                        <p:strVal val="visible"/>
                                      </p:to>
                                    </p:set>
                                    <p:animEffect transition="in" filter="dissolve">
                                      <p:cBhvr>
                                        <p:cTn id="15" dur="500"/>
                                        <p:tgtEl>
                                          <p:spTgt spid="608262"/>
                                        </p:tgtEl>
                                      </p:cBhvr>
                                    </p:animEffect>
                                  </p:childTnLst>
                                </p:cTn>
                              </p:par>
                            </p:childTnLst>
                          </p:cTn>
                        </p:par>
                        <p:par>
                          <p:cTn id="16" fill="hold" nodeType="afterGroup">
                            <p:stCondLst>
                              <p:cond delay="7500"/>
                            </p:stCondLst>
                            <p:childTnLst>
                              <p:par>
                                <p:cTn id="17" presetID="9" presetClass="entr" presetSubtype="0" fill="hold" grpId="0" nodeType="afterEffect">
                                  <p:stCondLst>
                                    <p:cond delay="5000"/>
                                  </p:stCondLst>
                                  <p:childTnLst>
                                    <p:set>
                                      <p:cBhvr>
                                        <p:cTn id="18" dur="1" fill="hold">
                                          <p:stCondLst>
                                            <p:cond delay="0"/>
                                          </p:stCondLst>
                                        </p:cTn>
                                        <p:tgtEl>
                                          <p:spTgt spid="608269"/>
                                        </p:tgtEl>
                                        <p:attrNameLst>
                                          <p:attrName>style.visibility</p:attrName>
                                        </p:attrNameLst>
                                      </p:cBhvr>
                                      <p:to>
                                        <p:strVal val="visible"/>
                                      </p:to>
                                    </p:set>
                                    <p:animEffect transition="in" filter="dissolve">
                                      <p:cBhvr>
                                        <p:cTn id="19" dur="500"/>
                                        <p:tgtEl>
                                          <p:spTgt spid="608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60" grpId="0" autoUpdateAnimBg="0"/>
      <p:bldP spid="608261" grpId="0" autoUpdateAnimBg="0"/>
      <p:bldP spid="608262" grpId="0" autoUpdateAnimBg="0"/>
      <p:bldP spid="608269"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636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107504" y="268296"/>
            <a:ext cx="9036496" cy="1513743"/>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"She gave some to her husband who was with her" (3:6b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82637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1713" y="1581150"/>
            <a:ext cx="7016750" cy="527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bwMode="auto">
          <a:xfrm>
            <a:off x="-76200" y="-76200"/>
            <a:ext cx="9296400" cy="7010400"/>
          </a:xfrm>
          <a:prstGeom prst="rect">
            <a:avLst/>
          </a:prstGeom>
          <a:solidFill>
            <a:schemeClr val="bg1">
              <a:lumMod val="50000"/>
            </a:schemeClr>
          </a:solidFill>
          <a:ln w="12700" cap="sq" cmpd="sng" algn="ctr">
            <a:solidFill>
              <a:schemeClr val="tx1"/>
            </a:solidFill>
            <a:prstDash val="solid"/>
            <a:round/>
            <a:headEnd type="none" w="sm" len="sm"/>
            <a:tailEnd type="none" w="sm" len="sm"/>
          </a:ln>
          <a:effectLst/>
        </p:spPr>
        <p:txBody>
          <a:bodyPr wrap="none"/>
          <a:lstStyle/>
          <a:p>
            <a:pPr defTabSz="457200" fontAlgn="auto">
              <a:spcBef>
                <a:spcPts val="0"/>
              </a:spcBef>
              <a:spcAft>
                <a:spcPts val="0"/>
              </a:spcAft>
              <a:defRPr/>
            </a:pPr>
            <a:endParaRPr lang="en-US" sz="1800">
              <a:solidFill>
                <a:srgbClr val="FFFFFF"/>
              </a:solidFill>
              <a:latin typeface="Arial"/>
              <a:ea typeface="+mn-ea"/>
              <a:cs typeface="Arial"/>
            </a:endParaRPr>
          </a:p>
        </p:txBody>
      </p:sp>
      <p:sp>
        <p:nvSpPr>
          <p:cNvPr id="6" name="Rectangle 5"/>
          <p:cNvSpPr/>
          <p:nvPr/>
        </p:nvSpPr>
        <p:spPr bwMode="auto">
          <a:xfrm>
            <a:off x="228600" y="228600"/>
            <a:ext cx="8686800" cy="6400800"/>
          </a:xfrm>
          <a:prstGeom prst="rect">
            <a:avLst/>
          </a:prstGeom>
          <a:solidFill>
            <a:srgbClr val="FFFFFF"/>
          </a:solidFill>
          <a:ln w="12700" cap="sq" cmpd="sng" algn="ctr">
            <a:solidFill>
              <a:schemeClr val="tx1"/>
            </a:solidFill>
            <a:prstDash val="solid"/>
            <a:round/>
            <a:headEnd type="none" w="sm" len="sm"/>
            <a:tailEnd type="none" w="sm" len="sm"/>
          </a:ln>
          <a:effectLst/>
        </p:spPr>
        <p:txBody>
          <a:bodyPr wrap="none"/>
          <a:lstStyle/>
          <a:p>
            <a:pPr defTabSz="457200" fontAlgn="auto">
              <a:spcBef>
                <a:spcPts val="0"/>
              </a:spcBef>
              <a:spcAft>
                <a:spcPts val="0"/>
              </a:spcAft>
              <a:defRPr/>
            </a:pPr>
            <a:endParaRPr lang="en-US" sz="1800">
              <a:solidFill>
                <a:srgbClr val="FFFFFF"/>
              </a:solidFill>
              <a:latin typeface="Times New Roman" pitchFamily="-108" charset="0"/>
              <a:ea typeface="+mn-ea"/>
              <a:cs typeface="+mn-cs"/>
            </a:endParaRPr>
          </a:p>
        </p:txBody>
      </p:sp>
      <p:sp>
        <p:nvSpPr>
          <p:cNvPr id="468995" name="TextBox 1"/>
          <p:cNvSpPr txBox="1">
            <a:spLocks noChangeArrowheads="1"/>
          </p:cNvSpPr>
          <p:nvPr/>
        </p:nvSpPr>
        <p:spPr bwMode="auto">
          <a:xfrm>
            <a:off x="609600" y="4419600"/>
            <a:ext cx="80772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defRPr/>
            </a:pPr>
            <a:r>
              <a:rPr lang="en-US" altLang="zh-CN" b="1" dirty="0">
                <a:solidFill>
                  <a:srgbClr val="000000"/>
                </a:solidFill>
                <a:cs typeface="Arial" charset="0"/>
              </a:rPr>
              <a:t>The Chinese pictograph for </a:t>
            </a:r>
            <a:r>
              <a:rPr lang="en-US" altLang="ja-JP" b="1" dirty="0">
                <a:solidFill>
                  <a:srgbClr val="000000"/>
                </a:solidFill>
                <a:cs typeface="Arial" charset="0"/>
              </a:rPr>
              <a:t>"evil" reflects Genesis 3. </a:t>
            </a:r>
            <a:br>
              <a:rPr lang="en-US" altLang="ja-JP" b="1" dirty="0">
                <a:solidFill>
                  <a:srgbClr val="000000"/>
                </a:solidFill>
                <a:cs typeface="Arial" charset="0"/>
              </a:rPr>
            </a:br>
            <a:r>
              <a:rPr lang="en-US" altLang="ja-JP" b="1" dirty="0">
                <a:solidFill>
                  <a:srgbClr val="000000"/>
                </a:solidFill>
                <a:cs typeface="Arial" charset="0"/>
              </a:rPr>
              <a:t>It has the </a:t>
            </a:r>
            <a:r>
              <a:rPr lang="en-US" altLang="ja-JP" b="1" dirty="0">
                <a:solidFill>
                  <a:srgbClr val="008000"/>
                </a:solidFill>
                <a:cs typeface="Arial" charset="0"/>
              </a:rPr>
              <a:t>green symbol for "garden" </a:t>
            </a:r>
            <a:r>
              <a:rPr lang="en-US" altLang="ja-JP" b="1" dirty="0">
                <a:solidFill>
                  <a:srgbClr val="000000"/>
                </a:solidFill>
                <a:cs typeface="Arial" charset="0"/>
              </a:rPr>
              <a:t>placed under a </a:t>
            </a:r>
            <a:r>
              <a:rPr lang="en-US" altLang="ja-JP" b="1" dirty="0">
                <a:solidFill>
                  <a:srgbClr val="0488EF"/>
                </a:solidFill>
                <a:cs typeface="Arial" charset="0"/>
              </a:rPr>
              <a:t>"great expanse" in blue</a:t>
            </a:r>
            <a:r>
              <a:rPr lang="en-US" altLang="ja-JP" b="1" dirty="0">
                <a:solidFill>
                  <a:srgbClr val="000000"/>
                </a:solidFill>
                <a:cs typeface="Arial" charset="0"/>
              </a:rPr>
              <a:t>. In the garden are two trees in black and a </a:t>
            </a:r>
            <a:r>
              <a:rPr lang="en-US" altLang="ja-JP" b="1" dirty="0">
                <a:solidFill>
                  <a:srgbClr val="EB2006"/>
                </a:solidFill>
                <a:cs typeface="Arial" charset="0"/>
              </a:rPr>
              <a:t>child is playing </a:t>
            </a:r>
            <a:r>
              <a:rPr lang="en-US" altLang="ja-JP" b="1" dirty="0">
                <a:solidFill>
                  <a:srgbClr val="000000"/>
                </a:solidFill>
                <a:cs typeface="Arial" charset="0"/>
              </a:rPr>
              <a:t>there.  Right next to this child is a small mark that stands for </a:t>
            </a:r>
            <a:r>
              <a:rPr lang="en-US" altLang="ja-JP" b="1" dirty="0">
                <a:solidFill>
                  <a:srgbClr val="FCE20C"/>
                </a:solidFill>
                <a:effectLst>
                  <a:glow rad="304800">
                    <a:prstClr val="black"/>
                  </a:glow>
                </a:effectLst>
                <a:cs typeface="Arial" charset="0"/>
              </a:rPr>
              <a:t>"whisperer."</a:t>
            </a:r>
            <a:endParaRPr lang="en-US" altLang="zh-CN" dirty="0">
              <a:solidFill>
                <a:srgbClr val="FCE20C"/>
              </a:solidFill>
              <a:effectLst>
                <a:glow rad="304800">
                  <a:prstClr val="black"/>
                </a:glow>
              </a:effectLst>
              <a:cs typeface="Arial" charset="0"/>
            </a:endParaRPr>
          </a:p>
        </p:txBody>
      </p:sp>
      <p:sp>
        <p:nvSpPr>
          <p:cNvPr id="4" name="Title 3"/>
          <p:cNvSpPr>
            <a:spLocks noGrp="1"/>
          </p:cNvSpPr>
          <p:nvPr>
            <p:ph type="title" idx="4294967295"/>
          </p:nvPr>
        </p:nvSpPr>
        <p:spPr>
          <a:xfrm>
            <a:off x="381000" y="1033463"/>
            <a:ext cx="2895600" cy="2667000"/>
          </a:xfrm>
        </p:spPr>
        <p:txBody>
          <a:bodyPr rtlCol="0">
            <a:normAutofit/>
          </a:bodyPr>
          <a:lstStyle/>
          <a:p>
            <a:pPr eaLnBrk="1" fontAlgn="auto" hangingPunct="1">
              <a:spcAft>
                <a:spcPts val="0"/>
              </a:spcAft>
              <a:defRPr/>
            </a:pPr>
            <a:r>
              <a:rPr lang="en-US" sz="4800" b="1">
                <a:solidFill>
                  <a:srgbClr val="000000"/>
                </a:solidFill>
                <a:effectLst>
                  <a:outerShdw blurRad="38100" dist="38100" dir="2700000" algn="tl">
                    <a:srgbClr val="FFFFFF"/>
                  </a:outerShdw>
                </a:effectLst>
                <a:latin typeface="Arial" charset="0"/>
                <a:cs typeface="Arial" charset="0"/>
              </a:rPr>
              <a:t>Our Problem: Evil</a:t>
            </a:r>
          </a:p>
        </p:txBody>
      </p:sp>
      <p:pic>
        <p:nvPicPr>
          <p:cNvPr id="828421" name="Picture 4" descr="Genesis Chinese for Evi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24288" y="381000"/>
            <a:ext cx="3490912" cy="363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2"/>
          <p:cNvSpPr>
            <a:spLocks noGrp="1" noChangeArrowheads="1"/>
          </p:cNvSpPr>
          <p:nvPr>
            <p:ph type="ctrTitle"/>
          </p:nvPr>
        </p:nvSpPr>
        <p:spPr>
          <a:xfrm>
            <a:off x="685800" y="533400"/>
            <a:ext cx="8153400" cy="533400"/>
          </a:xfrm>
          <a:noFill/>
        </p:spPr>
        <p:txBody>
          <a:bodyPr/>
          <a:lstStyle/>
          <a:p>
            <a:pPr eaLnBrk="1" hangingPunct="1"/>
            <a:r>
              <a:rPr lang="en-US" altLang="zh-CN" sz="2800" b="1">
                <a:latin typeface="Helvetica" charset="0"/>
                <a:ea typeface="宋体" charset="0"/>
                <a:cs typeface="宋体" charset="0"/>
              </a:rPr>
              <a:t>C</a:t>
            </a:r>
            <a:r>
              <a:rPr lang="en-US" altLang="zh-CN" sz="2800" b="1">
                <a:latin typeface="Arial" charset="0"/>
                <a:ea typeface="宋体" charset="0"/>
                <a:cs typeface="宋体" charset="0"/>
              </a:rPr>
              <a:t>á</a:t>
            </a:r>
            <a:r>
              <a:rPr lang="en-US" altLang="zh-CN" sz="2800" b="1">
                <a:latin typeface="Helvetica" charset="0"/>
                <a:ea typeface="宋体" charset="0"/>
                <a:cs typeface="宋体" charset="0"/>
              </a:rPr>
              <a:t>c vật ở thế gian</a:t>
            </a:r>
            <a:endParaRPr lang="en-US" sz="2000">
              <a:latin typeface="Helvetica" charset="0"/>
            </a:endParaRPr>
          </a:p>
        </p:txBody>
      </p:sp>
      <p:pic>
        <p:nvPicPr>
          <p:cNvPr id="829442" name="Picture 21" descr="0-8091-411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1295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4275" name="Text Box 3"/>
          <p:cNvSpPr txBox="1">
            <a:spLocks noChangeArrowheads="1"/>
          </p:cNvSpPr>
          <p:nvPr/>
        </p:nvSpPr>
        <p:spPr bwMode="auto">
          <a:xfrm>
            <a:off x="2606675" y="1565275"/>
            <a:ext cx="2101850" cy="64135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defRPr/>
            </a:pPr>
            <a:r>
              <a:rPr lang="en-US" sz="1800" b="1">
                <a:solidFill>
                  <a:srgbClr val="F8F8F8"/>
                </a:solidFill>
                <a:effectLst>
                  <a:outerShdw blurRad="38100" dist="38100" dir="2700000" algn="tl">
                    <a:srgbClr val="000000"/>
                  </a:outerShdw>
                </a:effectLst>
                <a:latin typeface="Arial" charset="0"/>
              </a:rPr>
              <a:t>Nguồn của sự cám dỗ</a:t>
            </a:r>
            <a:endParaRPr lang="en-US" sz="1800" b="1" i="1">
              <a:solidFill>
                <a:srgbClr val="F8F8F8"/>
              </a:solidFill>
              <a:effectLst>
                <a:outerShdw blurRad="38100" dist="38100" dir="2700000" algn="tl">
                  <a:srgbClr val="000000"/>
                </a:outerShdw>
              </a:effectLst>
            </a:endParaRPr>
          </a:p>
        </p:txBody>
      </p:sp>
      <p:sp>
        <p:nvSpPr>
          <p:cNvPr id="1974277" name="Text Box 5"/>
          <p:cNvSpPr txBox="1">
            <a:spLocks noChangeArrowheads="1"/>
          </p:cNvSpPr>
          <p:nvPr/>
        </p:nvSpPr>
        <p:spPr bwMode="auto">
          <a:xfrm>
            <a:off x="5029200" y="1565275"/>
            <a:ext cx="1800225" cy="64135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defRPr/>
            </a:pPr>
            <a:r>
              <a:rPr lang="en-US" sz="1800" b="1">
                <a:solidFill>
                  <a:srgbClr val="F8F8F8"/>
                </a:solidFill>
                <a:effectLst>
                  <a:outerShdw blurRad="38100" dist="38100" dir="2700000" algn="tl">
                    <a:srgbClr val="000000"/>
                  </a:outerShdw>
                </a:effectLst>
                <a:latin typeface="Arial" charset="0"/>
              </a:rPr>
              <a:t>Ê-va </a:t>
            </a:r>
            <a:br>
              <a:rPr lang="en-US" sz="1800" b="1">
                <a:solidFill>
                  <a:srgbClr val="F8F8F8"/>
                </a:solidFill>
                <a:effectLst>
                  <a:outerShdw blurRad="38100" dist="38100" dir="2700000" algn="tl">
                    <a:srgbClr val="000000"/>
                  </a:outerShdw>
                </a:effectLst>
                <a:latin typeface="Arial" charset="0"/>
              </a:rPr>
            </a:br>
            <a:r>
              <a:rPr lang="en-US" sz="1800" b="1">
                <a:solidFill>
                  <a:srgbClr val="F8F8F8"/>
                </a:solidFill>
                <a:effectLst>
                  <a:outerShdw blurRad="38100" dist="38100" dir="2700000" algn="tl">
                    <a:srgbClr val="000000"/>
                  </a:outerShdw>
                </a:effectLst>
                <a:latin typeface="Arial" charset="0"/>
              </a:rPr>
              <a:t>(Sáng 3)</a:t>
            </a:r>
            <a:endParaRPr lang="en-US" sz="1800" b="1" i="1">
              <a:solidFill>
                <a:srgbClr val="F8F8F8"/>
              </a:solidFill>
              <a:effectLst>
                <a:outerShdw blurRad="38100" dist="38100" dir="2700000" algn="tl">
                  <a:srgbClr val="000000"/>
                </a:outerShdw>
              </a:effectLst>
            </a:endParaRPr>
          </a:p>
        </p:txBody>
      </p:sp>
      <p:sp>
        <p:nvSpPr>
          <p:cNvPr id="1974278" name="Text Box 6"/>
          <p:cNvSpPr txBox="1">
            <a:spLocks noChangeArrowheads="1"/>
          </p:cNvSpPr>
          <p:nvPr/>
        </p:nvSpPr>
        <p:spPr bwMode="auto">
          <a:xfrm>
            <a:off x="2286000" y="2424113"/>
            <a:ext cx="2743200" cy="131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1600" b="1">
                <a:solidFill>
                  <a:srgbClr val="F8F8F8"/>
                </a:solidFill>
                <a:latin typeface="Arial" charset="0"/>
              </a:rPr>
              <a:t>Mong muốn của thân xác không tin kính</a:t>
            </a:r>
          </a:p>
          <a:p>
            <a:pPr eaLnBrk="1" hangingPunct="1">
              <a:spcBef>
                <a:spcPct val="0"/>
              </a:spcBef>
            </a:pPr>
            <a:r>
              <a:rPr lang="en-US" sz="1600" b="1">
                <a:solidFill>
                  <a:srgbClr val="F8F8F8"/>
                </a:solidFill>
                <a:latin typeface="Arial" charset="0"/>
              </a:rPr>
              <a:t>• tình dục ngoài hôn nhân</a:t>
            </a:r>
          </a:p>
          <a:p>
            <a:pPr eaLnBrk="1" hangingPunct="1">
              <a:spcBef>
                <a:spcPct val="0"/>
              </a:spcBef>
            </a:pPr>
            <a:r>
              <a:rPr lang="en-US" sz="1600" b="1">
                <a:solidFill>
                  <a:srgbClr val="F8F8F8"/>
                </a:solidFill>
                <a:latin typeface="Arial" charset="0"/>
              </a:rPr>
              <a:t>• tham ăn</a:t>
            </a:r>
          </a:p>
          <a:p>
            <a:pPr eaLnBrk="1" hangingPunct="1">
              <a:spcBef>
                <a:spcPct val="0"/>
              </a:spcBef>
            </a:pPr>
            <a:r>
              <a:rPr lang="en-US" sz="1600" b="1">
                <a:solidFill>
                  <a:srgbClr val="F8F8F8"/>
                </a:solidFill>
                <a:latin typeface="Arial" charset="0"/>
              </a:rPr>
              <a:t>• v.v.</a:t>
            </a:r>
            <a:endParaRPr lang="en-US" sz="1600" b="1" i="1">
              <a:solidFill>
                <a:srgbClr val="F8F8F8"/>
              </a:solidFill>
            </a:endParaRPr>
          </a:p>
        </p:txBody>
      </p:sp>
      <p:sp>
        <p:nvSpPr>
          <p:cNvPr id="1974279" name="Text Box 7"/>
          <p:cNvSpPr txBox="1">
            <a:spLocks noChangeArrowheads="1"/>
          </p:cNvSpPr>
          <p:nvPr/>
        </p:nvSpPr>
        <p:spPr bwMode="auto">
          <a:xfrm>
            <a:off x="5029200" y="2424113"/>
            <a:ext cx="18002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ja-JP" altLang="en-US" sz="1600" b="1">
                <a:solidFill>
                  <a:srgbClr val="F8F8F8"/>
                </a:solidFill>
                <a:latin typeface="Arial" charset="0"/>
              </a:rPr>
              <a:t>“</a:t>
            </a:r>
            <a:r>
              <a:rPr lang="en-US" altLang="ja-JP" sz="1600" b="1">
                <a:solidFill>
                  <a:srgbClr val="F8F8F8"/>
                </a:solidFill>
                <a:latin typeface="Arial" charset="0"/>
              </a:rPr>
              <a:t>Thấy ăn ngon</a:t>
            </a:r>
            <a:r>
              <a:rPr lang="ja-JP" altLang="en-US" sz="1600" b="1">
                <a:solidFill>
                  <a:srgbClr val="F8F8F8"/>
                </a:solidFill>
                <a:latin typeface="Arial" charset="0"/>
              </a:rPr>
              <a:t>”</a:t>
            </a:r>
            <a:endParaRPr lang="en-US" sz="1600" b="1" i="1">
              <a:solidFill>
                <a:srgbClr val="F8F8F8"/>
              </a:solidFill>
            </a:endParaRPr>
          </a:p>
        </p:txBody>
      </p:sp>
      <p:sp>
        <p:nvSpPr>
          <p:cNvPr id="1974280" name="Text Box 8"/>
          <p:cNvSpPr txBox="1">
            <a:spLocks noChangeArrowheads="1"/>
          </p:cNvSpPr>
          <p:nvPr/>
        </p:nvSpPr>
        <p:spPr bwMode="auto">
          <a:xfrm>
            <a:off x="2286000" y="3887788"/>
            <a:ext cx="2590800"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1600" b="1">
                <a:solidFill>
                  <a:srgbClr val="F8F8F8"/>
                </a:solidFill>
                <a:latin typeface="Arial" charset="0"/>
              </a:rPr>
              <a:t>Tham lam, tham muốn </a:t>
            </a:r>
            <a:br>
              <a:rPr lang="en-US" sz="1600" b="1">
                <a:solidFill>
                  <a:srgbClr val="F8F8F8"/>
                </a:solidFill>
                <a:latin typeface="Arial" charset="0"/>
              </a:rPr>
            </a:br>
            <a:r>
              <a:rPr lang="en-US" sz="1600" b="1">
                <a:solidFill>
                  <a:srgbClr val="F8F8F8"/>
                </a:solidFill>
                <a:latin typeface="Arial" charset="0"/>
              </a:rPr>
              <a:t>(điều răn thứ 10)</a:t>
            </a:r>
            <a:endParaRPr lang="en-US" sz="1600" b="1" i="1">
              <a:solidFill>
                <a:srgbClr val="F8F8F8"/>
              </a:solidFill>
            </a:endParaRPr>
          </a:p>
        </p:txBody>
      </p:sp>
      <p:sp>
        <p:nvSpPr>
          <p:cNvPr id="1974281" name="Text Box 9"/>
          <p:cNvSpPr txBox="1">
            <a:spLocks noChangeArrowheads="1"/>
          </p:cNvSpPr>
          <p:nvPr/>
        </p:nvSpPr>
        <p:spPr bwMode="auto">
          <a:xfrm>
            <a:off x="5029200" y="3887788"/>
            <a:ext cx="18002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ja-JP" altLang="en-US" sz="1600" b="1">
                <a:solidFill>
                  <a:srgbClr val="F8F8F8"/>
                </a:solidFill>
                <a:latin typeface="Arial" charset="0"/>
              </a:rPr>
              <a:t>“</a:t>
            </a:r>
            <a:r>
              <a:rPr lang="en-US" altLang="ja-JP" sz="1600" b="1">
                <a:solidFill>
                  <a:srgbClr val="F8F8F8"/>
                </a:solidFill>
                <a:latin typeface="Arial" charset="0"/>
              </a:rPr>
              <a:t>Đẹp mắt</a:t>
            </a:r>
            <a:r>
              <a:rPr lang="ja-JP" altLang="en-US" sz="1600" b="1">
                <a:solidFill>
                  <a:srgbClr val="F8F8F8"/>
                </a:solidFill>
                <a:latin typeface="Arial" charset="0"/>
              </a:rPr>
              <a:t>”</a:t>
            </a:r>
            <a:endParaRPr lang="en-US" sz="1600" b="1" i="1">
              <a:solidFill>
                <a:srgbClr val="F8F8F8"/>
              </a:solidFill>
            </a:endParaRPr>
          </a:p>
        </p:txBody>
      </p:sp>
      <p:sp>
        <p:nvSpPr>
          <p:cNvPr id="1974282" name="Text Box 10"/>
          <p:cNvSpPr txBox="1">
            <a:spLocks noChangeArrowheads="1"/>
          </p:cNvSpPr>
          <p:nvPr/>
        </p:nvSpPr>
        <p:spPr bwMode="auto">
          <a:xfrm>
            <a:off x="2286000" y="4995863"/>
            <a:ext cx="2590800" cy="155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1600" b="1">
                <a:solidFill>
                  <a:srgbClr val="F8F8F8"/>
                </a:solidFill>
                <a:latin typeface="Arial" charset="0"/>
              </a:rPr>
              <a:t>Kiêu ngạo &amp; khoe khoang về:</a:t>
            </a:r>
          </a:p>
          <a:p>
            <a:pPr eaLnBrk="1" hangingPunct="1">
              <a:spcBef>
                <a:spcPct val="0"/>
              </a:spcBef>
            </a:pPr>
            <a:r>
              <a:rPr lang="en-US" sz="1600" b="1">
                <a:solidFill>
                  <a:srgbClr val="F8F8F8"/>
                </a:solidFill>
                <a:latin typeface="Arial" charset="0"/>
              </a:rPr>
              <a:t>• nghề nghiệp</a:t>
            </a:r>
          </a:p>
          <a:p>
            <a:pPr eaLnBrk="1" hangingPunct="1">
              <a:spcBef>
                <a:spcPct val="0"/>
              </a:spcBef>
            </a:pPr>
            <a:r>
              <a:rPr lang="en-US" sz="1600" b="1">
                <a:solidFill>
                  <a:srgbClr val="F8F8F8"/>
                </a:solidFill>
                <a:latin typeface="Arial" charset="0"/>
              </a:rPr>
              <a:t>• địa vị</a:t>
            </a:r>
          </a:p>
          <a:p>
            <a:pPr eaLnBrk="1" hangingPunct="1">
              <a:spcBef>
                <a:spcPct val="0"/>
              </a:spcBef>
            </a:pPr>
            <a:r>
              <a:rPr lang="en-US" sz="1600" b="1">
                <a:solidFill>
                  <a:srgbClr val="F8F8F8"/>
                </a:solidFill>
                <a:latin typeface="Arial" charset="0"/>
              </a:rPr>
              <a:t>• lợi thế trong đời này</a:t>
            </a:r>
          </a:p>
          <a:p>
            <a:pPr eaLnBrk="1" hangingPunct="1">
              <a:spcBef>
                <a:spcPct val="0"/>
              </a:spcBef>
            </a:pPr>
            <a:r>
              <a:rPr lang="en-US" sz="1600" b="1">
                <a:solidFill>
                  <a:srgbClr val="F8F8F8"/>
                </a:solidFill>
                <a:latin typeface="Arial" charset="0"/>
              </a:rPr>
              <a:t>• v.v.</a:t>
            </a:r>
            <a:endParaRPr lang="en-US" sz="1600" b="1" i="1">
              <a:solidFill>
                <a:srgbClr val="F8F8F8"/>
              </a:solidFill>
            </a:endParaRPr>
          </a:p>
        </p:txBody>
      </p:sp>
      <p:sp>
        <p:nvSpPr>
          <p:cNvPr id="1974283" name="Text Box 11"/>
          <p:cNvSpPr txBox="1">
            <a:spLocks noChangeArrowheads="1"/>
          </p:cNvSpPr>
          <p:nvPr/>
        </p:nvSpPr>
        <p:spPr bwMode="auto">
          <a:xfrm>
            <a:off x="5029200" y="4995863"/>
            <a:ext cx="175260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ja-JP" altLang="en-US" sz="1600" b="1">
                <a:solidFill>
                  <a:srgbClr val="F8F8F8"/>
                </a:solidFill>
                <a:latin typeface="Arial" charset="0"/>
              </a:rPr>
              <a:t>“</a:t>
            </a:r>
            <a:r>
              <a:rPr lang="en-US" altLang="ja-JP" sz="1600" b="1">
                <a:solidFill>
                  <a:srgbClr val="F8F8F8"/>
                </a:solidFill>
                <a:latin typeface="Arial" charset="0"/>
              </a:rPr>
              <a:t>Khao khát có được sự khôn ngoan</a:t>
            </a:r>
            <a:r>
              <a:rPr lang="ja-JP" altLang="en-US" sz="1600" b="1">
                <a:solidFill>
                  <a:srgbClr val="F8F8F8"/>
                </a:solidFill>
                <a:latin typeface="Arial" charset="0"/>
              </a:rPr>
              <a:t>”</a:t>
            </a:r>
            <a:endParaRPr lang="en-US" sz="1600" b="1" i="1">
              <a:solidFill>
                <a:srgbClr val="F8F8F8"/>
              </a:solidFill>
            </a:endParaRPr>
          </a:p>
        </p:txBody>
      </p:sp>
      <p:sp>
        <p:nvSpPr>
          <p:cNvPr id="1974287" name="Text Box 15"/>
          <p:cNvSpPr txBox="1">
            <a:spLocks noChangeArrowheads="1"/>
          </p:cNvSpPr>
          <p:nvPr/>
        </p:nvSpPr>
        <p:spPr bwMode="auto">
          <a:xfrm>
            <a:off x="381000" y="1565275"/>
            <a:ext cx="2133600" cy="64135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p>
            <a:pPr algn="ctr">
              <a:spcBef>
                <a:spcPct val="0"/>
              </a:spcBef>
              <a:defRPr/>
            </a:pPr>
            <a:r>
              <a:rPr lang="en-US" sz="1800" b="1">
                <a:solidFill>
                  <a:srgbClr val="F8F8F8"/>
                </a:solidFill>
                <a:effectLst>
                  <a:outerShdw blurRad="38100" dist="38100" dir="2700000" algn="tl">
                    <a:srgbClr val="000000"/>
                  </a:outerShdw>
                </a:effectLst>
                <a:latin typeface="Arial" charset="0"/>
                <a:ea typeface="ＭＳ Ｐゴシック" pitchFamily="34" charset="-128"/>
              </a:rPr>
              <a:t>Thế gian </a:t>
            </a:r>
            <a:br>
              <a:rPr lang="en-US" sz="1800" b="1">
                <a:solidFill>
                  <a:srgbClr val="F8F8F8"/>
                </a:solidFill>
                <a:effectLst>
                  <a:outerShdw blurRad="38100" dist="38100" dir="2700000" algn="tl">
                    <a:srgbClr val="000000"/>
                  </a:outerShdw>
                </a:effectLst>
                <a:latin typeface="Arial" charset="0"/>
                <a:ea typeface="ＭＳ Ｐゴシック" pitchFamily="34" charset="-128"/>
              </a:rPr>
            </a:br>
            <a:r>
              <a:rPr lang="en-US" sz="1800" b="1">
                <a:solidFill>
                  <a:srgbClr val="F8F8F8"/>
                </a:solidFill>
                <a:effectLst>
                  <a:outerShdw blurRad="38100" dist="38100" dir="2700000" algn="tl">
                    <a:srgbClr val="000000"/>
                  </a:outerShdw>
                </a:effectLst>
                <a:latin typeface="Arial" charset="0"/>
                <a:ea typeface="ＭＳ Ｐゴシック" pitchFamily="34" charset="-128"/>
              </a:rPr>
              <a:t>(1Giăng 2:15-16)</a:t>
            </a:r>
            <a:endParaRPr lang="en-US" sz="1800" b="1" i="1">
              <a:solidFill>
                <a:srgbClr val="F8F8F8"/>
              </a:solidFill>
              <a:effectLst>
                <a:outerShdw blurRad="38100" dist="38100" dir="2700000" algn="tl">
                  <a:srgbClr val="000000"/>
                </a:outerShdw>
              </a:effectLst>
              <a:latin typeface="Times New Roman" pitchFamily="18" charset="0"/>
              <a:ea typeface="ＭＳ Ｐゴシック" pitchFamily="34" charset="-128"/>
            </a:endParaRPr>
          </a:p>
        </p:txBody>
      </p:sp>
      <p:sp>
        <p:nvSpPr>
          <p:cNvPr id="1974288" name="Text Box 16"/>
          <p:cNvSpPr txBox="1">
            <a:spLocks noChangeArrowheads="1"/>
          </p:cNvSpPr>
          <p:nvPr/>
        </p:nvSpPr>
        <p:spPr bwMode="auto">
          <a:xfrm>
            <a:off x="457200" y="2424113"/>
            <a:ext cx="1828800"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ja-JP" altLang="en-US" sz="1600" b="1">
                <a:solidFill>
                  <a:srgbClr val="F8F8F8"/>
                </a:solidFill>
                <a:latin typeface="Arial" charset="0"/>
              </a:rPr>
              <a:t>“</a:t>
            </a:r>
            <a:r>
              <a:rPr lang="en-US" altLang="ja-JP" sz="1600" b="1">
                <a:solidFill>
                  <a:srgbClr val="F8F8F8"/>
                </a:solidFill>
                <a:latin typeface="Arial" charset="0"/>
              </a:rPr>
              <a:t>Mê tham của xác thịt</a:t>
            </a:r>
            <a:r>
              <a:rPr lang="ja-JP" altLang="en-US" sz="1600" b="1">
                <a:solidFill>
                  <a:srgbClr val="F8F8F8"/>
                </a:solidFill>
                <a:latin typeface="Arial" charset="0"/>
              </a:rPr>
              <a:t>”</a:t>
            </a:r>
            <a:endParaRPr lang="en-US" sz="1600" b="1" i="1">
              <a:solidFill>
                <a:srgbClr val="F8F8F8"/>
              </a:solidFill>
            </a:endParaRPr>
          </a:p>
        </p:txBody>
      </p:sp>
      <p:sp>
        <p:nvSpPr>
          <p:cNvPr id="1974289" name="Text Box 17"/>
          <p:cNvSpPr txBox="1">
            <a:spLocks noChangeArrowheads="1"/>
          </p:cNvSpPr>
          <p:nvPr/>
        </p:nvSpPr>
        <p:spPr bwMode="auto">
          <a:xfrm>
            <a:off x="457200" y="3887788"/>
            <a:ext cx="169227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ja-JP" altLang="en-US" sz="1600" b="1">
                <a:solidFill>
                  <a:srgbClr val="F8F8F8"/>
                </a:solidFill>
                <a:latin typeface="Arial" charset="0"/>
              </a:rPr>
              <a:t>“</a:t>
            </a:r>
            <a:r>
              <a:rPr lang="en-US" altLang="ja-JP" sz="1600" b="1">
                <a:solidFill>
                  <a:srgbClr val="F8F8F8"/>
                </a:solidFill>
                <a:latin typeface="Arial" charset="0"/>
              </a:rPr>
              <a:t>Mê tham </a:t>
            </a:r>
          </a:p>
          <a:p>
            <a:pPr eaLnBrk="1" hangingPunct="1">
              <a:spcBef>
                <a:spcPct val="0"/>
              </a:spcBef>
            </a:pPr>
            <a:r>
              <a:rPr lang="en-US" sz="1600" b="1">
                <a:solidFill>
                  <a:srgbClr val="F8F8F8"/>
                </a:solidFill>
                <a:latin typeface="Arial" charset="0"/>
              </a:rPr>
              <a:t>của mắt</a:t>
            </a:r>
            <a:r>
              <a:rPr lang="ja-JP" altLang="en-US" sz="1600" b="1">
                <a:solidFill>
                  <a:srgbClr val="F8F8F8"/>
                </a:solidFill>
                <a:latin typeface="Arial" charset="0"/>
              </a:rPr>
              <a:t>”</a:t>
            </a:r>
            <a:endParaRPr lang="en-US" sz="1600" b="1">
              <a:solidFill>
                <a:srgbClr val="F8F8F8"/>
              </a:solidFill>
              <a:latin typeface="Arial" charset="0"/>
            </a:endParaRPr>
          </a:p>
        </p:txBody>
      </p:sp>
      <p:sp>
        <p:nvSpPr>
          <p:cNvPr id="1974290" name="Text Box 18"/>
          <p:cNvSpPr txBox="1">
            <a:spLocks noChangeArrowheads="1"/>
          </p:cNvSpPr>
          <p:nvPr/>
        </p:nvSpPr>
        <p:spPr bwMode="auto">
          <a:xfrm>
            <a:off x="457200" y="4995863"/>
            <a:ext cx="1828800"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ja-JP" altLang="en-US" sz="1600" b="1">
                <a:solidFill>
                  <a:srgbClr val="F8F8F8"/>
                </a:solidFill>
                <a:latin typeface="Arial" charset="0"/>
              </a:rPr>
              <a:t>“</a:t>
            </a:r>
            <a:r>
              <a:rPr lang="en-US" altLang="ja-JP" sz="1600" b="1">
                <a:solidFill>
                  <a:srgbClr val="F8F8F8"/>
                </a:solidFill>
                <a:latin typeface="Arial" charset="0"/>
              </a:rPr>
              <a:t>Sự kiêu ngạo của đời</a:t>
            </a:r>
            <a:r>
              <a:rPr lang="ja-JP" altLang="en-US" sz="1600" b="1">
                <a:solidFill>
                  <a:srgbClr val="F8F8F8"/>
                </a:solidFill>
                <a:latin typeface="Arial" charset="0"/>
              </a:rPr>
              <a:t>”</a:t>
            </a:r>
            <a:endParaRPr lang="en-US" sz="1600" b="1">
              <a:solidFill>
                <a:srgbClr val="F8F8F8"/>
              </a:solidFill>
              <a:latin typeface="Arial" charset="0"/>
            </a:endParaRPr>
          </a:p>
        </p:txBody>
      </p:sp>
      <p:sp>
        <p:nvSpPr>
          <p:cNvPr id="1974294" name="Text Box 22"/>
          <p:cNvSpPr txBox="1">
            <a:spLocks noChangeArrowheads="1"/>
          </p:cNvSpPr>
          <p:nvPr/>
        </p:nvSpPr>
        <p:spPr bwMode="auto">
          <a:xfrm>
            <a:off x="6781800" y="1565275"/>
            <a:ext cx="1981200" cy="64135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p>
            <a:pPr algn="ctr">
              <a:spcBef>
                <a:spcPct val="0"/>
              </a:spcBef>
              <a:defRPr/>
            </a:pPr>
            <a:r>
              <a:rPr lang="en-US" sz="1800" b="1">
                <a:solidFill>
                  <a:srgbClr val="F8F8F8"/>
                </a:solidFill>
                <a:effectLst>
                  <a:outerShdw blurRad="38100" dist="38100" dir="2700000" algn="tl">
                    <a:srgbClr val="000000"/>
                  </a:outerShdw>
                </a:effectLst>
                <a:latin typeface="Arial" charset="0"/>
                <a:ea typeface="ＭＳ Ｐゴシック" pitchFamily="34" charset="-128"/>
              </a:rPr>
              <a:t>Đấng Christ </a:t>
            </a:r>
            <a:br>
              <a:rPr lang="en-US" sz="1800" b="1">
                <a:solidFill>
                  <a:srgbClr val="F8F8F8"/>
                </a:solidFill>
                <a:effectLst>
                  <a:outerShdw blurRad="38100" dist="38100" dir="2700000" algn="tl">
                    <a:srgbClr val="000000"/>
                  </a:outerShdw>
                </a:effectLst>
                <a:latin typeface="Arial" charset="0"/>
                <a:ea typeface="ＭＳ Ｐゴシック" pitchFamily="34" charset="-128"/>
              </a:rPr>
            </a:br>
            <a:r>
              <a:rPr lang="en-US" sz="1800" b="1">
                <a:solidFill>
                  <a:srgbClr val="F8F8F8"/>
                </a:solidFill>
                <a:effectLst>
                  <a:outerShdw blurRad="38100" dist="38100" dir="2700000" algn="tl">
                    <a:srgbClr val="000000"/>
                  </a:outerShdw>
                </a:effectLst>
                <a:latin typeface="Arial" charset="0"/>
                <a:ea typeface="ＭＳ Ｐゴシック" pitchFamily="34" charset="-128"/>
              </a:rPr>
              <a:t>(Mat 4)</a:t>
            </a:r>
            <a:endParaRPr lang="en-US" sz="1800" b="1" i="1">
              <a:solidFill>
                <a:srgbClr val="F8F8F8"/>
              </a:solidFill>
              <a:effectLst>
                <a:outerShdw blurRad="38100" dist="38100" dir="2700000" algn="tl">
                  <a:srgbClr val="000000"/>
                </a:outerShdw>
              </a:effectLst>
              <a:latin typeface="Times New Roman" pitchFamily="18" charset="0"/>
              <a:ea typeface="ＭＳ Ｐゴシック" pitchFamily="34" charset="-128"/>
            </a:endParaRPr>
          </a:p>
        </p:txBody>
      </p:sp>
      <p:sp>
        <p:nvSpPr>
          <p:cNvPr id="1974295" name="Text Box 23"/>
          <p:cNvSpPr txBox="1">
            <a:spLocks noChangeArrowheads="1"/>
          </p:cNvSpPr>
          <p:nvPr/>
        </p:nvSpPr>
        <p:spPr bwMode="auto">
          <a:xfrm>
            <a:off x="6781800" y="2424113"/>
            <a:ext cx="21050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1600" b="1">
                <a:solidFill>
                  <a:srgbClr val="F8F8F8"/>
                </a:solidFill>
                <a:latin typeface="Arial" charset="0"/>
              </a:rPr>
              <a:t>Đá hóa nên bánh</a:t>
            </a:r>
            <a:endParaRPr lang="en-US" sz="1600" b="1" i="1">
              <a:solidFill>
                <a:srgbClr val="F8F8F8"/>
              </a:solidFill>
            </a:endParaRPr>
          </a:p>
        </p:txBody>
      </p:sp>
      <p:sp>
        <p:nvSpPr>
          <p:cNvPr id="1974296" name="Text Box 24"/>
          <p:cNvSpPr txBox="1">
            <a:spLocks noChangeArrowheads="1"/>
          </p:cNvSpPr>
          <p:nvPr/>
        </p:nvSpPr>
        <p:spPr bwMode="auto">
          <a:xfrm>
            <a:off x="6781800" y="3887788"/>
            <a:ext cx="181292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1600" b="1">
                <a:solidFill>
                  <a:srgbClr val="F8F8F8"/>
                </a:solidFill>
                <a:latin typeface="Arial" charset="0"/>
              </a:rPr>
              <a:t>Sở hữu tất cả các nước</a:t>
            </a:r>
            <a:endParaRPr lang="en-US" sz="1600" b="1" i="1">
              <a:solidFill>
                <a:srgbClr val="F8F8F8"/>
              </a:solidFill>
            </a:endParaRPr>
          </a:p>
        </p:txBody>
      </p:sp>
      <p:sp>
        <p:nvSpPr>
          <p:cNvPr id="1974297" name="Text Box 25"/>
          <p:cNvSpPr txBox="1">
            <a:spLocks noChangeArrowheads="1"/>
          </p:cNvSpPr>
          <p:nvPr/>
        </p:nvSpPr>
        <p:spPr bwMode="auto">
          <a:xfrm>
            <a:off x="6781800" y="4995863"/>
            <a:ext cx="2105025" cy="106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1600" b="1">
                <a:solidFill>
                  <a:srgbClr val="F8F8F8"/>
                </a:solidFill>
                <a:latin typeface="Arial" charset="0"/>
              </a:rPr>
              <a:t>Được con người khen ngợi</a:t>
            </a:r>
          </a:p>
          <a:p>
            <a:pPr eaLnBrk="1" hangingPunct="1">
              <a:spcBef>
                <a:spcPct val="0"/>
              </a:spcBef>
            </a:pPr>
            <a:r>
              <a:rPr lang="en-US" sz="1600" b="1">
                <a:solidFill>
                  <a:srgbClr val="F8F8F8"/>
                </a:solidFill>
                <a:latin typeface="Arial" charset="0"/>
              </a:rPr>
              <a:t>(</a:t>
            </a:r>
            <a:r>
              <a:rPr lang="ja-JP" altLang="en-US" sz="1600" b="1">
                <a:solidFill>
                  <a:srgbClr val="F8F8F8"/>
                </a:solidFill>
                <a:latin typeface="Arial" charset="0"/>
              </a:rPr>
              <a:t>“</a:t>
            </a:r>
            <a:r>
              <a:rPr lang="en-US" altLang="ja-JP" sz="1600" b="1">
                <a:solidFill>
                  <a:srgbClr val="F8F8F8"/>
                </a:solidFill>
                <a:latin typeface="Arial" charset="0"/>
              </a:rPr>
              <a:t>nhảy xuống khỏi nóc đền thờ</a:t>
            </a:r>
            <a:r>
              <a:rPr lang="ja-JP" altLang="en-US" sz="1600" b="1">
                <a:solidFill>
                  <a:srgbClr val="F8F8F8"/>
                </a:solidFill>
                <a:latin typeface="Arial" charset="0"/>
              </a:rPr>
              <a:t>”</a:t>
            </a:r>
            <a:r>
              <a:rPr lang="en-US" altLang="ja-JP" sz="1600" b="1">
                <a:solidFill>
                  <a:srgbClr val="F8F8F8"/>
                </a:solidFill>
                <a:latin typeface="Arial" charset="0"/>
              </a:rPr>
              <a:t>)</a:t>
            </a:r>
            <a:endParaRPr lang="en-US" sz="1600" b="1" i="1">
              <a:solidFill>
                <a:srgbClr val="F8F8F8"/>
              </a:solidFill>
            </a:endParaRPr>
          </a:p>
        </p:txBody>
      </p:sp>
      <p:sp>
        <p:nvSpPr>
          <p:cNvPr id="829459" name="Rectangle 26"/>
          <p:cNvSpPr>
            <a:spLocks noChangeArrowheads="1"/>
          </p:cNvSpPr>
          <p:nvPr/>
        </p:nvSpPr>
        <p:spPr bwMode="auto">
          <a:xfrm>
            <a:off x="685800" y="990600"/>
            <a:ext cx="81534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p>
            <a:pPr>
              <a:spcBef>
                <a:spcPct val="0"/>
              </a:spcBef>
            </a:pPr>
            <a:r>
              <a:rPr lang="en-US" altLang="zh-CN" sz="2000" b="1" i="1">
                <a:solidFill>
                  <a:srgbClr val="F8F8F8"/>
                </a:solidFill>
                <a:latin typeface="Helvetica" charset="0"/>
                <a:ea typeface="宋体" charset="0"/>
                <a:cs typeface="宋体" charset="0"/>
              </a:rPr>
              <a:t>So s</a:t>
            </a:r>
            <a:r>
              <a:rPr lang="en-US" altLang="zh-CN" sz="2000" b="1" i="1">
                <a:solidFill>
                  <a:srgbClr val="F8F8F8"/>
                </a:solidFill>
                <a:latin typeface="Arial" charset="0"/>
                <a:ea typeface="宋体" charset="0"/>
                <a:cs typeface="宋体" charset="0"/>
              </a:rPr>
              <a:t>á</a:t>
            </a:r>
            <a:r>
              <a:rPr lang="en-US" altLang="zh-CN" sz="2000" b="1" i="1">
                <a:solidFill>
                  <a:srgbClr val="F8F8F8"/>
                </a:solidFill>
                <a:latin typeface="Helvetica" charset="0"/>
                <a:ea typeface="宋体" charset="0"/>
                <a:cs typeface="宋体" charset="0"/>
              </a:rPr>
              <a:t>nh một v</a:t>
            </a:r>
            <a:r>
              <a:rPr lang="en-US" altLang="zh-CN" sz="2000" b="1" i="1">
                <a:solidFill>
                  <a:srgbClr val="F8F8F8"/>
                </a:solidFill>
                <a:latin typeface="Arial" charset="0"/>
                <a:ea typeface="宋体" charset="0"/>
                <a:cs typeface="宋体" charset="0"/>
              </a:rPr>
              <a:t>à</a:t>
            </a:r>
            <a:r>
              <a:rPr lang="en-US" altLang="zh-CN" sz="2000" b="1" i="1">
                <a:solidFill>
                  <a:srgbClr val="F8F8F8"/>
                </a:solidFill>
                <a:latin typeface="Helvetica" charset="0"/>
                <a:ea typeface="宋体" charset="0"/>
                <a:cs typeface="宋体" charset="0"/>
              </a:rPr>
              <a:t>i phân đoạn chủ chốt</a:t>
            </a:r>
            <a:endParaRPr lang="en-US" sz="2000" b="1" i="1">
              <a:solidFill>
                <a:srgbClr val="F8F8F8"/>
              </a:solidFill>
              <a:latin typeface="Helvetic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14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4625"/>
            <a:ext cx="9144000" cy="597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149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2464307" y="4498106"/>
            <a:ext cx="6679693" cy="1650734"/>
          </a:xfrm>
          <a:solidFill>
            <a:srgbClr val="008000"/>
          </a:solidFill>
          <a:effectLst>
            <a:outerShdw blurRad="63500" dist="35921" dir="2700000" algn="ctr" rotWithShape="0">
              <a:schemeClr val="tx2">
                <a:alpha val="74998"/>
              </a:schemeClr>
            </a:outerShdw>
          </a:effectLst>
          <a:extLst/>
        </p:spPr>
        <p:txBody>
          <a:bodyPr/>
          <a:lstStyle/>
          <a:p>
            <a:pPr>
              <a:defRPr/>
            </a:pPr>
            <a:r>
              <a:rPr lang="en-US" sz="6000" b="1" dirty="0">
                <a:effectLst>
                  <a:glow rad="127000">
                    <a:schemeClr val="tx1"/>
                  </a:glow>
                </a:effectLst>
                <a:latin typeface="Arial" charset="0"/>
                <a:ea typeface="ＭＳ Ｐゴシック" charset="0"/>
                <a:cs typeface="ＭＳ Ｐゴシック" charset="0"/>
              </a:rPr>
              <a:t>The Blame Game</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1175" y="756659"/>
            <a:ext cx="8336595" cy="799420"/>
          </a:xfrm>
          <a:solidFill>
            <a:schemeClr val="tx1"/>
          </a:solidFill>
          <a:extLst/>
        </p:spPr>
        <p:txBody>
          <a:bodyPr/>
          <a:lstStyle/>
          <a:p>
            <a:pPr>
              <a:defRPr/>
            </a:pPr>
            <a:r>
              <a:rPr lang="en-US" sz="4800" b="1" dirty="0">
                <a:solidFill>
                  <a:schemeClr val="bg1"/>
                </a:solidFill>
                <a:effectLst>
                  <a:glow rad="101600">
                    <a:schemeClr val="tx1">
                      <a:alpha val="99000"/>
                    </a:schemeClr>
                  </a:glow>
                </a:effectLst>
              </a:rPr>
              <a:t>Genesis Summary Statement</a:t>
            </a:r>
          </a:p>
        </p:txBody>
      </p:sp>
      <p:sp>
        <p:nvSpPr>
          <p:cNvPr id="3" name="Title 1"/>
          <p:cNvSpPr txBox="1">
            <a:spLocks/>
          </p:cNvSpPr>
          <p:nvPr/>
        </p:nvSpPr>
        <p:spPr bwMode="auto">
          <a:xfrm>
            <a:off x="331175" y="1201390"/>
            <a:ext cx="8336595" cy="52685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defRPr/>
            </a:pPr>
            <a:r>
              <a:rPr lang="en-US" b="1" dirty="0">
                <a:solidFill>
                  <a:prstClr val="white"/>
                </a:solidFill>
                <a:effectLst>
                  <a:glow rad="101600">
                    <a:prstClr val="black">
                      <a:alpha val="99000"/>
                    </a:prstClr>
                  </a:glow>
                </a:effectLst>
                <a:latin typeface="Calibri"/>
              </a:rPr>
              <a:t>The narrow lineage of Israel from Creation to Joseph informs Israel it began by God</a:t>
            </a:r>
            <a:r>
              <a:rPr lang="fr-FR" b="1" dirty="0">
                <a:solidFill>
                  <a:prstClr val="white"/>
                </a:solidFill>
                <a:effectLst>
                  <a:glow rad="101600">
                    <a:prstClr val="black">
                      <a:alpha val="99000"/>
                    </a:prstClr>
                  </a:glow>
                </a:effectLst>
                <a:latin typeface="Calibri"/>
              </a:rPr>
              <a:t>'</a:t>
            </a:r>
            <a:r>
              <a:rPr lang="en-US" b="1" dirty="0">
                <a:solidFill>
                  <a:prstClr val="white"/>
                </a:solidFill>
                <a:effectLst>
                  <a:glow rad="101600">
                    <a:prstClr val="black">
                      <a:alpha val="99000"/>
                    </a:prstClr>
                  </a:glow>
                </a:effectLst>
                <a:latin typeface="Calibri"/>
              </a:rPr>
              <a:t>s election for rule and unconditional promise for blessings through Abraham in contrast to the Canaanites</a:t>
            </a:r>
          </a:p>
        </p:txBody>
      </p:sp>
      <p:sp>
        <p:nvSpPr>
          <p:cNvPr id="5" name="Text Box 24"/>
          <p:cNvSpPr txBox="1">
            <a:spLocks noChangeArrowheads="1"/>
          </p:cNvSpPr>
          <p:nvPr/>
        </p:nvSpPr>
        <p:spPr bwMode="auto">
          <a:xfrm>
            <a:off x="8567738" y="65088"/>
            <a:ext cx="52705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defRPr/>
            </a:pPr>
            <a:r>
              <a:rPr lang="en-US" altLang="zh-CN" b="1" dirty="0">
                <a:solidFill>
                  <a:prstClr val="white"/>
                </a:solidFill>
                <a:effectLst>
                  <a:outerShdw blurRad="50800" dist="38100" dir="2700000" algn="tl" rotWithShape="0">
                    <a:srgbClr val="000000">
                      <a:alpha val="96000"/>
                    </a:srgbClr>
                  </a:outerShdw>
                </a:effectLst>
                <a:latin typeface="Arial"/>
                <a:cs typeface="Arial"/>
              </a:rPr>
              <a:t>56</a:t>
            </a:r>
            <a:br>
              <a:rPr lang="en-US" altLang="zh-CN" b="1" dirty="0">
                <a:solidFill>
                  <a:prstClr val="white"/>
                </a:solidFill>
                <a:effectLst>
                  <a:outerShdw blurRad="50800" dist="38100" dir="2700000" algn="tl" rotWithShape="0">
                    <a:srgbClr val="000000">
                      <a:alpha val="96000"/>
                    </a:srgbClr>
                  </a:outerShdw>
                </a:effectLst>
                <a:latin typeface="Arial"/>
                <a:cs typeface="Arial"/>
              </a:rPr>
            </a:br>
            <a:r>
              <a:rPr lang="en-US" altLang="zh-CN" b="1" dirty="0">
                <a:solidFill>
                  <a:prstClr val="white"/>
                </a:solidFill>
                <a:effectLst>
                  <a:outerShdw blurRad="50800" dist="38100" dir="2700000" algn="tl" rotWithShape="0">
                    <a:srgbClr val="000000">
                      <a:alpha val="96000"/>
                    </a:srgbClr>
                  </a:outerShdw>
                </a:effectLst>
                <a:latin typeface="Arial"/>
                <a:cs typeface="Arial"/>
              </a:rPr>
              <a:t>63</a:t>
            </a:r>
          </a:p>
          <a:p>
            <a:pPr defTabSz="457200" fontAlgn="auto">
              <a:spcBef>
                <a:spcPts val="0"/>
              </a:spcBef>
              <a:spcAft>
                <a:spcPts val="0"/>
              </a:spcAft>
              <a:defRPr/>
            </a:pPr>
            <a:r>
              <a:rPr lang="en-US" altLang="zh-CN" b="1" dirty="0">
                <a:solidFill>
                  <a:prstClr val="white"/>
                </a:solidFill>
                <a:effectLst>
                  <a:outerShdw blurRad="50800" dist="38100" dir="2700000" algn="tl" rotWithShape="0">
                    <a:srgbClr val="000000">
                      <a:alpha val="96000"/>
                    </a:srgbClr>
                  </a:outerShdw>
                </a:effectLst>
                <a:latin typeface="Arial"/>
                <a:cs typeface="Arial"/>
              </a:rPr>
              <a:t>41</a:t>
            </a:r>
          </a:p>
        </p:txBody>
      </p:sp>
    </p:spTree>
  </p:cSld>
  <p:clrMapOvr>
    <a:masterClrMapping/>
  </p:clrMapOvr>
  <p:transition spd="slow"/>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353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50800"/>
            <a:ext cx="9144001" cy="6745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t="10091" b="29187"/>
          <a:stretch>
            <a:fillRect/>
          </a:stretch>
        </p:blipFill>
        <p:spPr bwMode="auto">
          <a:xfrm rot="10800000">
            <a:off x="3530600" y="1231900"/>
            <a:ext cx="2501900" cy="992188"/>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83353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t="10091" b="29187"/>
          <a:stretch>
            <a:fillRect/>
          </a:stretch>
        </p:blipFill>
        <p:spPr bwMode="auto">
          <a:xfrm rot="7006224">
            <a:off x="546894" y="3632994"/>
            <a:ext cx="2501900" cy="992188"/>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232400"/>
            <a:ext cx="2463800" cy="1563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2464307" y="4498106"/>
            <a:ext cx="6679693" cy="1650734"/>
          </a:xfrm>
          <a:solidFill>
            <a:srgbClr val="008000"/>
          </a:solidFill>
          <a:effectLst>
            <a:outerShdw blurRad="63500" dist="35921" dir="2700000" algn="ctr" rotWithShape="0">
              <a:schemeClr val="tx2">
                <a:alpha val="74998"/>
              </a:schemeClr>
            </a:outerShdw>
          </a:effectLst>
          <a:extLst/>
        </p:spPr>
        <p:txBody>
          <a:bodyPr/>
          <a:lstStyle/>
          <a:p>
            <a:pPr>
              <a:defRPr/>
            </a:pPr>
            <a:r>
              <a:rPr lang="en-US" sz="6000" b="1" dirty="0">
                <a:effectLst>
                  <a:glow rad="127000">
                    <a:schemeClr val="tx1"/>
                  </a:glow>
                </a:effectLst>
                <a:latin typeface="Arial" charset="0"/>
                <a:ea typeface="ＭＳ Ｐゴシック" charset="0"/>
                <a:cs typeface="ＭＳ Ｐゴシック" charset="0"/>
              </a:rPr>
              <a:t>The Blame Game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nodeType="afterGroup">
                            <p:stCondLst>
                              <p:cond delay="500"/>
                            </p:stCondLst>
                            <p:childTnLst>
                              <p:par>
                                <p:cTn id="14" presetID="55"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strVal val="#ppt_w*0.70"/>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3491" name="Rectangle 3"/>
          <p:cNvSpPr>
            <a:spLocks noChangeArrowheads="1"/>
          </p:cNvSpPr>
          <p:nvPr/>
        </p:nvSpPr>
        <p:spPr bwMode="auto">
          <a:xfrm>
            <a:off x="2590800" y="1828800"/>
            <a:ext cx="65532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838200" indent="-838200">
              <a:spcBef>
                <a:spcPct val="0"/>
              </a:spcBef>
              <a:buFont typeface="Arial" charset="0"/>
              <a:buNone/>
            </a:pPr>
            <a:r>
              <a:rPr lang="en-US" sz="3200" b="1">
                <a:solidFill>
                  <a:srgbClr val="FFFFFF"/>
                </a:solidFill>
              </a:rPr>
              <a:t>1.	Bà xem thường đặc quyền Đức Chúa Trời ban cho (2-3a)</a:t>
            </a:r>
            <a:endParaRPr lang="en-US" sz="3200">
              <a:solidFill>
                <a:srgbClr val="000000"/>
              </a:solidFill>
            </a:endParaRPr>
          </a:p>
        </p:txBody>
      </p:sp>
      <p:sp>
        <p:nvSpPr>
          <p:cNvPr id="835586" name="Rectangle 4"/>
          <p:cNvSpPr>
            <a:spLocks noChangeArrowheads="1"/>
          </p:cNvSpPr>
          <p:nvPr/>
        </p:nvSpPr>
        <p:spPr bwMode="auto">
          <a:xfrm>
            <a:off x="914400" y="6172200"/>
            <a:ext cx="7924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838200" indent="-838200" algn="r">
              <a:spcBef>
                <a:spcPct val="0"/>
              </a:spcBef>
              <a:buFont typeface="Arial" charset="0"/>
              <a:buNone/>
            </a:pPr>
            <a:r>
              <a:rPr lang="en-US" b="1">
                <a:solidFill>
                  <a:srgbClr val="FFFFFF"/>
                </a:solidFill>
              </a:rPr>
              <a:t>Allen Ross, </a:t>
            </a:r>
            <a:r>
              <a:rPr lang="en-US" b="1" i="1">
                <a:solidFill>
                  <a:srgbClr val="FFFFFF"/>
                </a:solidFill>
              </a:rPr>
              <a:t>Creation &amp; Blessing</a:t>
            </a:r>
            <a:r>
              <a:rPr lang="en-US" b="1">
                <a:solidFill>
                  <a:srgbClr val="FFFFFF"/>
                </a:solidFill>
              </a:rPr>
              <a:t>, 133</a:t>
            </a:r>
            <a:endParaRPr lang="en-US">
              <a:solidFill>
                <a:srgbClr val="000000"/>
              </a:solidFill>
            </a:endParaRPr>
          </a:p>
        </p:txBody>
      </p:sp>
      <p:pic>
        <p:nvPicPr>
          <p:cNvPr id="835587" name="Picture 5"/>
          <p:cNvPicPr>
            <a:picLocks noChangeAspect="1" noChangeArrowheads="1"/>
          </p:cNvPicPr>
          <p:nvPr/>
        </p:nvPicPr>
        <p:blipFill>
          <a:blip r:embed="rId3">
            <a:extLst>
              <a:ext uri="{28A0092B-C50C-407E-A947-70E740481C1C}">
                <a14:useLocalDpi xmlns:a14="http://schemas.microsoft.com/office/drawing/2010/main" val="0"/>
              </a:ext>
            </a:extLst>
          </a:blip>
          <a:srcRect l="29407" r="31854" b="16100"/>
          <a:stretch>
            <a:fillRect/>
          </a:stretch>
        </p:blipFill>
        <p:spPr bwMode="auto">
          <a:xfrm>
            <a:off x="0" y="7938"/>
            <a:ext cx="2438400" cy="685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5588" name="Rectangle 2"/>
          <p:cNvSpPr>
            <a:spLocks noGrp="1" noChangeArrowheads="1"/>
          </p:cNvSpPr>
          <p:nvPr>
            <p:ph type="title" idx="4294967295"/>
          </p:nvPr>
        </p:nvSpPr>
        <p:spPr>
          <a:xfrm>
            <a:off x="1936750" y="304800"/>
            <a:ext cx="7161213" cy="914400"/>
          </a:xfrm>
          <a:solidFill>
            <a:srgbClr val="FF0000"/>
          </a:solidFill>
        </p:spPr>
        <p:txBody>
          <a:bodyPr/>
          <a:lstStyle/>
          <a:p>
            <a:pPr eaLnBrk="1" hangingPunct="1"/>
            <a:r>
              <a:rPr lang="en-US" sz="4000" b="1">
                <a:solidFill>
                  <a:schemeClr val="bg1"/>
                </a:solidFill>
                <a:latin typeface="Times New Roman" charset="0"/>
              </a:rPr>
              <a:t>Sự thay đổi của Ê-va (3:2-3)</a:t>
            </a:r>
            <a:endParaRPr lang="en-US" sz="4000">
              <a:latin typeface="Times New Roman" charset="0"/>
            </a:endParaRPr>
          </a:p>
        </p:txBody>
      </p:sp>
      <p:sp>
        <p:nvSpPr>
          <p:cNvPr id="1983494" name="Rectangle 6"/>
          <p:cNvSpPr>
            <a:spLocks noChangeArrowheads="1"/>
          </p:cNvSpPr>
          <p:nvPr/>
        </p:nvSpPr>
        <p:spPr bwMode="auto">
          <a:xfrm>
            <a:off x="2590800" y="3162300"/>
            <a:ext cx="6248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838200" indent="-838200">
              <a:spcBef>
                <a:spcPct val="0"/>
              </a:spcBef>
              <a:buFont typeface="Arial" charset="0"/>
              <a:buNone/>
            </a:pPr>
            <a:r>
              <a:rPr lang="en-US" sz="3200" b="1">
                <a:solidFill>
                  <a:srgbClr val="FFFFFF"/>
                </a:solidFill>
              </a:rPr>
              <a:t>2.	Bà thêm vào cấm lệnh (3b)</a:t>
            </a:r>
          </a:p>
        </p:txBody>
      </p:sp>
      <p:sp>
        <p:nvSpPr>
          <p:cNvPr id="1983495" name="Rectangle 7"/>
          <p:cNvSpPr>
            <a:spLocks noChangeArrowheads="1"/>
          </p:cNvSpPr>
          <p:nvPr/>
        </p:nvSpPr>
        <p:spPr bwMode="auto">
          <a:xfrm>
            <a:off x="2590800" y="4495800"/>
            <a:ext cx="6248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838200" indent="-838200">
              <a:spcBef>
                <a:spcPct val="0"/>
              </a:spcBef>
              <a:buFont typeface="Arial" charset="0"/>
              <a:buNone/>
            </a:pPr>
            <a:r>
              <a:rPr lang="en-US" sz="3200" b="1">
                <a:solidFill>
                  <a:srgbClr val="FFFFFF"/>
                </a:solidFill>
              </a:rPr>
              <a:t>3.	Bà làm giảm nhẹ  hình phạt cho sự bất tuân (3c)</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83491">
                                            <p:txEl>
                                              <p:pRg st="0" end="0"/>
                                            </p:txEl>
                                          </p:spTgt>
                                        </p:tgtEl>
                                        <p:attrNameLst>
                                          <p:attrName>style.visibility</p:attrName>
                                        </p:attrNameLst>
                                      </p:cBhvr>
                                      <p:to>
                                        <p:strVal val="visible"/>
                                      </p:to>
                                    </p:set>
                                    <p:animEffect transition="in" filter="dissolve">
                                      <p:cBhvr>
                                        <p:cTn id="7" dur="500"/>
                                        <p:tgtEl>
                                          <p:spTgt spid="19834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83494">
                                            <p:txEl>
                                              <p:pRg st="0" end="0"/>
                                            </p:txEl>
                                          </p:spTgt>
                                        </p:tgtEl>
                                        <p:attrNameLst>
                                          <p:attrName>style.visibility</p:attrName>
                                        </p:attrNameLst>
                                      </p:cBhvr>
                                      <p:to>
                                        <p:strVal val="visible"/>
                                      </p:to>
                                    </p:set>
                                    <p:animEffect transition="in" filter="dissolve">
                                      <p:cBhvr>
                                        <p:cTn id="12" dur="500"/>
                                        <p:tgtEl>
                                          <p:spTgt spid="198349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83495">
                                            <p:txEl>
                                              <p:pRg st="0" end="0"/>
                                            </p:txEl>
                                          </p:spTgt>
                                        </p:tgtEl>
                                        <p:attrNameLst>
                                          <p:attrName>style.visibility</p:attrName>
                                        </p:attrNameLst>
                                      </p:cBhvr>
                                      <p:to>
                                        <p:strVal val="visible"/>
                                      </p:to>
                                    </p:set>
                                    <p:animEffect transition="in" filter="dissolve">
                                      <p:cBhvr>
                                        <p:cTn id="17" dur="500"/>
                                        <p:tgtEl>
                                          <p:spTgt spid="19834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3491" grpId="0" build="p" autoUpdateAnimBg="0"/>
      <p:bldP spid="1983494" grpId="0" build="p" autoUpdateAnimBg="0"/>
      <p:bldP spid="1983495"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76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083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7634"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368300" y="1102440"/>
            <a:ext cx="8382000" cy="314411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that moment their eyes were opened, and they suddenly felt shame at their nakedness. So they sewed fig leaves together to cover themselves" (3:7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1" name="Rectangle 19"/>
          <p:cNvSpPr>
            <a:spLocks noGrp="1" noChangeArrowheads="1"/>
          </p:cNvSpPr>
          <p:nvPr>
            <p:ph type="title" idx="4294967295"/>
          </p:nvPr>
        </p:nvSpPr>
        <p:spPr>
          <a:xfrm>
            <a:off x="2514600" y="304800"/>
            <a:ext cx="6629400" cy="1219200"/>
          </a:xfrm>
        </p:spPr>
        <p:txBody>
          <a:bodyPr/>
          <a:lstStyle/>
          <a:p>
            <a:pPr eaLnBrk="1" hangingPunct="1"/>
            <a:r>
              <a:rPr lang="en-US" sz="4000">
                <a:solidFill>
                  <a:schemeClr val="bg1"/>
                </a:solidFill>
                <a:latin typeface="Arial" charset="0"/>
              </a:rPr>
              <a:t>Kết quả của sự sa ngã là gì (3:7-24)?</a:t>
            </a:r>
          </a:p>
        </p:txBody>
      </p:sp>
      <p:pic>
        <p:nvPicPr>
          <p:cNvPr id="839682" name="Picture 20" descr="Adam&amp;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92125"/>
            <a:ext cx="2241550"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41" name="Rectangle 21"/>
          <p:cNvSpPr>
            <a:spLocks noChangeArrowheads="1"/>
          </p:cNvSpPr>
          <p:nvPr/>
        </p:nvSpPr>
        <p:spPr bwMode="auto">
          <a:xfrm>
            <a:off x="2362200" y="2057400"/>
            <a:ext cx="66294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spcBef>
                <a:spcPct val="0"/>
              </a:spcBef>
              <a:buFont typeface="Arial" charset="0"/>
              <a:buNone/>
            </a:pPr>
            <a:r>
              <a:rPr lang="en-US" sz="3200">
                <a:solidFill>
                  <a:schemeClr val="bg1"/>
                </a:solidFill>
                <a:latin typeface="Arial" charset="0"/>
              </a:rPr>
              <a:t>Cho cả A-đam và Ê-va (7-12)</a:t>
            </a:r>
            <a:br>
              <a:rPr lang="en-US" sz="3200">
                <a:solidFill>
                  <a:schemeClr val="bg1"/>
                </a:solidFill>
                <a:latin typeface="Arial" charset="0"/>
              </a:rPr>
            </a:br>
            <a:br>
              <a:rPr lang="en-US" sz="3200">
                <a:solidFill>
                  <a:schemeClr val="bg1"/>
                </a:solidFill>
                <a:latin typeface="Arial" charset="0"/>
              </a:rPr>
            </a:br>
            <a:r>
              <a:rPr lang="en-US" sz="3200">
                <a:solidFill>
                  <a:schemeClr val="bg1"/>
                </a:solidFill>
                <a:latin typeface="Arial" charset="0"/>
              </a:rPr>
              <a:t>Cho con rắn (13-15)</a:t>
            </a:r>
            <a:br>
              <a:rPr lang="en-US" sz="3200">
                <a:solidFill>
                  <a:schemeClr val="bg1"/>
                </a:solidFill>
                <a:latin typeface="Arial" charset="0"/>
              </a:rPr>
            </a:br>
            <a:br>
              <a:rPr lang="en-US" sz="3200">
                <a:solidFill>
                  <a:schemeClr val="bg1"/>
                </a:solidFill>
                <a:latin typeface="Arial" charset="0"/>
              </a:rPr>
            </a:br>
            <a:r>
              <a:rPr lang="en-US" sz="3200">
                <a:solidFill>
                  <a:schemeClr val="bg1"/>
                </a:solidFill>
                <a:latin typeface="Arial" charset="0"/>
              </a:rPr>
              <a:t>Cho Ê-va (16)</a:t>
            </a:r>
            <a:br>
              <a:rPr lang="en-US" sz="3200">
                <a:solidFill>
                  <a:schemeClr val="bg1"/>
                </a:solidFill>
                <a:latin typeface="Arial" charset="0"/>
              </a:rPr>
            </a:br>
            <a:br>
              <a:rPr lang="en-US" sz="3200">
                <a:solidFill>
                  <a:schemeClr val="bg1"/>
                </a:solidFill>
                <a:latin typeface="Arial" charset="0"/>
              </a:rPr>
            </a:br>
            <a:r>
              <a:rPr lang="en-US" sz="3200">
                <a:solidFill>
                  <a:schemeClr val="bg1"/>
                </a:solidFill>
                <a:latin typeface="Arial" charset="0"/>
              </a:rPr>
              <a:t>Cho A-đam (17-19)</a:t>
            </a:r>
          </a:p>
        </p:txBody>
      </p:sp>
      <p:sp>
        <p:nvSpPr>
          <p:cNvPr id="1976342" name="WordArt 22" descr="Narrow vertical"/>
          <p:cNvSpPr>
            <a:spLocks noChangeArrowheads="1" noChangeShapeType="1" noTextEdit="1"/>
          </p:cNvSpPr>
          <p:nvPr/>
        </p:nvSpPr>
        <p:spPr bwMode="auto">
          <a:xfrm>
            <a:off x="7162800" y="1955800"/>
            <a:ext cx="1701800" cy="1084263"/>
          </a:xfrm>
          <a:prstGeom prst="rect">
            <a:avLst/>
          </a:prstGeom>
        </p:spPr>
        <p:txBody>
          <a:bodyPr wrap="none" fromWordArt="1">
            <a:prstTxWarp prst="textCurveUp">
              <a:avLst>
                <a:gd name="adj" fmla="val 40356"/>
              </a:avLst>
            </a:prstTxWarp>
          </a:bodyPr>
          <a:lstStyle/>
          <a:p>
            <a:pPr algn="ctr"/>
            <a:r>
              <a:rPr lang="en-US" sz="3600" b="1"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a:ea typeface="Arial"/>
                <a:cs typeface="Arial"/>
              </a:rPr>
              <a:t>xấu hổ</a:t>
            </a:r>
          </a:p>
        </p:txBody>
      </p:sp>
      <p:sp>
        <p:nvSpPr>
          <p:cNvPr id="1976343" name="WordArt 23" descr="Narrow vertical"/>
          <p:cNvSpPr>
            <a:spLocks noChangeArrowheads="1" noChangeShapeType="1" noTextEdit="1"/>
          </p:cNvSpPr>
          <p:nvPr/>
        </p:nvSpPr>
        <p:spPr bwMode="auto">
          <a:xfrm>
            <a:off x="7162800" y="2895600"/>
            <a:ext cx="1701800" cy="1084263"/>
          </a:xfrm>
          <a:prstGeom prst="rect">
            <a:avLst/>
          </a:prstGeom>
        </p:spPr>
        <p:txBody>
          <a:bodyPr wrap="none" fromWordArt="1">
            <a:prstTxWarp prst="textCurveUp">
              <a:avLst>
                <a:gd name="adj" fmla="val 40356"/>
              </a:avLst>
            </a:prstTxWarp>
          </a:bodyPr>
          <a:lstStyle/>
          <a:p>
            <a:pPr algn="ctr"/>
            <a:r>
              <a:rPr lang="en-US" sz="3600" b="1"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a:ea typeface="Arial"/>
                <a:cs typeface="Arial"/>
              </a:rPr>
              <a:t>Bại trận</a:t>
            </a:r>
          </a:p>
        </p:txBody>
      </p:sp>
      <p:sp>
        <p:nvSpPr>
          <p:cNvPr id="1976344" name="WordArt 24" descr="Narrow vertical"/>
          <p:cNvSpPr>
            <a:spLocks noChangeArrowheads="1" noChangeShapeType="1" noTextEdit="1"/>
          </p:cNvSpPr>
          <p:nvPr/>
        </p:nvSpPr>
        <p:spPr bwMode="auto">
          <a:xfrm>
            <a:off x="7162800" y="3835400"/>
            <a:ext cx="1701800" cy="1084263"/>
          </a:xfrm>
          <a:prstGeom prst="rect">
            <a:avLst/>
          </a:prstGeom>
        </p:spPr>
        <p:txBody>
          <a:bodyPr wrap="none" fromWordArt="1">
            <a:prstTxWarp prst="textCurveUp">
              <a:avLst>
                <a:gd name="adj" fmla="val 40356"/>
              </a:avLst>
            </a:prstTxWarp>
          </a:bodyPr>
          <a:lstStyle/>
          <a:p>
            <a:pPr algn="ctr"/>
            <a:r>
              <a:rPr lang="en-US" sz="3600" b="1"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a:ea typeface="Arial"/>
                <a:cs typeface="Arial"/>
              </a:rPr>
              <a:t>Đau đớn</a:t>
            </a:r>
          </a:p>
        </p:txBody>
      </p:sp>
      <p:sp>
        <p:nvSpPr>
          <p:cNvPr id="1976345" name="WordArt 25" descr="Narrow vertical"/>
          <p:cNvSpPr>
            <a:spLocks noChangeArrowheads="1" noChangeShapeType="1" noTextEdit="1"/>
          </p:cNvSpPr>
          <p:nvPr/>
        </p:nvSpPr>
        <p:spPr bwMode="auto">
          <a:xfrm>
            <a:off x="7162800" y="4775200"/>
            <a:ext cx="1701800" cy="1084263"/>
          </a:xfrm>
          <a:prstGeom prst="rect">
            <a:avLst/>
          </a:prstGeom>
        </p:spPr>
        <p:txBody>
          <a:bodyPr wrap="none" fromWordArt="1">
            <a:prstTxWarp prst="textCurveUp">
              <a:avLst>
                <a:gd name="adj" fmla="val 40356"/>
              </a:avLst>
            </a:prstTxWarp>
          </a:bodyPr>
          <a:lstStyle/>
          <a:p>
            <a:pPr algn="ctr"/>
            <a:r>
              <a:rPr lang="en-US" sz="3600" b="1"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a:ea typeface="Arial"/>
                <a:cs typeface="Arial"/>
              </a:rPr>
              <a:t>Cực nhọc</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76341">
                                            <p:txEl>
                                              <p:pRg st="0" end="0"/>
                                            </p:txEl>
                                          </p:spTgt>
                                        </p:tgtEl>
                                        <p:attrNameLst>
                                          <p:attrName>style.visibility</p:attrName>
                                        </p:attrNameLst>
                                      </p:cBhvr>
                                      <p:to>
                                        <p:strVal val="visible"/>
                                      </p:to>
                                    </p:set>
                                    <p:animEffect transition="in" filter="dissolve">
                                      <p:cBhvr>
                                        <p:cTn id="7" dur="500"/>
                                        <p:tgtEl>
                                          <p:spTgt spid="197634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76342"/>
                                        </p:tgtEl>
                                        <p:attrNameLst>
                                          <p:attrName>style.visibility</p:attrName>
                                        </p:attrNameLst>
                                      </p:cBhvr>
                                      <p:to>
                                        <p:strVal val="visible"/>
                                      </p:to>
                                    </p:set>
                                    <p:animEffect transition="in" filter="fade">
                                      <p:cBhvr>
                                        <p:cTn id="12" dur="500"/>
                                        <p:tgtEl>
                                          <p:spTgt spid="19763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76343"/>
                                        </p:tgtEl>
                                        <p:attrNameLst>
                                          <p:attrName>style.visibility</p:attrName>
                                        </p:attrNameLst>
                                      </p:cBhvr>
                                      <p:to>
                                        <p:strVal val="visible"/>
                                      </p:to>
                                    </p:set>
                                    <p:animEffect transition="in" filter="fade">
                                      <p:cBhvr>
                                        <p:cTn id="17" dur="500"/>
                                        <p:tgtEl>
                                          <p:spTgt spid="19763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76344"/>
                                        </p:tgtEl>
                                        <p:attrNameLst>
                                          <p:attrName>style.visibility</p:attrName>
                                        </p:attrNameLst>
                                      </p:cBhvr>
                                      <p:to>
                                        <p:strVal val="visible"/>
                                      </p:to>
                                    </p:set>
                                    <p:animEffect transition="in" filter="fade">
                                      <p:cBhvr>
                                        <p:cTn id="22" dur="500"/>
                                        <p:tgtEl>
                                          <p:spTgt spid="19763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76345"/>
                                        </p:tgtEl>
                                        <p:attrNameLst>
                                          <p:attrName>style.visibility</p:attrName>
                                        </p:attrNameLst>
                                      </p:cBhvr>
                                      <p:to>
                                        <p:strVal val="visible"/>
                                      </p:to>
                                    </p:set>
                                    <p:animEffect transition="in" filter="fade">
                                      <p:cBhvr>
                                        <p:cTn id="27" dur="500"/>
                                        <p:tgtEl>
                                          <p:spTgt spid="1976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1" grpId="0" build="p" autoUpdateAnimBg="0"/>
      <p:bldP spid="1976342" grpId="0" animBg="1"/>
      <p:bldP spid="1976343" grpId="0" animBg="1"/>
      <p:bldP spid="1976344" grpId="0" animBg="1"/>
      <p:bldP spid="1976345" grpId="0" animBg="1"/>
    </p:bld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1729" name="Picture 1" descr="Gen 3 Hard Work in Soi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173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0" y="1232478"/>
            <a:ext cx="9144000" cy="5625521"/>
          </a:xfrm>
          <a:effectLst>
            <a:outerShdw blurRad="63500" dist="35921" dir="2700000" algn="ctr" rotWithShape="0">
              <a:schemeClr val="tx2">
                <a:alpha val="74998"/>
              </a:schemeClr>
            </a:outerShdw>
          </a:effectLst>
          <a:ex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"And to the man he said, </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Since you listened to your wife and ate from the tree whose fruit I commanded you not to eat, the ground is cursed because of you. All your life you will struggle to scratch a living from it. </a:t>
            </a:r>
            <a:r>
              <a:rPr lang="en-US" sz="3200" b="1" baseline="30000" dirty="0">
                <a:effectLst>
                  <a:glow rad="127000">
                    <a:schemeClr val="tx1"/>
                  </a:glow>
                </a:effectLst>
                <a:latin typeface="Arial" charset="0"/>
                <a:ea typeface="ＭＳ Ｐゴシック" charset="0"/>
                <a:cs typeface="ＭＳ Ｐゴシック" charset="0"/>
              </a:rPr>
              <a:t>18</a:t>
            </a:r>
            <a:r>
              <a:rPr lang="en-US" sz="3200" b="1" dirty="0">
                <a:effectLst>
                  <a:glow rad="127000">
                    <a:schemeClr val="tx1"/>
                  </a:glow>
                </a:effectLst>
                <a:latin typeface="Arial" charset="0"/>
                <a:ea typeface="ＭＳ Ｐゴシック" charset="0"/>
                <a:cs typeface="ＭＳ Ｐゴシック" charset="0"/>
              </a:rPr>
              <a:t>It will grow thorns and thistles for you, though you will eat of its grains</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(3:17-18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1167" y="1"/>
            <a:ext cx="9144000" cy="106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Ground was cursed (Gen. 3:17-18)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00098"/>
                                        </p:tgtEl>
                                        <p:attrNameLst>
                                          <p:attrName>style.visibility</p:attrName>
                                        </p:attrNameLst>
                                      </p:cBhvr>
                                      <p:to>
                                        <p:strVal val="visible"/>
                                      </p:to>
                                    </p:set>
                                    <p:animEffect transition="in" filter="wipe(up)">
                                      <p:cBhvr>
                                        <p:cTn id="1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700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0" fontAlgn="auto" hangingPunct="0">
              <a:spcBef>
                <a:spcPts val="0"/>
              </a:spcBef>
              <a:spcAft>
                <a:spcPts val="0"/>
              </a:spcAft>
              <a:defRPr/>
            </a:pPr>
            <a:endParaRPr lang="en-US" sz="2400">
              <a:solidFill>
                <a:srgbClr val="000000"/>
              </a:solidFill>
              <a:ea typeface="+mn-ea"/>
              <a:cs typeface="+mn-cs"/>
            </a:endParaRPr>
          </a:p>
        </p:txBody>
      </p:sp>
      <p:sp>
        <p:nvSpPr>
          <p:cNvPr id="900098" name="Rectangle 2"/>
          <p:cNvSpPr>
            <a:spLocks noGrp="1" noChangeArrowheads="1"/>
          </p:cNvSpPr>
          <p:nvPr>
            <p:ph type="ctrTitle"/>
          </p:nvPr>
        </p:nvSpPr>
        <p:spPr>
          <a:xfrm>
            <a:off x="4419600" y="990600"/>
            <a:ext cx="4647439" cy="5324475"/>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"By the sweat of your brow will you have food to eat until you return to the ground from which you were made. For you were made from dust, and to dust you will return" (3:19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84377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38100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1"/>
            <a:ext cx="9144000" cy="9144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Adam &amp; Eve began to die </a:t>
            </a:r>
            <a:r>
              <a:rPr lang="en-US" sz="3600" b="1" dirty="0">
                <a:solidFill>
                  <a:srgbClr val="FFFF00"/>
                </a:solidFill>
                <a:effectLst>
                  <a:glow rad="127000">
                    <a:srgbClr val="000000"/>
                  </a:glow>
                </a:effectLst>
                <a:latin typeface="Arial" charset="0"/>
                <a:ea typeface="ＭＳ Ｐゴシック" charset="0"/>
                <a:cs typeface="ＭＳ Ｐゴシック" charset="0"/>
              </a:rPr>
              <a:t>spiritually </a:t>
            </a: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700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0" fontAlgn="auto" hangingPunct="0">
              <a:spcBef>
                <a:spcPts val="0"/>
              </a:spcBef>
              <a:spcAft>
                <a:spcPts val="0"/>
              </a:spcAft>
              <a:defRPr/>
            </a:pPr>
            <a:endParaRPr lang="en-US" sz="2400">
              <a:solidFill>
                <a:srgbClr val="000000"/>
              </a:solidFill>
              <a:ea typeface="+mn-ea"/>
              <a:cs typeface="+mn-cs"/>
            </a:endParaRPr>
          </a:p>
        </p:txBody>
      </p:sp>
      <p:sp>
        <p:nvSpPr>
          <p:cNvPr id="6" name="Rectangle 2"/>
          <p:cNvSpPr txBox="1">
            <a:spLocks noChangeArrowheads="1"/>
          </p:cNvSpPr>
          <p:nvPr/>
        </p:nvSpPr>
        <p:spPr bwMode="auto">
          <a:xfrm>
            <a:off x="0" y="38099"/>
            <a:ext cx="9144000" cy="13716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Adam did not die for another 930 years (Gen. 5:5), but he did die</a:t>
            </a:r>
            <a:endParaRPr lang="en-US" sz="3600" b="1" dirty="0">
              <a:solidFill>
                <a:srgbClr val="FFFF00"/>
              </a:solidFill>
              <a:effectLst>
                <a:glow rad="127000">
                  <a:srgbClr val="000000"/>
                </a:glow>
              </a:effectLst>
              <a:latin typeface="Arial" charset="0"/>
              <a:ea typeface="ＭＳ Ｐゴシック" charset="0"/>
              <a:cs typeface="ＭＳ Ｐゴシック" charset="0"/>
            </a:endParaRPr>
          </a:p>
        </p:txBody>
      </p:sp>
      <p:sp>
        <p:nvSpPr>
          <p:cNvPr id="845827" name="Title 1"/>
          <p:cNvSpPr>
            <a:spLocks noGrp="1"/>
          </p:cNvSpPr>
          <p:nvPr>
            <p:ph type="ctrTitle"/>
          </p:nvPr>
        </p:nvSpPr>
        <p:spPr>
          <a:xfrm>
            <a:off x="685800" y="3197225"/>
            <a:ext cx="7772400" cy="1470025"/>
          </a:xfrm>
        </p:spPr>
        <p:txBody>
          <a:bodyPr/>
          <a:lstStyle/>
          <a:p>
            <a:r>
              <a:rPr lang="en-US">
                <a:latin typeface="Arial" charset="0"/>
                <a:ea typeface="ＭＳ Ｐゴシック" charset="0"/>
              </a:rPr>
              <a:t>Adam died</a:t>
            </a:r>
          </a:p>
        </p:txBody>
      </p:sp>
      <p:pic>
        <p:nvPicPr>
          <p:cNvPr id="84582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473200"/>
            <a:ext cx="8242300" cy="486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847874" name="Rectangle 19"/>
          <p:cNvSpPr>
            <a:spLocks noGrp="1" noChangeArrowheads="1"/>
          </p:cNvSpPr>
          <p:nvPr>
            <p:ph type="title" idx="4294967295"/>
          </p:nvPr>
        </p:nvSpPr>
        <p:spPr>
          <a:xfrm>
            <a:off x="2281238" y="304800"/>
            <a:ext cx="6862762" cy="1219200"/>
          </a:xfrm>
        </p:spPr>
        <p:txBody>
          <a:bodyPr/>
          <a:lstStyle/>
          <a:p>
            <a:pPr eaLnBrk="1" hangingPunct="1"/>
            <a:r>
              <a:rPr lang="en-US" altLang="zh-CN" sz="3600" b="1">
                <a:solidFill>
                  <a:schemeClr val="bg1"/>
                </a:solidFill>
                <a:latin typeface="Arial" charset="0"/>
              </a:rPr>
              <a:t>What Resulted from the Fall (3:7-24)?</a:t>
            </a:r>
          </a:p>
        </p:txBody>
      </p:sp>
      <p:pic>
        <p:nvPicPr>
          <p:cNvPr id="847875" name="Picture 20" descr="Adam&amp;E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492125"/>
            <a:ext cx="2241550"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41" name="Rectangle 21"/>
          <p:cNvSpPr>
            <a:spLocks noChangeArrowheads="1"/>
          </p:cNvSpPr>
          <p:nvPr/>
        </p:nvSpPr>
        <p:spPr bwMode="auto">
          <a:xfrm>
            <a:off x="2241550" y="2319338"/>
            <a:ext cx="66294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fontAlgn="auto">
              <a:spcBef>
                <a:spcPts val="0"/>
              </a:spcBef>
              <a:spcAft>
                <a:spcPts val="0"/>
              </a:spcAft>
              <a:buFont typeface="Arial" charset="0"/>
              <a:buNone/>
              <a:defRPr/>
            </a:pPr>
            <a:r>
              <a:rPr lang="en-US" altLang="zh-CN" b="1" dirty="0">
                <a:solidFill>
                  <a:srgbClr val="FFFFFF"/>
                </a:solidFill>
                <a:latin typeface="Arial"/>
                <a:ea typeface="+mn-ea"/>
                <a:cs typeface="Arial"/>
              </a:rPr>
              <a:t>For both Adam and Eve (7-13)</a:t>
            </a:r>
            <a:br>
              <a:rPr lang="en-US" altLang="zh-CN" b="1" dirty="0">
                <a:solidFill>
                  <a:srgbClr val="FFFFFF"/>
                </a:solidFill>
                <a:latin typeface="Arial"/>
                <a:ea typeface="+mn-ea"/>
                <a:cs typeface="Arial"/>
              </a:rPr>
            </a:br>
            <a:br>
              <a:rPr lang="en-US" altLang="zh-CN" b="1" dirty="0">
                <a:solidFill>
                  <a:srgbClr val="FFFFFF"/>
                </a:solidFill>
                <a:latin typeface="Arial"/>
                <a:ea typeface="+mn-ea"/>
                <a:cs typeface="Arial"/>
              </a:rPr>
            </a:br>
            <a:r>
              <a:rPr lang="en-US" altLang="zh-CN" b="1" dirty="0">
                <a:solidFill>
                  <a:srgbClr val="FFFFFF"/>
                </a:solidFill>
                <a:latin typeface="Arial"/>
                <a:ea typeface="+mn-ea"/>
                <a:cs typeface="Arial"/>
              </a:rPr>
              <a:t>For the serpent (14-15)</a:t>
            </a:r>
            <a:br>
              <a:rPr lang="en-US" altLang="zh-CN" b="1" dirty="0">
                <a:solidFill>
                  <a:srgbClr val="FFFFFF"/>
                </a:solidFill>
                <a:latin typeface="Arial"/>
                <a:ea typeface="+mn-ea"/>
                <a:cs typeface="Arial"/>
              </a:rPr>
            </a:br>
            <a:br>
              <a:rPr lang="en-US" altLang="zh-CN" b="1" dirty="0">
                <a:solidFill>
                  <a:srgbClr val="FFFFFF"/>
                </a:solidFill>
                <a:latin typeface="Arial"/>
                <a:ea typeface="+mn-ea"/>
                <a:cs typeface="Arial"/>
              </a:rPr>
            </a:br>
            <a:r>
              <a:rPr lang="en-US" altLang="zh-CN" b="1" dirty="0">
                <a:solidFill>
                  <a:srgbClr val="FFFFFF"/>
                </a:solidFill>
                <a:latin typeface="Arial"/>
                <a:ea typeface="+mn-ea"/>
                <a:cs typeface="Arial"/>
              </a:rPr>
              <a:t>For Eve (16)</a:t>
            </a:r>
            <a:br>
              <a:rPr lang="en-US" altLang="zh-CN" b="1" dirty="0">
                <a:solidFill>
                  <a:srgbClr val="FFFFFF"/>
                </a:solidFill>
                <a:latin typeface="Arial"/>
                <a:ea typeface="+mn-ea"/>
                <a:cs typeface="Arial"/>
              </a:rPr>
            </a:br>
            <a:br>
              <a:rPr lang="en-US" altLang="zh-CN" b="1" dirty="0">
                <a:solidFill>
                  <a:srgbClr val="FFFFFF"/>
                </a:solidFill>
                <a:latin typeface="Arial"/>
                <a:ea typeface="+mn-ea"/>
                <a:cs typeface="Arial"/>
              </a:rPr>
            </a:br>
            <a:r>
              <a:rPr lang="en-US" altLang="zh-CN" b="1" dirty="0">
                <a:solidFill>
                  <a:srgbClr val="FFFFFF"/>
                </a:solidFill>
                <a:latin typeface="Arial"/>
                <a:ea typeface="+mn-ea"/>
                <a:cs typeface="Arial"/>
              </a:rPr>
              <a:t>For Adam (17-18)</a:t>
            </a:r>
          </a:p>
          <a:p>
            <a:pPr defTabSz="457200" fontAlgn="auto">
              <a:spcBef>
                <a:spcPts val="0"/>
              </a:spcBef>
              <a:spcAft>
                <a:spcPts val="0"/>
              </a:spcAft>
              <a:buFont typeface="Arial" charset="0"/>
              <a:buNone/>
              <a:defRPr/>
            </a:pPr>
            <a:endParaRPr lang="en-US" altLang="zh-CN" b="1" dirty="0">
              <a:solidFill>
                <a:srgbClr val="FFFFFF"/>
              </a:solidFill>
              <a:latin typeface="Arial"/>
              <a:ea typeface="+mn-ea"/>
              <a:cs typeface="Arial"/>
            </a:endParaRPr>
          </a:p>
          <a:p>
            <a:pPr defTabSz="457200" fontAlgn="auto">
              <a:spcBef>
                <a:spcPts val="0"/>
              </a:spcBef>
              <a:spcAft>
                <a:spcPts val="0"/>
              </a:spcAft>
              <a:buFont typeface="Arial" charset="0"/>
              <a:buNone/>
              <a:defRPr/>
            </a:pPr>
            <a:r>
              <a:rPr lang="en-US" altLang="zh-CN" b="1" dirty="0">
                <a:solidFill>
                  <a:srgbClr val="FFFFFF"/>
                </a:solidFill>
                <a:latin typeface="Arial"/>
                <a:ea typeface="+mn-ea"/>
                <a:cs typeface="Arial"/>
              </a:rPr>
              <a:t>For Humanity (19)</a:t>
            </a:r>
          </a:p>
        </p:txBody>
      </p:sp>
      <p:sp>
        <p:nvSpPr>
          <p:cNvPr id="847877" name="WordArt 22" descr="Narrow vertical"/>
          <p:cNvSpPr>
            <a:spLocks noChangeArrowheads="1" noChangeShapeType="1" noTextEdit="1"/>
          </p:cNvSpPr>
          <p:nvPr/>
        </p:nvSpPr>
        <p:spPr bwMode="auto">
          <a:xfrm>
            <a:off x="7162800" y="1908175"/>
            <a:ext cx="17018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Shame</a:t>
            </a:r>
          </a:p>
        </p:txBody>
      </p:sp>
      <p:sp>
        <p:nvSpPr>
          <p:cNvPr id="847878" name="WordArt 23" descr="Narrow vertical"/>
          <p:cNvSpPr>
            <a:spLocks noChangeArrowheads="1" noChangeShapeType="1" noTextEdit="1"/>
          </p:cNvSpPr>
          <p:nvPr/>
        </p:nvSpPr>
        <p:spPr bwMode="auto">
          <a:xfrm>
            <a:off x="7162800" y="2760663"/>
            <a:ext cx="1701800" cy="1084262"/>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Defeat</a:t>
            </a:r>
          </a:p>
        </p:txBody>
      </p:sp>
      <p:sp>
        <p:nvSpPr>
          <p:cNvPr id="847879" name="WordArt 24" descr="Narrow vertical"/>
          <p:cNvSpPr>
            <a:spLocks noChangeArrowheads="1" noChangeShapeType="1" noTextEdit="1"/>
          </p:cNvSpPr>
          <p:nvPr/>
        </p:nvSpPr>
        <p:spPr bwMode="auto">
          <a:xfrm>
            <a:off x="7162800" y="3563938"/>
            <a:ext cx="1701800" cy="1084262"/>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Pain</a:t>
            </a:r>
          </a:p>
        </p:txBody>
      </p:sp>
      <p:sp>
        <p:nvSpPr>
          <p:cNvPr id="847880" name="WordArt 25" descr="Narrow vertical"/>
          <p:cNvSpPr>
            <a:spLocks noChangeArrowheads="1" noChangeShapeType="1" noTextEdit="1"/>
          </p:cNvSpPr>
          <p:nvPr/>
        </p:nvSpPr>
        <p:spPr bwMode="auto">
          <a:xfrm>
            <a:off x="7162800" y="4511675"/>
            <a:ext cx="17018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Toil</a:t>
            </a:r>
          </a:p>
        </p:txBody>
      </p:sp>
      <p:sp>
        <p:nvSpPr>
          <p:cNvPr id="9" name="WordArt 25" descr="Narrow vertical"/>
          <p:cNvSpPr>
            <a:spLocks noChangeArrowheads="1" noChangeShapeType="1" noTextEdit="1"/>
          </p:cNvSpPr>
          <p:nvPr/>
        </p:nvSpPr>
        <p:spPr bwMode="auto">
          <a:xfrm>
            <a:off x="7196138" y="5256213"/>
            <a:ext cx="1701800" cy="1084262"/>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Death</a:t>
            </a:r>
          </a:p>
        </p:txBody>
      </p:sp>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21" name="Picture 3" descr="Gen 3 Fall Resul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3976" y="105544"/>
            <a:ext cx="7772400" cy="803176"/>
          </a:xfrm>
          <a:ln>
            <a:miter lim="800000"/>
            <a:headEnd/>
            <a:tailEnd/>
          </a:ln>
          <a:extLst/>
        </p:spPr>
        <p:txBody>
          <a:bodyPr rtlCol="0">
            <a:noAutofit/>
          </a:bodyPr>
          <a:lstStyle/>
          <a:p>
            <a:pPr eaLnBrk="1" fontAlgn="auto" hangingPunct="1">
              <a:spcAft>
                <a:spcPts val="0"/>
              </a:spcAft>
              <a:defRPr/>
            </a:pPr>
            <a:r>
              <a:rPr lang="en-US" sz="5400" b="1" dirty="0">
                <a:solidFill>
                  <a:schemeClr val="bg1"/>
                </a:solidFill>
                <a:effectLst>
                  <a:glow rad="101600">
                    <a:schemeClr val="tx1">
                      <a:alpha val="75000"/>
                    </a:schemeClr>
                  </a:glow>
                </a:effectLst>
                <a:ea typeface="+mj-ea"/>
                <a:cs typeface="+mj-cs"/>
              </a:rPr>
              <a:t>Results of Sin</a:t>
            </a:r>
          </a:p>
        </p:txBody>
      </p:sp>
      <p:sp>
        <p:nvSpPr>
          <p:cNvPr id="3" name="Title 1"/>
          <p:cNvSpPr txBox="1">
            <a:spLocks/>
          </p:cNvSpPr>
          <p:nvPr/>
        </p:nvSpPr>
        <p:spPr bwMode="auto">
          <a:xfrm>
            <a:off x="349745" y="1268760"/>
            <a:ext cx="8794255" cy="5112568"/>
          </a:xfrm>
          <a:prstGeom prst="rect">
            <a:avLst/>
          </a:prstGeom>
          <a:noFill/>
          <a:ln w="9525">
            <a:noFill/>
            <a:miter lim="800000"/>
            <a:headEnd/>
            <a:tailEnd/>
          </a:ln>
        </p:spPr>
        <p:txBody>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571500" indent="-571500" defTabSz="457200">
              <a:buFont typeface="Arial"/>
              <a:buChar char="•"/>
              <a:defRPr/>
            </a:pPr>
            <a:r>
              <a:rPr lang="en-US" sz="3200" b="1" dirty="0">
                <a:solidFill>
                  <a:prstClr val="white"/>
                </a:solidFill>
                <a:effectLst>
                  <a:glow rad="152400">
                    <a:srgbClr val="000000">
                      <a:alpha val="75000"/>
                    </a:srgbClr>
                  </a:glow>
                </a:effectLst>
                <a:latin typeface="Arial"/>
                <a:cs typeface="Arial"/>
              </a:rPr>
              <a:t>Shame</a:t>
            </a:r>
            <a:r>
              <a:rPr lang="en-US" sz="3200" b="1" dirty="0">
                <a:solidFill>
                  <a:srgbClr val="FFFFCC"/>
                </a:solidFill>
                <a:effectLst>
                  <a:glow rad="152400">
                    <a:srgbClr val="000000">
                      <a:alpha val="75000"/>
                    </a:srgbClr>
                  </a:glow>
                </a:effectLst>
                <a:latin typeface="Arial"/>
                <a:cs typeface="Arial"/>
              </a:rPr>
              <a:t>: "</a:t>
            </a:r>
            <a:r>
              <a:rPr lang="en-US" sz="3200" b="1" dirty="0">
                <a:solidFill>
                  <a:srgbClr val="FFFFCC"/>
                </a:solidFill>
                <a:effectLst>
                  <a:glow rad="152400">
                    <a:srgbClr val="000000"/>
                  </a:glow>
                </a:effectLst>
                <a:latin typeface="Arial"/>
                <a:cs typeface="Arial"/>
              </a:rPr>
              <a:t>At that moment their eyes were opened, and they suddenly felt shame at their nakedness. So they sewed fig leaves together to cover themselves" </a:t>
            </a:r>
            <a:br>
              <a:rPr lang="en-US" sz="3200" b="1" dirty="0">
                <a:solidFill>
                  <a:srgbClr val="FFFFCC"/>
                </a:solidFill>
                <a:effectLst>
                  <a:glow rad="152400">
                    <a:srgbClr val="000000"/>
                  </a:glow>
                </a:effectLst>
                <a:latin typeface="Arial"/>
                <a:cs typeface="Arial"/>
              </a:rPr>
            </a:br>
            <a:r>
              <a:rPr lang="en-US" sz="3200" b="1" dirty="0">
                <a:solidFill>
                  <a:srgbClr val="FFFFCC"/>
                </a:solidFill>
                <a:effectLst>
                  <a:glow rad="152400">
                    <a:srgbClr val="000000"/>
                  </a:glow>
                </a:effectLst>
                <a:latin typeface="Arial"/>
                <a:cs typeface="Arial"/>
              </a:rPr>
              <a:t>(Gen. 3:7</a:t>
            </a:r>
            <a:r>
              <a:rPr lang="en-US" sz="2400" b="1" dirty="0">
                <a:solidFill>
                  <a:srgbClr val="FFFFCC"/>
                </a:solidFill>
                <a:effectLst>
                  <a:glow rad="152400">
                    <a:srgbClr val="000000">
                      <a:alpha val="75000"/>
                    </a:srgbClr>
                  </a:glow>
                </a:effectLst>
                <a:latin typeface="Arial"/>
                <a:cs typeface="Arial"/>
              </a:rPr>
              <a:t> NLT</a:t>
            </a:r>
            <a:r>
              <a:rPr lang="en-US" sz="3200" b="1" dirty="0">
                <a:solidFill>
                  <a:srgbClr val="FFFFCC"/>
                </a:solidFill>
                <a:effectLst>
                  <a:glow rad="152400">
                    <a:srgbClr val="000000"/>
                  </a:glow>
                </a:effectLst>
                <a:latin typeface="Arial"/>
                <a:cs typeface="Arial"/>
              </a:rPr>
              <a:t>)</a:t>
            </a:r>
          </a:p>
          <a:p>
            <a:pPr marL="571500" indent="-571500" defTabSz="457200">
              <a:buFont typeface="Arial"/>
              <a:buChar char="•"/>
              <a:defRPr/>
            </a:pPr>
            <a:r>
              <a:rPr lang="en-US" sz="3200" b="1" dirty="0">
                <a:solidFill>
                  <a:srgbClr val="FFFFFF"/>
                </a:solidFill>
                <a:effectLst>
                  <a:glow rad="152400">
                    <a:srgbClr val="000000">
                      <a:alpha val="75000"/>
                    </a:srgbClr>
                  </a:glow>
                </a:effectLst>
                <a:latin typeface="Arial"/>
                <a:cs typeface="Arial"/>
              </a:rPr>
              <a:t>Separation from God</a:t>
            </a:r>
            <a:r>
              <a:rPr lang="en-US" sz="3200" b="1" dirty="0">
                <a:solidFill>
                  <a:srgbClr val="FFFFCC"/>
                </a:solidFill>
                <a:effectLst>
                  <a:glow rad="152400">
                    <a:srgbClr val="000000">
                      <a:alpha val="75000"/>
                    </a:srgbClr>
                  </a:glow>
                </a:effectLst>
                <a:latin typeface="Arial"/>
                <a:cs typeface="Arial"/>
              </a:rPr>
              <a:t>: Adam hid in the Garden (Gen. 3:8)</a:t>
            </a:r>
          </a:p>
          <a:p>
            <a:pPr marL="571500" indent="-571500" defTabSz="457200">
              <a:buFont typeface="Arial"/>
              <a:buChar char="•"/>
              <a:defRPr/>
            </a:pPr>
            <a:r>
              <a:rPr lang="en-US" sz="3200" b="1" dirty="0">
                <a:solidFill>
                  <a:srgbClr val="FFFFFF"/>
                </a:solidFill>
                <a:effectLst>
                  <a:glow rad="152400">
                    <a:srgbClr val="000000">
                      <a:alpha val="75000"/>
                    </a:srgbClr>
                  </a:glow>
                </a:effectLst>
                <a:latin typeface="Arial"/>
                <a:cs typeface="Arial"/>
              </a:rPr>
              <a:t>Death</a:t>
            </a:r>
            <a:r>
              <a:rPr lang="en-US" sz="3200" b="1" dirty="0">
                <a:solidFill>
                  <a:srgbClr val="FFFFCC"/>
                </a:solidFill>
                <a:effectLst>
                  <a:glow rad="152400">
                    <a:srgbClr val="000000">
                      <a:alpha val="75000"/>
                    </a:srgbClr>
                  </a:glow>
                </a:effectLst>
                <a:latin typeface="Arial"/>
                <a:cs typeface="Arial"/>
              </a:rPr>
              <a:t>: "In the day you eat from it, </a:t>
            </a:r>
            <a:br>
              <a:rPr lang="en-US" sz="3200" b="1" dirty="0">
                <a:solidFill>
                  <a:srgbClr val="FFFFCC"/>
                </a:solidFill>
                <a:effectLst>
                  <a:glow rad="152400">
                    <a:srgbClr val="000000">
                      <a:alpha val="75000"/>
                    </a:srgbClr>
                  </a:glow>
                </a:effectLst>
                <a:latin typeface="Arial"/>
                <a:cs typeface="Arial"/>
              </a:rPr>
            </a:br>
            <a:r>
              <a:rPr lang="en-US" sz="3200" b="1" dirty="0">
                <a:solidFill>
                  <a:srgbClr val="FFFFCC"/>
                </a:solidFill>
                <a:effectLst>
                  <a:glow rad="152400">
                    <a:srgbClr val="000000">
                      <a:alpha val="75000"/>
                    </a:srgbClr>
                  </a:glow>
                </a:effectLst>
                <a:latin typeface="Arial"/>
                <a:cs typeface="Arial"/>
              </a:rPr>
              <a:t>you shall die" (Gen. 2:17 </a:t>
            </a:r>
            <a:r>
              <a:rPr lang="en-US" sz="2400" b="1" dirty="0">
                <a:solidFill>
                  <a:srgbClr val="FFFFCC"/>
                </a:solidFill>
                <a:effectLst>
                  <a:glow rad="152400">
                    <a:srgbClr val="000000">
                      <a:alpha val="75000"/>
                    </a:srgbClr>
                  </a:glow>
                </a:effectLst>
                <a:latin typeface="Arial"/>
                <a:cs typeface="Arial"/>
              </a:rPr>
              <a:t>NAU</a:t>
            </a:r>
            <a:r>
              <a:rPr lang="en-US" sz="3200" b="1" dirty="0">
                <a:solidFill>
                  <a:srgbClr val="FFFFCC"/>
                </a:solidFill>
                <a:effectLst>
                  <a:glow rad="152400">
                    <a:srgbClr val="000000">
                      <a:alpha val="75000"/>
                    </a:srgbClr>
                  </a:glow>
                </a:effectLst>
                <a:latin typeface="Arial"/>
                <a:cs typeface="Arial"/>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51969" name="Picture 2"/>
          <p:cNvPicPr>
            <a:picLocks noChangeAspect="1"/>
          </p:cNvPicPr>
          <p:nvPr/>
        </p:nvPicPr>
        <p:blipFill>
          <a:blip r:embed="rId2">
            <a:extLst>
              <a:ext uri="{28A0092B-C50C-407E-A947-70E740481C1C}">
                <a14:useLocalDpi xmlns:a14="http://schemas.microsoft.com/office/drawing/2010/main" val="0"/>
              </a:ext>
            </a:extLst>
          </a:blip>
          <a:srcRect b="8495"/>
          <a:stretch>
            <a:fillRect/>
          </a:stretch>
        </p:blipFill>
        <p:spPr bwMode="auto">
          <a:xfrm>
            <a:off x="0" y="1655763"/>
            <a:ext cx="9144000" cy="522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sz="4800" b="1" dirty="0"/>
              <a:t>When did death come into the world?</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498" name="Rectangle 2" descr="Purple mesh"/>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grpSp>
        <p:nvGrpSpPr>
          <p:cNvPr id="542722" name="Group 3"/>
          <p:cNvGrpSpPr>
            <a:grpSpLocks/>
          </p:cNvGrpSpPr>
          <p:nvPr/>
        </p:nvGrpSpPr>
        <p:grpSpPr bwMode="auto">
          <a:xfrm>
            <a:off x="1295400" y="1295400"/>
            <a:ext cx="2895600" cy="1265238"/>
            <a:chOff x="384" y="2544"/>
            <a:chExt cx="1824" cy="797"/>
          </a:xfrm>
        </p:grpSpPr>
        <p:sp>
          <p:nvSpPr>
            <p:cNvPr id="1770500" name="Oval 4"/>
            <p:cNvSpPr>
              <a:spLocks noChangeArrowheads="1"/>
            </p:cNvSpPr>
            <p:nvPr/>
          </p:nvSpPr>
          <p:spPr bwMode="auto">
            <a:xfrm>
              <a:off x="408" y="2544"/>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542760" name="Text Box 5"/>
            <p:cNvSpPr txBox="1">
              <a:spLocks noChangeArrowheads="1"/>
            </p:cNvSpPr>
            <p:nvPr/>
          </p:nvSpPr>
          <p:spPr bwMode="auto">
            <a:xfrm>
              <a:off x="384" y="2722"/>
              <a:ext cx="1824" cy="442"/>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4000" b="1">
                  <a:solidFill>
                    <a:schemeClr val="bg1"/>
                  </a:solidFill>
                </a:rPr>
                <a:t>Hội thánh</a:t>
              </a:r>
            </a:p>
          </p:txBody>
        </p:sp>
      </p:grpSp>
      <p:grpSp>
        <p:nvGrpSpPr>
          <p:cNvPr id="542723" name="Group 6"/>
          <p:cNvGrpSpPr>
            <a:grpSpLocks/>
          </p:cNvGrpSpPr>
          <p:nvPr/>
        </p:nvGrpSpPr>
        <p:grpSpPr bwMode="auto">
          <a:xfrm>
            <a:off x="3467100" y="152400"/>
            <a:ext cx="2209800" cy="1600200"/>
            <a:chOff x="240" y="0"/>
            <a:chExt cx="1392" cy="1008"/>
          </a:xfrm>
        </p:grpSpPr>
        <p:sp>
          <p:nvSpPr>
            <p:cNvPr id="542757" name="AutoShape 7"/>
            <p:cNvSpPr>
              <a:spLocks noChangeArrowheads="1"/>
            </p:cNvSpPr>
            <p:nvPr/>
          </p:nvSpPr>
          <p:spPr bwMode="auto">
            <a:xfrm>
              <a:off x="240" y="0"/>
              <a:ext cx="1392" cy="1008"/>
            </a:xfrm>
            <a:prstGeom prst="triangle">
              <a:avLst>
                <a:gd name="adj" fmla="val 50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a:p>
          </p:txBody>
        </p:sp>
        <p:sp>
          <p:nvSpPr>
            <p:cNvPr id="1770504" name="Text Box 8"/>
            <p:cNvSpPr txBox="1">
              <a:spLocks noChangeArrowheads="1"/>
            </p:cNvSpPr>
            <p:nvPr/>
          </p:nvSpPr>
          <p:spPr bwMode="auto">
            <a:xfrm>
              <a:off x="432" y="432"/>
              <a:ext cx="1008" cy="48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4400" b="1">
                  <a:solidFill>
                    <a:schemeClr val="bg1"/>
                  </a:solidFill>
                  <a:latin typeface="Times New Roman" pitchFamily="18" charset="0"/>
                  <a:ea typeface="ＭＳ Ｐゴシック" pitchFamily="34" charset="-128"/>
                  <a:cs typeface="+mn-cs"/>
                </a:rPr>
                <a:t>ĐCT</a:t>
              </a:r>
            </a:p>
          </p:txBody>
        </p:sp>
      </p:grpSp>
      <p:grpSp>
        <p:nvGrpSpPr>
          <p:cNvPr id="542724" name="Group 9"/>
          <p:cNvGrpSpPr>
            <a:grpSpLocks/>
          </p:cNvGrpSpPr>
          <p:nvPr/>
        </p:nvGrpSpPr>
        <p:grpSpPr bwMode="auto">
          <a:xfrm>
            <a:off x="4800600" y="1295400"/>
            <a:ext cx="2895600" cy="1265238"/>
            <a:chOff x="4704" y="1622"/>
            <a:chExt cx="1824" cy="797"/>
          </a:xfrm>
        </p:grpSpPr>
        <p:sp>
          <p:nvSpPr>
            <p:cNvPr id="1770506" name="Oval 10"/>
            <p:cNvSpPr>
              <a:spLocks noChangeArrowheads="1"/>
            </p:cNvSpPr>
            <p:nvPr/>
          </p:nvSpPr>
          <p:spPr bwMode="auto">
            <a:xfrm>
              <a:off x="4728" y="162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542756" name="Text Box 11"/>
            <p:cNvSpPr txBox="1">
              <a:spLocks noChangeArrowheads="1"/>
            </p:cNvSpPr>
            <p:nvPr/>
          </p:nvSpPr>
          <p:spPr bwMode="auto">
            <a:xfrm>
              <a:off x="4704" y="1800"/>
              <a:ext cx="1824" cy="442"/>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4000" b="1">
                  <a:solidFill>
                    <a:schemeClr val="bg1"/>
                  </a:solidFill>
                </a:rPr>
                <a:t>Các dân tộc</a:t>
              </a:r>
            </a:p>
          </p:txBody>
        </p:sp>
      </p:grpSp>
      <p:grpSp>
        <p:nvGrpSpPr>
          <p:cNvPr id="542725" name="Group 12"/>
          <p:cNvGrpSpPr>
            <a:grpSpLocks/>
          </p:cNvGrpSpPr>
          <p:nvPr/>
        </p:nvGrpSpPr>
        <p:grpSpPr bwMode="auto">
          <a:xfrm>
            <a:off x="5715000" y="2163763"/>
            <a:ext cx="2895600" cy="1265237"/>
            <a:chOff x="4320" y="960"/>
            <a:chExt cx="1824" cy="797"/>
          </a:xfrm>
        </p:grpSpPr>
        <p:sp>
          <p:nvSpPr>
            <p:cNvPr id="1770509" name="Oval 13"/>
            <p:cNvSpPr>
              <a:spLocks noChangeArrowheads="1"/>
            </p:cNvSpPr>
            <p:nvPr/>
          </p:nvSpPr>
          <p:spPr bwMode="auto">
            <a:xfrm>
              <a:off x="4344" y="960"/>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542754" name="Text Box 14"/>
            <p:cNvSpPr txBox="1">
              <a:spLocks noChangeArrowheads="1"/>
            </p:cNvSpPr>
            <p:nvPr/>
          </p:nvSpPr>
          <p:spPr bwMode="auto">
            <a:xfrm>
              <a:off x="4320" y="1138"/>
              <a:ext cx="1824" cy="442"/>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4000" b="1">
                  <a:solidFill>
                    <a:schemeClr val="bg1"/>
                  </a:solidFill>
                </a:rPr>
                <a:t>Các tổ phụ</a:t>
              </a:r>
            </a:p>
          </p:txBody>
        </p:sp>
      </p:grpSp>
      <p:grpSp>
        <p:nvGrpSpPr>
          <p:cNvPr id="542726" name="Group 15"/>
          <p:cNvGrpSpPr>
            <a:grpSpLocks/>
          </p:cNvGrpSpPr>
          <p:nvPr/>
        </p:nvGrpSpPr>
        <p:grpSpPr bwMode="auto">
          <a:xfrm>
            <a:off x="6248400" y="3154363"/>
            <a:ext cx="2895600" cy="1265237"/>
            <a:chOff x="2268" y="1233"/>
            <a:chExt cx="1824" cy="797"/>
          </a:xfrm>
        </p:grpSpPr>
        <p:sp>
          <p:nvSpPr>
            <p:cNvPr id="1770512" name="Oval 16"/>
            <p:cNvSpPr>
              <a:spLocks noChangeArrowheads="1"/>
            </p:cNvSpPr>
            <p:nvPr/>
          </p:nvSpPr>
          <p:spPr bwMode="auto">
            <a:xfrm>
              <a:off x="2292" y="123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542752" name="Text Box 17"/>
            <p:cNvSpPr txBox="1">
              <a:spLocks noChangeArrowheads="1"/>
            </p:cNvSpPr>
            <p:nvPr/>
          </p:nvSpPr>
          <p:spPr bwMode="auto">
            <a:xfrm>
              <a:off x="2268" y="1411"/>
              <a:ext cx="1824" cy="442"/>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4000" b="1">
                  <a:solidFill>
                    <a:schemeClr val="bg1"/>
                  </a:solidFill>
                </a:rPr>
                <a:t>Các chi phái</a:t>
              </a:r>
            </a:p>
          </p:txBody>
        </p:sp>
      </p:grpSp>
      <p:grpSp>
        <p:nvGrpSpPr>
          <p:cNvPr id="542727" name="Group 18"/>
          <p:cNvGrpSpPr>
            <a:grpSpLocks/>
          </p:cNvGrpSpPr>
          <p:nvPr/>
        </p:nvGrpSpPr>
        <p:grpSpPr bwMode="auto">
          <a:xfrm>
            <a:off x="6019800" y="4038600"/>
            <a:ext cx="2895600" cy="1265238"/>
            <a:chOff x="4848" y="2856"/>
            <a:chExt cx="1824" cy="797"/>
          </a:xfrm>
        </p:grpSpPr>
        <p:sp>
          <p:nvSpPr>
            <p:cNvPr id="1770515" name="Oval 19"/>
            <p:cNvSpPr>
              <a:spLocks noChangeArrowheads="1"/>
            </p:cNvSpPr>
            <p:nvPr/>
          </p:nvSpPr>
          <p:spPr bwMode="auto">
            <a:xfrm>
              <a:off x="4872" y="285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770516" name="Text Box 20"/>
            <p:cNvSpPr txBox="1">
              <a:spLocks noChangeArrowheads="1"/>
            </p:cNvSpPr>
            <p:nvPr/>
          </p:nvSpPr>
          <p:spPr bwMode="auto">
            <a:xfrm>
              <a:off x="4848" y="3033"/>
              <a:ext cx="1824" cy="44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4000" b="1">
                  <a:solidFill>
                    <a:schemeClr val="bg1"/>
                  </a:solidFill>
                  <a:latin typeface="Times New Roman" pitchFamily="18" charset="0"/>
                  <a:ea typeface="ＭＳ Ｐゴシック" pitchFamily="34" charset="-128"/>
                  <a:cs typeface="+mn-cs"/>
                </a:rPr>
                <a:t>Y-sơ-ra-ên</a:t>
              </a:r>
            </a:p>
          </p:txBody>
        </p:sp>
      </p:grpSp>
      <p:grpSp>
        <p:nvGrpSpPr>
          <p:cNvPr id="542728" name="Group 21"/>
          <p:cNvGrpSpPr>
            <a:grpSpLocks/>
          </p:cNvGrpSpPr>
          <p:nvPr/>
        </p:nvGrpSpPr>
        <p:grpSpPr bwMode="auto">
          <a:xfrm>
            <a:off x="5257800" y="4876800"/>
            <a:ext cx="2895600" cy="1265238"/>
            <a:chOff x="0" y="2736"/>
            <a:chExt cx="1824" cy="797"/>
          </a:xfrm>
        </p:grpSpPr>
        <p:sp>
          <p:nvSpPr>
            <p:cNvPr id="1770518" name="Oval 22"/>
            <p:cNvSpPr>
              <a:spLocks noChangeArrowheads="1"/>
            </p:cNvSpPr>
            <p:nvPr/>
          </p:nvSpPr>
          <p:spPr bwMode="auto">
            <a:xfrm>
              <a:off x="24" y="273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542748" name="Text Box 23"/>
            <p:cNvSpPr txBox="1">
              <a:spLocks noChangeArrowheads="1"/>
            </p:cNvSpPr>
            <p:nvPr/>
          </p:nvSpPr>
          <p:spPr bwMode="auto">
            <a:xfrm>
              <a:off x="0" y="2914"/>
              <a:ext cx="1824" cy="442"/>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4000" b="1">
                  <a:solidFill>
                    <a:schemeClr val="bg1"/>
                  </a:solidFill>
                </a:rPr>
                <a:t>Thầy tế lễ</a:t>
              </a:r>
            </a:p>
          </p:txBody>
        </p:sp>
      </p:grpSp>
      <p:grpSp>
        <p:nvGrpSpPr>
          <p:cNvPr id="542729" name="Group 24"/>
          <p:cNvGrpSpPr>
            <a:grpSpLocks/>
          </p:cNvGrpSpPr>
          <p:nvPr/>
        </p:nvGrpSpPr>
        <p:grpSpPr bwMode="auto">
          <a:xfrm>
            <a:off x="76200" y="2163763"/>
            <a:ext cx="2895600" cy="1265237"/>
            <a:chOff x="4824" y="3713"/>
            <a:chExt cx="1824" cy="797"/>
          </a:xfrm>
        </p:grpSpPr>
        <p:sp>
          <p:nvSpPr>
            <p:cNvPr id="1770521" name="Oval 25"/>
            <p:cNvSpPr>
              <a:spLocks noChangeArrowheads="1"/>
            </p:cNvSpPr>
            <p:nvPr/>
          </p:nvSpPr>
          <p:spPr bwMode="auto">
            <a:xfrm>
              <a:off x="4848" y="371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542746" name="Text Box 26"/>
            <p:cNvSpPr txBox="1">
              <a:spLocks noChangeArrowheads="1"/>
            </p:cNvSpPr>
            <p:nvPr/>
          </p:nvSpPr>
          <p:spPr bwMode="auto">
            <a:xfrm>
              <a:off x="4824" y="3890"/>
              <a:ext cx="1824" cy="442"/>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4000" b="1">
                  <a:solidFill>
                    <a:schemeClr val="bg1"/>
                  </a:solidFill>
                </a:rPr>
                <a:t>Các sứ đồ</a:t>
              </a:r>
            </a:p>
          </p:txBody>
        </p:sp>
      </p:grpSp>
      <p:grpSp>
        <p:nvGrpSpPr>
          <p:cNvPr id="542730" name="Group 27"/>
          <p:cNvGrpSpPr>
            <a:grpSpLocks/>
          </p:cNvGrpSpPr>
          <p:nvPr/>
        </p:nvGrpSpPr>
        <p:grpSpPr bwMode="auto">
          <a:xfrm>
            <a:off x="-457200" y="3200400"/>
            <a:ext cx="2895600" cy="1447800"/>
            <a:chOff x="-1392" y="2880"/>
            <a:chExt cx="1824" cy="912"/>
          </a:xfrm>
        </p:grpSpPr>
        <p:sp>
          <p:nvSpPr>
            <p:cNvPr id="542743" name="AutoShape 28"/>
            <p:cNvSpPr>
              <a:spLocks noChangeArrowheads="1"/>
            </p:cNvSpPr>
            <p:nvPr/>
          </p:nvSpPr>
          <p:spPr bwMode="auto">
            <a:xfrm>
              <a:off x="-960" y="2880"/>
              <a:ext cx="960" cy="912"/>
            </a:xfrm>
            <a:prstGeom prst="plus">
              <a:avLst>
                <a:gd name="adj" fmla="val 25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a:p>
          </p:txBody>
        </p:sp>
        <p:sp>
          <p:nvSpPr>
            <p:cNvPr id="1770525" name="Text Box 29"/>
            <p:cNvSpPr txBox="1">
              <a:spLocks noChangeArrowheads="1"/>
            </p:cNvSpPr>
            <p:nvPr/>
          </p:nvSpPr>
          <p:spPr bwMode="auto">
            <a:xfrm>
              <a:off x="-1392" y="3120"/>
              <a:ext cx="1824" cy="44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4000" b="1">
                  <a:solidFill>
                    <a:schemeClr val="bg1"/>
                  </a:solidFill>
                  <a:latin typeface="Times New Roman" pitchFamily="18" charset="0"/>
                  <a:ea typeface="ＭＳ Ｐゴシック" pitchFamily="34" charset="-128"/>
                  <a:cs typeface="+mn-cs"/>
                </a:rPr>
                <a:t>Christ</a:t>
              </a:r>
            </a:p>
          </p:txBody>
        </p:sp>
      </p:grpSp>
      <p:grpSp>
        <p:nvGrpSpPr>
          <p:cNvPr id="542731" name="Group 30"/>
          <p:cNvGrpSpPr>
            <a:grpSpLocks/>
          </p:cNvGrpSpPr>
          <p:nvPr/>
        </p:nvGrpSpPr>
        <p:grpSpPr bwMode="auto">
          <a:xfrm>
            <a:off x="914400" y="4191000"/>
            <a:ext cx="2895600" cy="1265238"/>
            <a:chOff x="2304" y="3545"/>
            <a:chExt cx="1824" cy="797"/>
          </a:xfrm>
        </p:grpSpPr>
        <p:sp>
          <p:nvSpPr>
            <p:cNvPr id="1770527" name="Oval 31"/>
            <p:cNvSpPr>
              <a:spLocks noChangeArrowheads="1"/>
            </p:cNvSpPr>
            <p:nvPr/>
          </p:nvSpPr>
          <p:spPr bwMode="auto">
            <a:xfrm>
              <a:off x="2328" y="3545"/>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542742" name="Text Box 32"/>
            <p:cNvSpPr txBox="1">
              <a:spLocks noChangeArrowheads="1"/>
            </p:cNvSpPr>
            <p:nvPr/>
          </p:nvSpPr>
          <p:spPr bwMode="auto">
            <a:xfrm>
              <a:off x="2304" y="3722"/>
              <a:ext cx="1824" cy="442"/>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4000" b="1">
                  <a:solidFill>
                    <a:schemeClr val="bg1"/>
                  </a:solidFill>
                </a:rPr>
                <a:t>Các tiên tri</a:t>
              </a:r>
            </a:p>
          </p:txBody>
        </p:sp>
      </p:grpSp>
      <p:grpSp>
        <p:nvGrpSpPr>
          <p:cNvPr id="542732" name="Group 33"/>
          <p:cNvGrpSpPr>
            <a:grpSpLocks/>
          </p:cNvGrpSpPr>
          <p:nvPr/>
        </p:nvGrpSpPr>
        <p:grpSpPr bwMode="auto">
          <a:xfrm>
            <a:off x="1371600" y="5257800"/>
            <a:ext cx="2895600" cy="1265238"/>
            <a:chOff x="4872" y="2592"/>
            <a:chExt cx="1824" cy="797"/>
          </a:xfrm>
        </p:grpSpPr>
        <p:sp>
          <p:nvSpPr>
            <p:cNvPr id="1770530" name="Oval 34"/>
            <p:cNvSpPr>
              <a:spLocks noChangeArrowheads="1"/>
            </p:cNvSpPr>
            <p:nvPr/>
          </p:nvSpPr>
          <p:spPr bwMode="auto">
            <a:xfrm>
              <a:off x="4896" y="259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542740" name="Text Box 35"/>
            <p:cNvSpPr txBox="1">
              <a:spLocks noChangeArrowheads="1"/>
            </p:cNvSpPr>
            <p:nvPr/>
          </p:nvSpPr>
          <p:spPr bwMode="auto">
            <a:xfrm>
              <a:off x="4872" y="2769"/>
              <a:ext cx="1824" cy="442"/>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4000" b="1">
                  <a:solidFill>
                    <a:schemeClr val="bg1"/>
                  </a:solidFill>
                </a:rPr>
                <a:t>Các vua</a:t>
              </a:r>
            </a:p>
          </p:txBody>
        </p:sp>
      </p:grpSp>
      <p:grpSp>
        <p:nvGrpSpPr>
          <p:cNvPr id="542733" name="Group 36"/>
          <p:cNvGrpSpPr>
            <a:grpSpLocks/>
          </p:cNvGrpSpPr>
          <p:nvPr/>
        </p:nvGrpSpPr>
        <p:grpSpPr bwMode="auto">
          <a:xfrm>
            <a:off x="3581400" y="5592763"/>
            <a:ext cx="2819400" cy="1265237"/>
            <a:chOff x="-2592" y="768"/>
            <a:chExt cx="1776" cy="797"/>
          </a:xfrm>
        </p:grpSpPr>
        <p:sp>
          <p:nvSpPr>
            <p:cNvPr id="1770533" name="Oval 37"/>
            <p:cNvSpPr>
              <a:spLocks noChangeArrowheads="1"/>
            </p:cNvSpPr>
            <p:nvPr/>
          </p:nvSpPr>
          <p:spPr bwMode="auto">
            <a:xfrm>
              <a:off x="-2592" y="768"/>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542738" name="Text Box 38"/>
            <p:cNvSpPr txBox="1">
              <a:spLocks noChangeArrowheads="1"/>
            </p:cNvSpPr>
            <p:nvPr/>
          </p:nvSpPr>
          <p:spPr bwMode="auto">
            <a:xfrm>
              <a:off x="-2424" y="946"/>
              <a:ext cx="1440" cy="442"/>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4000" b="1">
                  <a:solidFill>
                    <a:schemeClr val="bg1"/>
                  </a:solidFill>
                </a:rPr>
                <a:t>Quan xét</a:t>
              </a:r>
            </a:p>
          </p:txBody>
        </p:sp>
      </p:grpSp>
      <p:sp>
        <p:nvSpPr>
          <p:cNvPr id="1770535" name="Text Box 39"/>
          <p:cNvSpPr txBox="1">
            <a:spLocks noChangeArrowheads="1"/>
          </p:cNvSpPr>
          <p:nvPr/>
        </p:nvSpPr>
        <p:spPr bwMode="auto">
          <a:xfrm>
            <a:off x="304800" y="457200"/>
            <a:ext cx="563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4000" b="1">
                <a:solidFill>
                  <a:srgbClr val="FF3300"/>
                </a:solidFill>
                <a:latin typeface="Times New Roman" pitchFamily="18" charset="0"/>
                <a:ea typeface="ＭＳ Ｐゴシック" pitchFamily="34" charset="-128"/>
                <a:cs typeface="+mn-cs"/>
              </a:rPr>
              <a:t>AI?</a:t>
            </a:r>
          </a:p>
        </p:txBody>
      </p:sp>
      <p:sp>
        <p:nvSpPr>
          <p:cNvPr id="542735" name="Text Box 40"/>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58</a:t>
            </a:r>
          </a:p>
        </p:txBody>
      </p:sp>
      <p:sp>
        <p:nvSpPr>
          <p:cNvPr id="1770537" name="Rectangle 41"/>
          <p:cNvSpPr>
            <a:spLocks noGrp="1" noChangeArrowheads="1"/>
          </p:cNvSpPr>
          <p:nvPr>
            <p:ph type="title" idx="4294967295"/>
          </p:nvPr>
        </p:nvSpPr>
        <p:spPr>
          <a:xfrm>
            <a:off x="3048000" y="2667000"/>
            <a:ext cx="2971800" cy="2057400"/>
          </a:xfrm>
          <a:effectLst>
            <a:outerShdw blurRad="63500" dist="35921" dir="2700000" algn="ctr" rotWithShape="0">
              <a:schemeClr val="tx2"/>
            </a:outerShdw>
          </a:effectLst>
        </p:spPr>
        <p:txBody>
          <a:bodyPr/>
          <a:lstStyle/>
          <a:p>
            <a:pPr eaLnBrk="1" hangingPunct="1">
              <a:defRPr/>
            </a:pPr>
            <a:r>
              <a:rPr lang="en-US" sz="4000">
                <a:solidFill>
                  <a:schemeClr val="bg1"/>
                </a:solidFill>
                <a:latin typeface="Times New Roman" charset="0"/>
                <a:cs typeface="+mj-cs"/>
              </a:rPr>
              <a:t>Quan điểm vòng xoay  lịch sử</a:t>
            </a:r>
          </a:p>
        </p:txBody>
      </p:sp>
    </p:spTree>
  </p:cSld>
  <p:clrMapOvr>
    <a:masterClrMapping/>
  </p:clrMapOvr>
  <p:transition spd="med">
    <p:randomBar dir="vert"/>
  </p:transition>
</p:sld>
</file>

<file path=ppt/slides/slide18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852994" name="Rectangle 3"/>
          <p:cNvSpPr>
            <a:spLocks noGrp="1" noChangeArrowheads="1"/>
          </p:cNvSpPr>
          <p:nvPr>
            <p:ph type="title" idx="4294967295"/>
          </p:nvPr>
        </p:nvSpPr>
        <p:spPr>
          <a:xfrm>
            <a:off x="0" y="-6350"/>
            <a:ext cx="9144000" cy="896938"/>
          </a:xfrm>
        </p:spPr>
        <p:txBody>
          <a:bodyPr/>
          <a:lstStyle/>
          <a:p>
            <a:pPr eaLnBrk="1" hangingPunct="1"/>
            <a:r>
              <a:rPr lang="en-US" altLang="zh-CN" b="1">
                <a:solidFill>
                  <a:schemeClr val="bg1"/>
                </a:solidFill>
                <a:latin typeface="Arial" charset="0"/>
              </a:rPr>
              <a:t>Did death exist before sin?</a:t>
            </a:r>
            <a:endParaRPr lang="en-US" altLang="zh-CN" b="1">
              <a:latin typeface="Arial" charset="0"/>
            </a:endParaRPr>
          </a:p>
        </p:txBody>
      </p:sp>
      <p:sp>
        <p:nvSpPr>
          <p:cNvPr id="852995" name="Rectangle 3"/>
          <p:cNvSpPr txBox="1">
            <a:spLocks noChangeArrowheads="1"/>
          </p:cNvSpPr>
          <p:nvPr/>
        </p:nvSpPr>
        <p:spPr bwMode="auto">
          <a:xfrm>
            <a:off x="0" y="830263"/>
            <a:ext cx="9144000" cy="77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altLang="zh-CN" sz="4400" b="1">
                <a:solidFill>
                  <a:srgbClr val="FFFFFF"/>
                </a:solidFill>
                <a:latin typeface="Arial" charset="0"/>
              </a:rPr>
              <a:t>What do you think?</a:t>
            </a:r>
            <a:endParaRPr lang="en-US" altLang="zh-CN" sz="4400" b="1">
              <a:solidFill>
                <a:srgbClr val="000000"/>
              </a:solidFill>
              <a:latin typeface="Arial" charset="0"/>
            </a:endParaRPr>
          </a:p>
        </p:txBody>
      </p:sp>
      <p:grpSp>
        <p:nvGrpSpPr>
          <p:cNvPr id="5" name="Group 4"/>
          <p:cNvGrpSpPr>
            <a:grpSpLocks/>
          </p:cNvGrpSpPr>
          <p:nvPr/>
        </p:nvGrpSpPr>
        <p:grpSpPr bwMode="auto">
          <a:xfrm>
            <a:off x="0" y="1590675"/>
            <a:ext cx="5029200" cy="4056063"/>
            <a:chOff x="0" y="1887359"/>
            <a:chExt cx="5029002" cy="4056636"/>
          </a:xfrm>
        </p:grpSpPr>
        <p:pic>
          <p:nvPicPr>
            <p:cNvPr id="85299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172243"/>
              <a:ext cx="5029002" cy="3771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Callout 2"/>
            <p:cNvSpPr/>
            <p:nvPr/>
          </p:nvSpPr>
          <p:spPr bwMode="auto">
            <a:xfrm>
              <a:off x="130170" y="1887359"/>
              <a:ext cx="3917796" cy="2980159"/>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a:lstStyle/>
            <a:p>
              <a:pPr algn="ctr" eaLnBrk="0" hangingPunct="0">
                <a:spcBef>
                  <a:spcPct val="0"/>
                </a:spcBef>
                <a:defRPr/>
              </a:pPr>
              <a:r>
                <a:rPr lang="en-US" sz="6000" b="1" dirty="0">
                  <a:solidFill>
                    <a:srgbClr val="000000"/>
                  </a:solidFill>
                  <a:latin typeface="Arial" pitchFamily="34" charset="0"/>
                  <a:ea typeface="ＭＳ Ｐゴシック" pitchFamily="34" charset="-128"/>
                  <a:cs typeface="+mn-cs"/>
                </a:rPr>
                <a:t>VERY GOOD</a:t>
              </a:r>
            </a:p>
          </p:txBody>
        </p:sp>
      </p:grpSp>
      <p:pic>
        <p:nvPicPr>
          <p:cNvPr id="85299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9250" y="1824038"/>
            <a:ext cx="3175000" cy="382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0" y="5588000"/>
            <a:ext cx="9144000"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altLang="zh-CN" sz="3600" b="1">
                <a:solidFill>
                  <a:srgbClr val="FFFFFF"/>
                </a:solidFill>
                <a:latin typeface="Arial" charset="0"/>
              </a:rPr>
              <a:t>What does it mean that creation was "very good" if death existed then?</a:t>
            </a:r>
          </a:p>
        </p:txBody>
      </p:sp>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9138"/>
          </a:xfrm>
        </p:spPr>
        <p:txBody>
          <a:bodyPr/>
          <a:lstStyle/>
          <a:p>
            <a:pPr>
              <a:defRPr/>
            </a:pPr>
            <a:r>
              <a:rPr lang="en-US" sz="3600" b="1" dirty="0" err="1">
                <a:ea typeface="ＭＳ Ｐゴシック" charset="-128"/>
                <a:cs typeface="ＭＳ Ｐゴシック" charset="-128"/>
              </a:rPr>
              <a:t>Sự</a:t>
            </a:r>
            <a:r>
              <a:rPr lang="en-US" sz="3600" b="1" dirty="0">
                <a:ea typeface="ＭＳ Ｐゴシック" charset="-128"/>
                <a:cs typeface="ＭＳ Ｐゴシック" charset="-128"/>
              </a:rPr>
              <a:t> </a:t>
            </a:r>
            <a:r>
              <a:rPr lang="en-US" sz="3600" b="1" dirty="0" err="1">
                <a:ea typeface="ＭＳ Ｐゴシック" charset="-128"/>
                <a:cs typeface="ＭＳ Ｐゴシック" charset="-128"/>
              </a:rPr>
              <a:t>chết</a:t>
            </a:r>
            <a:r>
              <a:rPr lang="en-US" sz="3600" b="1" dirty="0">
                <a:ea typeface="ＭＳ Ｐゴシック" charset="-128"/>
                <a:cs typeface="ＭＳ Ｐゴシック" charset="-128"/>
              </a:rPr>
              <a:t> </a:t>
            </a:r>
            <a:r>
              <a:rPr lang="en-US" sz="3600" b="1" dirty="0" err="1">
                <a:ea typeface="ＭＳ Ｐゴシック" charset="-128"/>
                <a:cs typeface="ＭＳ Ｐゴシック" charset="-128"/>
              </a:rPr>
              <a:t>tồn</a:t>
            </a:r>
            <a:r>
              <a:rPr lang="en-US" sz="3600" b="1" dirty="0">
                <a:ea typeface="ＭＳ Ｐゴシック" charset="-128"/>
                <a:cs typeface="ＭＳ Ｐゴシック" charset="-128"/>
              </a:rPr>
              <a:t> </a:t>
            </a:r>
            <a:r>
              <a:rPr lang="en-US" sz="3600" b="1" dirty="0" err="1">
                <a:ea typeface="ＭＳ Ｐゴシック" charset="-128"/>
                <a:cs typeface="ＭＳ Ｐゴシック" charset="-128"/>
              </a:rPr>
              <a:t>tại</a:t>
            </a:r>
            <a:r>
              <a:rPr lang="en-US" sz="3600" b="1" dirty="0">
                <a:ea typeface="ＭＳ Ｐゴシック" charset="-128"/>
                <a:cs typeface="ＭＳ Ｐゴシック" charset="-128"/>
              </a:rPr>
              <a:t> </a:t>
            </a:r>
            <a:r>
              <a:rPr lang="en-US" sz="3600" b="1" dirty="0" err="1">
                <a:ea typeface="ＭＳ Ｐゴシック" charset="-128"/>
                <a:cs typeface="ＭＳ Ｐゴシック" charset="-128"/>
              </a:rPr>
              <a:t>bao</a:t>
            </a:r>
            <a:r>
              <a:rPr lang="en-US" sz="3600" b="1" dirty="0">
                <a:ea typeface="ＭＳ Ｐゴシック" charset="-128"/>
                <a:cs typeface="ＭＳ Ｐゴシック" charset="-128"/>
              </a:rPr>
              <a:t> </a:t>
            </a:r>
            <a:r>
              <a:rPr lang="en-US" sz="3600" b="1" dirty="0" err="1">
                <a:ea typeface="ＭＳ Ｐゴシック" charset="-128"/>
                <a:cs typeface="ＭＳ Ｐゴシック" charset="-128"/>
              </a:rPr>
              <a:t>lâu</a:t>
            </a:r>
            <a:r>
              <a:rPr lang="en-US" sz="3600" b="1" dirty="0">
                <a:ea typeface="ＭＳ Ｐゴシック" charset="-128"/>
                <a:cs typeface="ＭＳ Ｐゴシック" charset="-128"/>
              </a:rPr>
              <a:t> (Rom. 5:12)?</a:t>
            </a:r>
          </a:p>
        </p:txBody>
      </p:sp>
      <p:grpSp>
        <p:nvGrpSpPr>
          <p:cNvPr id="855043" name="Group 4"/>
          <p:cNvGrpSpPr>
            <a:grpSpLocks/>
          </p:cNvGrpSpPr>
          <p:nvPr/>
        </p:nvGrpSpPr>
        <p:grpSpPr bwMode="auto">
          <a:xfrm>
            <a:off x="755650" y="696913"/>
            <a:ext cx="7345363" cy="3163887"/>
            <a:chOff x="755576" y="696196"/>
            <a:chExt cx="7345437" cy="3164852"/>
          </a:xfrm>
        </p:grpSpPr>
        <p:pic>
          <p:nvPicPr>
            <p:cNvPr id="855057" name="Picture 4" descr="death permanent AIG diagr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76" y="773559"/>
              <a:ext cx="7345437" cy="3015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5058" name="Rectangle 24"/>
            <p:cNvSpPr>
              <a:spLocks noChangeArrowheads="1"/>
            </p:cNvSpPr>
            <p:nvPr/>
          </p:nvSpPr>
          <p:spPr bwMode="auto">
            <a:xfrm>
              <a:off x="827584" y="2852936"/>
              <a:ext cx="6480720" cy="936104"/>
            </a:xfrm>
            <a:prstGeom prst="rect">
              <a:avLst/>
            </a:prstGeom>
            <a:solidFill>
              <a:srgbClr val="FFFFFF"/>
            </a:solidFill>
            <a:ln w="9525">
              <a:solidFill>
                <a:schemeClr val="tx1"/>
              </a:solidFill>
              <a:round/>
              <a:headEnd/>
              <a:tailEnd/>
            </a:ln>
          </p:spPr>
          <p:txBody>
            <a:bodyPr wrap="none"/>
            <a:lstStyle/>
            <a:p>
              <a:pPr>
                <a:spcBef>
                  <a:spcPct val="0"/>
                </a:spcBef>
              </a:pPr>
              <a:endParaRPr lang="en-US" sz="2400">
                <a:solidFill>
                  <a:srgbClr val="FFFFFF"/>
                </a:solidFill>
              </a:endParaRPr>
            </a:p>
          </p:txBody>
        </p:sp>
        <p:sp>
          <p:nvSpPr>
            <p:cNvPr id="855059" name="TextBox 7"/>
            <p:cNvSpPr txBox="1">
              <a:spLocks noChangeArrowheads="1"/>
            </p:cNvSpPr>
            <p:nvPr/>
          </p:nvSpPr>
          <p:spPr bwMode="auto">
            <a:xfrm>
              <a:off x="755576" y="773559"/>
              <a:ext cx="3401239" cy="78204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b="1">
                  <a:solidFill>
                    <a:srgbClr val="FF0000"/>
                  </a:solidFill>
                  <a:latin typeface="Arial" charset="0"/>
                  <a:cs typeface="Arial" charset="0"/>
                </a:rPr>
                <a:t>Ban đầu</a:t>
              </a:r>
              <a:endParaRPr lang="en-US" sz="1000" b="1">
                <a:solidFill>
                  <a:srgbClr val="FF0000"/>
                </a:solidFill>
                <a:latin typeface="Arial" charset="0"/>
                <a:cs typeface="Arial" charset="0"/>
              </a:endParaRPr>
            </a:p>
            <a:p>
              <a:pPr eaLnBrk="1" hangingPunct="1">
                <a:spcBef>
                  <a:spcPct val="0"/>
                </a:spcBef>
              </a:pPr>
              <a:endParaRPr lang="en-US" sz="1400" b="1">
                <a:solidFill>
                  <a:srgbClr val="FF0000"/>
                </a:solidFill>
                <a:latin typeface="Arial" charset="0"/>
                <a:cs typeface="Arial" charset="0"/>
              </a:endParaRPr>
            </a:p>
          </p:txBody>
        </p:sp>
        <p:sp>
          <p:nvSpPr>
            <p:cNvPr id="855060" name="TextBox 8"/>
            <p:cNvSpPr txBox="1">
              <a:spLocks noChangeArrowheads="1"/>
            </p:cNvSpPr>
            <p:nvPr/>
          </p:nvSpPr>
          <p:spPr bwMode="auto">
            <a:xfrm>
              <a:off x="5733516" y="773559"/>
              <a:ext cx="2367497" cy="55331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0"/>
                </a:spcBef>
              </a:pPr>
              <a:r>
                <a:rPr lang="en-US" b="1">
                  <a:solidFill>
                    <a:srgbClr val="D10000"/>
                  </a:solidFill>
                  <a:latin typeface="Arial" charset="0"/>
                  <a:cs typeface="Arial" charset="0"/>
                </a:rPr>
                <a:t>Tương lai</a:t>
              </a:r>
            </a:p>
          </p:txBody>
        </p:sp>
        <p:sp>
          <p:nvSpPr>
            <p:cNvPr id="855061" name="TextBox 3"/>
            <p:cNvSpPr txBox="1">
              <a:spLocks noChangeArrowheads="1"/>
            </p:cNvSpPr>
            <p:nvPr/>
          </p:nvSpPr>
          <p:spPr bwMode="auto">
            <a:xfrm>
              <a:off x="2754578" y="696196"/>
              <a:ext cx="3088181" cy="1010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b="1">
                  <a:solidFill>
                    <a:srgbClr val="000000"/>
                  </a:solidFill>
                  <a:latin typeface="Arial" charset="0"/>
                  <a:cs typeface="Arial" charset="0"/>
                </a:rPr>
                <a:t>Quan điểm phổ  thông</a:t>
              </a:r>
            </a:p>
          </p:txBody>
        </p:sp>
        <p:sp>
          <p:nvSpPr>
            <p:cNvPr id="855062" name="TextBox 9"/>
            <p:cNvSpPr txBox="1">
              <a:spLocks noChangeArrowheads="1"/>
            </p:cNvSpPr>
            <p:nvPr/>
          </p:nvSpPr>
          <p:spPr bwMode="auto">
            <a:xfrm>
              <a:off x="2700771" y="2980002"/>
              <a:ext cx="2958963" cy="749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2000" b="1">
                  <a:solidFill>
                    <a:srgbClr val="3333CC"/>
                  </a:solidFill>
                  <a:latin typeface="Arial" charset="0"/>
                  <a:cs typeface="Arial" charset="0"/>
                </a:rPr>
                <a:t>Sự chết là một phần vĩnh viễn của lịch sử</a:t>
              </a:r>
              <a:r>
                <a:rPr lang="en-US" sz="1800" b="1">
                  <a:solidFill>
                    <a:srgbClr val="3333CC"/>
                  </a:solidFill>
                  <a:latin typeface="Arial" charset="0"/>
                  <a:cs typeface="Arial" charset="0"/>
                </a:rPr>
                <a:t> </a:t>
              </a:r>
            </a:p>
          </p:txBody>
        </p:sp>
        <p:sp>
          <p:nvSpPr>
            <p:cNvPr id="855063" name="TextBox 10"/>
            <p:cNvSpPr txBox="1">
              <a:spLocks noChangeArrowheads="1"/>
            </p:cNvSpPr>
            <p:nvPr/>
          </p:nvSpPr>
          <p:spPr bwMode="auto">
            <a:xfrm>
              <a:off x="851776" y="2980685"/>
              <a:ext cx="1923999" cy="88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1600" b="1">
                  <a:solidFill>
                    <a:srgbClr val="000000"/>
                  </a:solidFill>
                  <a:latin typeface="Arial" charset="0"/>
                  <a:cs typeface="Arial" charset="0"/>
                </a:rPr>
                <a:t>Sự sống và cái chết luôn luôn đồng hành</a:t>
              </a:r>
              <a:endParaRPr lang="en-US" sz="1200" b="1">
                <a:solidFill>
                  <a:srgbClr val="000000"/>
                </a:solidFill>
                <a:latin typeface="Arial" charset="0"/>
                <a:cs typeface="Arial" charset="0"/>
              </a:endParaRPr>
            </a:p>
          </p:txBody>
        </p:sp>
        <p:sp>
          <p:nvSpPr>
            <p:cNvPr id="855064" name="TextBox 11"/>
            <p:cNvSpPr txBox="1">
              <a:spLocks noChangeArrowheads="1"/>
            </p:cNvSpPr>
            <p:nvPr/>
          </p:nvSpPr>
          <p:spPr bwMode="auto">
            <a:xfrm>
              <a:off x="5733516" y="2965984"/>
              <a:ext cx="214498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1600" b="1">
                  <a:solidFill>
                    <a:srgbClr val="000000"/>
                  </a:solidFill>
                  <a:latin typeface="Arial" charset="0"/>
                  <a:cs typeface="Arial" charset="0"/>
                </a:rPr>
                <a:t>Chừng nào còn sự sống, chừng ấy còn sự chết</a:t>
              </a:r>
              <a:endParaRPr lang="en-US" sz="1000" b="1">
                <a:solidFill>
                  <a:srgbClr val="000000"/>
                </a:solidFill>
                <a:latin typeface="Arial" charset="0"/>
                <a:cs typeface="Arial" charset="0"/>
              </a:endParaRPr>
            </a:p>
          </p:txBody>
        </p:sp>
        <p:sp>
          <p:nvSpPr>
            <p:cNvPr id="855065" name="TextBox 12"/>
            <p:cNvSpPr txBox="1">
              <a:spLocks noChangeArrowheads="1"/>
            </p:cNvSpPr>
            <p:nvPr/>
          </p:nvSpPr>
          <p:spPr bwMode="auto">
            <a:xfrm>
              <a:off x="2997218" y="1841507"/>
              <a:ext cx="1257300" cy="684727"/>
            </a:xfrm>
            <a:prstGeom prst="rect">
              <a:avLst/>
            </a:prstGeom>
            <a:solidFill>
              <a:srgbClr val="FEF59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1200" b="1">
                  <a:solidFill>
                    <a:srgbClr val="000000"/>
                  </a:solidFill>
                  <a:latin typeface="Arial" charset="0"/>
                  <a:cs typeface="Arial" charset="0"/>
                </a:rPr>
                <a:t>HÀNG TRIỆU &amp; TRIỆU  CỦA NHIỀU NĂM</a:t>
              </a:r>
            </a:p>
          </p:txBody>
        </p:sp>
      </p:grpSp>
      <p:grpSp>
        <p:nvGrpSpPr>
          <p:cNvPr id="4" name="Group 24"/>
          <p:cNvGrpSpPr>
            <a:grpSpLocks/>
          </p:cNvGrpSpPr>
          <p:nvPr/>
        </p:nvGrpSpPr>
        <p:grpSpPr bwMode="auto">
          <a:xfrm>
            <a:off x="827088" y="3856038"/>
            <a:ext cx="7273925" cy="3173412"/>
            <a:chOff x="899592" y="3819525"/>
            <a:chExt cx="7272808" cy="3173744"/>
          </a:xfrm>
        </p:grpSpPr>
        <p:pic>
          <p:nvPicPr>
            <p:cNvPr id="855045" name="Picture 6" descr="death new.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9325" y="3860800"/>
              <a:ext cx="7151688" cy="299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5046" name="TextBox 8"/>
            <p:cNvSpPr txBox="1">
              <a:spLocks noChangeArrowheads="1"/>
            </p:cNvSpPr>
            <p:nvPr/>
          </p:nvSpPr>
          <p:spPr bwMode="auto">
            <a:xfrm>
              <a:off x="5795963" y="3860800"/>
              <a:ext cx="2305050" cy="95410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0"/>
                </a:spcBef>
              </a:pPr>
              <a:r>
                <a:rPr lang="en-US" b="1">
                  <a:solidFill>
                    <a:srgbClr val="D10000"/>
                  </a:solidFill>
                  <a:latin typeface="Arial" charset="0"/>
                  <a:cs typeface="Arial" charset="0"/>
                </a:rPr>
                <a:t>Tương lai</a:t>
              </a:r>
            </a:p>
            <a:p>
              <a:pPr algn="r" eaLnBrk="1" hangingPunct="1">
                <a:spcBef>
                  <a:spcPct val="0"/>
                </a:spcBef>
              </a:pPr>
              <a:endParaRPr lang="en-US" b="1">
                <a:solidFill>
                  <a:srgbClr val="3333CC"/>
                </a:solidFill>
                <a:latin typeface="Arial" charset="0"/>
                <a:cs typeface="Arial" charset="0"/>
              </a:endParaRPr>
            </a:p>
          </p:txBody>
        </p:sp>
        <p:sp>
          <p:nvSpPr>
            <p:cNvPr id="855047" name="Right Arrow 23"/>
            <p:cNvSpPr>
              <a:spLocks noChangeArrowheads="1"/>
            </p:cNvSpPr>
            <p:nvPr/>
          </p:nvSpPr>
          <p:spPr bwMode="auto">
            <a:xfrm>
              <a:off x="5792400" y="4191000"/>
              <a:ext cx="2284800" cy="2133600"/>
            </a:xfrm>
            <a:prstGeom prst="rightArrow">
              <a:avLst>
                <a:gd name="adj1" fmla="val 54843"/>
                <a:gd name="adj2" fmla="val 39518"/>
              </a:avLst>
            </a:prstGeom>
            <a:solidFill>
              <a:srgbClr val="0000FF"/>
            </a:solidFill>
            <a:ln w="9525">
              <a:solidFill>
                <a:schemeClr val="tx1"/>
              </a:solidFill>
              <a:round/>
              <a:headEnd/>
              <a:tailEnd/>
            </a:ln>
          </p:spPr>
          <p:txBody>
            <a:bodyPr wrap="none"/>
            <a:lstStyle/>
            <a:p>
              <a:pPr>
                <a:spcBef>
                  <a:spcPct val="0"/>
                </a:spcBef>
              </a:pPr>
              <a:endParaRPr lang="en-US" sz="2400">
                <a:solidFill>
                  <a:srgbClr val="FFFFFF"/>
                </a:solidFill>
              </a:endParaRPr>
            </a:p>
          </p:txBody>
        </p:sp>
        <p:sp>
          <p:nvSpPr>
            <p:cNvPr id="855048" name="TextBox 7"/>
            <p:cNvSpPr txBox="1">
              <a:spLocks noChangeArrowheads="1"/>
            </p:cNvSpPr>
            <p:nvPr/>
          </p:nvSpPr>
          <p:spPr bwMode="auto">
            <a:xfrm>
              <a:off x="899592" y="3861048"/>
              <a:ext cx="3311525" cy="7381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b="1">
                  <a:solidFill>
                    <a:srgbClr val="FF0000"/>
                  </a:solidFill>
                  <a:latin typeface="Arial" charset="0"/>
                  <a:cs typeface="Arial" charset="0"/>
                </a:rPr>
                <a:t>Ban đầu</a:t>
              </a:r>
              <a:endParaRPr lang="en-US" sz="1000" b="1">
                <a:solidFill>
                  <a:srgbClr val="FF0000"/>
                </a:solidFill>
                <a:latin typeface="Arial" charset="0"/>
                <a:cs typeface="Arial" charset="0"/>
              </a:endParaRPr>
            </a:p>
            <a:p>
              <a:pPr eaLnBrk="1" hangingPunct="1">
                <a:spcBef>
                  <a:spcPct val="0"/>
                </a:spcBef>
              </a:pPr>
              <a:endParaRPr lang="en-US" sz="1400" b="1">
                <a:solidFill>
                  <a:srgbClr val="FF0000"/>
                </a:solidFill>
                <a:latin typeface="Arial" charset="0"/>
                <a:cs typeface="Arial" charset="0"/>
              </a:endParaRPr>
            </a:p>
          </p:txBody>
        </p:sp>
        <p:sp>
          <p:nvSpPr>
            <p:cNvPr id="855049" name="TextBox 10"/>
            <p:cNvSpPr txBox="1">
              <a:spLocks noChangeArrowheads="1"/>
            </p:cNvSpPr>
            <p:nvPr/>
          </p:nvSpPr>
          <p:spPr bwMode="auto">
            <a:xfrm>
              <a:off x="1219200" y="6096000"/>
              <a:ext cx="1295400" cy="73866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altLang="ja-JP" sz="1400" b="1">
                  <a:solidFill>
                    <a:srgbClr val="000000"/>
                  </a:solidFill>
                  <a:latin typeface="Arial" charset="0"/>
                  <a:cs typeface="Arial" charset="0"/>
                </a:rPr>
                <a:t>TỘI LỖI ĐEM ĐẾN SỰ CHẾT</a:t>
              </a:r>
              <a:endParaRPr lang="en-US" sz="1400" b="1">
                <a:solidFill>
                  <a:srgbClr val="000000"/>
                </a:solidFill>
                <a:latin typeface="Arial" charset="0"/>
                <a:cs typeface="Arial" charset="0"/>
              </a:endParaRPr>
            </a:p>
          </p:txBody>
        </p:sp>
        <p:sp>
          <p:nvSpPr>
            <p:cNvPr id="855050" name="TextBox 12"/>
            <p:cNvSpPr txBox="1">
              <a:spLocks noChangeArrowheads="1"/>
            </p:cNvSpPr>
            <p:nvPr/>
          </p:nvSpPr>
          <p:spPr bwMode="auto">
            <a:xfrm>
              <a:off x="1905000" y="4676001"/>
              <a:ext cx="3886200" cy="27699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1200" b="1">
                  <a:solidFill>
                    <a:srgbClr val="FFFFFF"/>
                  </a:solidFill>
                  <a:latin typeface="Arial" charset="0"/>
                  <a:cs typeface="Arial" charset="0"/>
                </a:rPr>
                <a:t>ONLY THOUSANDS OF YEARS</a:t>
              </a:r>
            </a:p>
          </p:txBody>
        </p:sp>
        <p:sp>
          <p:nvSpPr>
            <p:cNvPr id="855051" name="TextBox 5"/>
            <p:cNvSpPr txBox="1">
              <a:spLocks noChangeArrowheads="1"/>
            </p:cNvSpPr>
            <p:nvPr/>
          </p:nvSpPr>
          <p:spPr bwMode="auto">
            <a:xfrm>
              <a:off x="2699792" y="3819525"/>
              <a:ext cx="3672408"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b="1">
                  <a:solidFill>
                    <a:srgbClr val="000000"/>
                  </a:solidFill>
                  <a:latin typeface="Arial" charset="0"/>
                  <a:cs typeface="Arial" charset="0"/>
                </a:rPr>
                <a:t>Quan điểm Kinh thánh</a:t>
              </a:r>
            </a:p>
          </p:txBody>
        </p:sp>
        <p:sp>
          <p:nvSpPr>
            <p:cNvPr id="855052" name="TextBox 9"/>
            <p:cNvSpPr txBox="1">
              <a:spLocks noChangeArrowheads="1"/>
            </p:cNvSpPr>
            <p:nvPr/>
          </p:nvSpPr>
          <p:spPr bwMode="auto">
            <a:xfrm>
              <a:off x="2514600" y="5858470"/>
              <a:ext cx="2777480" cy="10156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2000" b="1">
                  <a:solidFill>
                    <a:srgbClr val="3333CC"/>
                  </a:solidFill>
                  <a:latin typeface="Arial" charset="0"/>
                  <a:cs typeface="Arial" charset="0"/>
                </a:rPr>
                <a:t>Chết chỉ là tạm thời, sự chết là kẻ thù</a:t>
              </a:r>
            </a:p>
            <a:p>
              <a:pPr algn="ctr" eaLnBrk="1" hangingPunct="1">
                <a:spcBef>
                  <a:spcPct val="0"/>
                </a:spcBef>
              </a:pPr>
              <a:endParaRPr lang="en-US" sz="2000" b="1">
                <a:solidFill>
                  <a:srgbClr val="3333CC"/>
                </a:solidFill>
                <a:latin typeface="Arial" charset="0"/>
                <a:cs typeface="Arial" charset="0"/>
              </a:endParaRPr>
            </a:p>
          </p:txBody>
        </p:sp>
        <p:sp>
          <p:nvSpPr>
            <p:cNvPr id="855053" name="TextBox 12"/>
            <p:cNvSpPr txBox="1">
              <a:spLocks noChangeArrowheads="1"/>
            </p:cNvSpPr>
            <p:nvPr/>
          </p:nvSpPr>
          <p:spPr bwMode="auto">
            <a:xfrm>
              <a:off x="990600" y="4648200"/>
              <a:ext cx="928800" cy="954107"/>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endParaRPr lang="en-US" sz="1400" b="1">
                <a:solidFill>
                  <a:srgbClr val="FFFFFF"/>
                </a:solidFill>
                <a:latin typeface="Arial" charset="0"/>
                <a:cs typeface="Arial" charset="0"/>
              </a:endParaRPr>
            </a:p>
            <a:p>
              <a:pPr algn="ctr" eaLnBrk="1" hangingPunct="1">
                <a:spcBef>
                  <a:spcPct val="0"/>
                </a:spcBef>
              </a:pPr>
              <a:r>
                <a:rPr lang="en-US" sz="1400" b="1">
                  <a:solidFill>
                    <a:srgbClr val="FFFFFF"/>
                  </a:solidFill>
                  <a:latin typeface="Arial" charset="0"/>
                  <a:cs typeface="Arial" charset="0"/>
                </a:rPr>
                <a:t>KHÔNG CÓ SỰ CHẾT</a:t>
              </a:r>
            </a:p>
          </p:txBody>
        </p:sp>
        <p:sp>
          <p:nvSpPr>
            <p:cNvPr id="855054" name="TextBox 12"/>
            <p:cNvSpPr txBox="1">
              <a:spLocks noChangeArrowheads="1"/>
            </p:cNvSpPr>
            <p:nvPr/>
          </p:nvSpPr>
          <p:spPr bwMode="auto">
            <a:xfrm>
              <a:off x="6096000" y="4648200"/>
              <a:ext cx="12192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endParaRPr lang="en-US" sz="1600" b="1">
                <a:solidFill>
                  <a:srgbClr val="FFFFFF"/>
                </a:solidFill>
                <a:latin typeface="Arial" charset="0"/>
                <a:cs typeface="Arial" charset="0"/>
              </a:endParaRPr>
            </a:p>
            <a:p>
              <a:pPr algn="ctr" eaLnBrk="1" hangingPunct="1">
                <a:spcBef>
                  <a:spcPct val="0"/>
                </a:spcBef>
              </a:pPr>
              <a:r>
                <a:rPr lang="en-US" sz="1600" b="1">
                  <a:solidFill>
                    <a:srgbClr val="FFFFFF"/>
                  </a:solidFill>
                  <a:latin typeface="Arial" charset="0"/>
                  <a:cs typeface="Arial" charset="0"/>
                </a:rPr>
                <a:t>KHÔNG CÓ SỰ CHẾT</a:t>
              </a:r>
            </a:p>
            <a:p>
              <a:pPr algn="ctr" eaLnBrk="1" hangingPunct="1">
                <a:spcBef>
                  <a:spcPct val="0"/>
                </a:spcBef>
              </a:pPr>
              <a:endParaRPr lang="en-US" sz="1600" b="1">
                <a:solidFill>
                  <a:srgbClr val="FFFFFF"/>
                </a:solidFill>
                <a:latin typeface="Arial" charset="0"/>
                <a:cs typeface="Arial" charset="0"/>
              </a:endParaRPr>
            </a:p>
          </p:txBody>
        </p:sp>
        <p:sp>
          <p:nvSpPr>
            <p:cNvPr id="855055" name="TextBox 11"/>
            <p:cNvSpPr txBox="1">
              <a:spLocks noChangeArrowheads="1"/>
            </p:cNvSpPr>
            <p:nvPr/>
          </p:nvSpPr>
          <p:spPr bwMode="auto">
            <a:xfrm>
              <a:off x="6648401" y="6553200"/>
              <a:ext cx="1523999"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1000" b="1" i="1">
                  <a:solidFill>
                    <a:srgbClr val="000000"/>
                  </a:solidFill>
                  <a:latin typeface="Arial" charset="0"/>
                  <a:cs typeface="Arial" charset="0"/>
                </a:rPr>
                <a:t>Answers in Genesis</a:t>
              </a:r>
            </a:p>
          </p:txBody>
        </p:sp>
        <p:sp>
          <p:nvSpPr>
            <p:cNvPr id="855056" name="TextBox 11"/>
            <p:cNvSpPr txBox="1">
              <a:spLocks noChangeArrowheads="1"/>
            </p:cNvSpPr>
            <p:nvPr/>
          </p:nvSpPr>
          <p:spPr bwMode="auto">
            <a:xfrm>
              <a:off x="5076056" y="6193050"/>
              <a:ext cx="1656183" cy="80021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1600" b="1">
                  <a:solidFill>
                    <a:srgbClr val="000000"/>
                  </a:solidFill>
                  <a:latin typeface="Arial" charset="0"/>
                  <a:cs typeface="Arial" charset="0"/>
                </a:rPr>
                <a:t>Sự chết sẽ kết thúc với…</a:t>
              </a:r>
            </a:p>
            <a:p>
              <a:pPr algn="ctr" eaLnBrk="1" hangingPunct="1">
                <a:spcBef>
                  <a:spcPct val="0"/>
                </a:spcBef>
              </a:pPr>
              <a:endParaRPr lang="en-US" sz="1400" b="1">
                <a:solidFill>
                  <a:srgbClr val="000000"/>
                </a:solidFill>
                <a:latin typeface="Arial" charset="0"/>
                <a:cs typeface="Arial" charset="0"/>
              </a:endParaRPr>
            </a:p>
          </p:txBody>
        </p:sp>
      </p:gr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08063" y="2238375"/>
            <a:ext cx="7108825" cy="1143000"/>
          </a:xfrm>
        </p:spPr>
        <p:txBody>
          <a:bodyPr/>
          <a:lstStyle/>
          <a:p>
            <a:pPr eaLnBrk="1" hangingPunct="1">
              <a:defRPr/>
            </a:pPr>
            <a:r>
              <a:rPr lang="en-US"/>
              <a:t>Fossils on Garden of Eden</a:t>
            </a:r>
          </a:p>
        </p:txBody>
      </p:sp>
      <p:sp>
        <p:nvSpPr>
          <p:cNvPr id="5739523" name="Rectangle 3"/>
          <p:cNvSpPr>
            <a:spLocks noChangeArrowheads="1"/>
          </p:cNvSpPr>
          <p:nvPr/>
        </p:nvSpPr>
        <p:spPr bwMode="auto">
          <a:xfrm>
            <a:off x="1133475" y="2801938"/>
            <a:ext cx="1219200" cy="381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fontAlgn="auto">
              <a:spcBef>
                <a:spcPts val="0"/>
              </a:spcBef>
              <a:spcAft>
                <a:spcPts val="0"/>
              </a:spcAft>
              <a:defRPr/>
            </a:pPr>
            <a:endParaRPr lang="en-US" sz="1800">
              <a:solidFill>
                <a:srgbClr val="000000"/>
              </a:solidFill>
              <a:latin typeface="Arial"/>
              <a:ea typeface="SimSun"/>
              <a:cs typeface="Arial"/>
            </a:endParaRPr>
          </a:p>
        </p:txBody>
      </p:sp>
      <p:sp>
        <p:nvSpPr>
          <p:cNvPr id="5739524" name="Rectangle 4"/>
          <p:cNvSpPr>
            <a:spLocks noChangeArrowheads="1"/>
          </p:cNvSpPr>
          <p:nvPr/>
        </p:nvSpPr>
        <p:spPr bwMode="auto">
          <a:xfrm>
            <a:off x="1514475" y="3182938"/>
            <a:ext cx="533400" cy="304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fontAlgn="auto">
              <a:spcBef>
                <a:spcPts val="0"/>
              </a:spcBef>
              <a:spcAft>
                <a:spcPts val="0"/>
              </a:spcAft>
              <a:defRPr/>
            </a:pPr>
            <a:endParaRPr lang="en-US" sz="1800">
              <a:solidFill>
                <a:srgbClr val="000000"/>
              </a:solidFill>
              <a:latin typeface="Arial"/>
              <a:ea typeface="SimSun"/>
              <a:cs typeface="Arial"/>
            </a:endParaRPr>
          </a:p>
        </p:txBody>
      </p:sp>
      <p:sp>
        <p:nvSpPr>
          <p:cNvPr id="5739525" name="Rectangle 5"/>
          <p:cNvSpPr>
            <a:spLocks noChangeArrowheads="1"/>
          </p:cNvSpPr>
          <p:nvPr/>
        </p:nvSpPr>
        <p:spPr bwMode="auto">
          <a:xfrm>
            <a:off x="1285875" y="3487738"/>
            <a:ext cx="914400" cy="304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fontAlgn="auto">
              <a:spcBef>
                <a:spcPts val="0"/>
              </a:spcBef>
              <a:spcAft>
                <a:spcPts val="0"/>
              </a:spcAft>
              <a:defRPr/>
            </a:pPr>
            <a:endParaRPr lang="en-US" sz="1800">
              <a:solidFill>
                <a:srgbClr val="000000"/>
              </a:solidFill>
              <a:latin typeface="Arial"/>
              <a:ea typeface="SimSun"/>
              <a:cs typeface="Arial"/>
            </a:endParaRPr>
          </a:p>
        </p:txBody>
      </p:sp>
      <p:sp>
        <p:nvSpPr>
          <p:cNvPr id="5739526" name="Rectangle 6"/>
          <p:cNvSpPr>
            <a:spLocks noChangeArrowheads="1"/>
          </p:cNvSpPr>
          <p:nvPr/>
        </p:nvSpPr>
        <p:spPr bwMode="auto">
          <a:xfrm>
            <a:off x="1666875" y="3792538"/>
            <a:ext cx="228600" cy="1752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fontAlgn="auto">
              <a:spcBef>
                <a:spcPts val="0"/>
              </a:spcBef>
              <a:spcAft>
                <a:spcPts val="0"/>
              </a:spcAft>
              <a:defRPr/>
            </a:pPr>
            <a:endParaRPr lang="en-US" sz="1800">
              <a:solidFill>
                <a:srgbClr val="000000"/>
              </a:solidFill>
              <a:latin typeface="Arial"/>
              <a:ea typeface="SimSun"/>
              <a:cs typeface="Arial"/>
            </a:endParaRPr>
          </a:p>
        </p:txBody>
      </p:sp>
      <p:sp>
        <p:nvSpPr>
          <p:cNvPr id="5739527" name="AutoShape 7"/>
          <p:cNvSpPr>
            <a:spLocks noChangeArrowheads="1"/>
          </p:cNvSpPr>
          <p:nvPr/>
        </p:nvSpPr>
        <p:spPr bwMode="auto">
          <a:xfrm rot="10800000">
            <a:off x="1514475" y="5468938"/>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fontAlgn="auto">
              <a:spcBef>
                <a:spcPts val="0"/>
              </a:spcBef>
              <a:spcAft>
                <a:spcPts val="0"/>
              </a:spcAft>
              <a:defRPr/>
            </a:pPr>
            <a:endParaRPr lang="en-US" sz="1800">
              <a:solidFill>
                <a:srgbClr val="000000"/>
              </a:solidFill>
              <a:latin typeface="Arial"/>
              <a:ea typeface="SimSun"/>
              <a:cs typeface="Arial"/>
            </a:endParaRPr>
          </a:p>
        </p:txBody>
      </p:sp>
      <p:pic>
        <p:nvPicPr>
          <p:cNvPr id="329736" name="Picture 9" descr="A+E on Bones 00740"/>
          <p:cNvPicPr>
            <a:picLocks noChangeAspect="1" noChangeArrowheads="1"/>
          </p:cNvPicPr>
          <p:nvPr/>
        </p:nvPicPr>
        <p:blipFill>
          <a:blip r:embed="rId4">
            <a:extLst>
              <a:ext uri="{28A0092B-C50C-407E-A947-70E740481C1C}">
                <a14:useLocalDpi xmlns:a14="http://schemas.microsoft.com/office/drawing/2010/main" val="0"/>
              </a:ext>
            </a:extLst>
          </a:blip>
          <a:srcRect l="28302" t="48271" r="28302"/>
          <a:stretch>
            <a:fillRect/>
          </a:stretch>
        </p:blipFill>
        <p:spPr bwMode="auto">
          <a:xfrm>
            <a:off x="762000" y="1963738"/>
            <a:ext cx="5432425" cy="485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9737" name="WordArt 10"/>
          <p:cNvSpPr>
            <a:spLocks noChangeArrowheads="1" noChangeShapeType="1" noTextEdit="1"/>
          </p:cNvSpPr>
          <p:nvPr/>
        </p:nvSpPr>
        <p:spPr bwMode="auto">
          <a:xfrm>
            <a:off x="5432425" y="2725738"/>
            <a:ext cx="3124200" cy="2819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Noah's</a:t>
            </a:r>
          </a:p>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Flood</a:t>
            </a:r>
          </a:p>
        </p:txBody>
      </p:sp>
      <p:sp>
        <p:nvSpPr>
          <p:cNvPr id="11" name="Rectangle 3"/>
          <p:cNvSpPr txBox="1">
            <a:spLocks noChangeArrowheads="1"/>
          </p:cNvSpPr>
          <p:nvPr/>
        </p:nvSpPr>
        <p:spPr bwMode="auto">
          <a:xfrm>
            <a:off x="6238875" y="2192338"/>
            <a:ext cx="1371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000" b="1" dirty="0">
                <a:solidFill>
                  <a:srgbClr val="FFFFFF"/>
                </a:solidFill>
                <a:latin typeface="Arial"/>
                <a:ea typeface="ＭＳ Ｐゴシック"/>
                <a:cs typeface="Arial"/>
              </a:rPr>
              <a:t>FOSSIL </a:t>
            </a:r>
            <a:br>
              <a:rPr lang="en-US" sz="2000" b="1" dirty="0">
                <a:solidFill>
                  <a:srgbClr val="FFFFFF"/>
                </a:solidFill>
                <a:latin typeface="Arial"/>
                <a:ea typeface="ＭＳ Ｐゴシック"/>
                <a:cs typeface="Arial"/>
              </a:rPr>
            </a:br>
            <a:r>
              <a:rPr lang="en-US" sz="2000" b="1" dirty="0">
                <a:solidFill>
                  <a:srgbClr val="FFFFFF"/>
                </a:solidFill>
                <a:latin typeface="Arial"/>
                <a:ea typeface="ＭＳ Ｐゴシック"/>
                <a:cs typeface="Arial"/>
              </a:rPr>
              <a:t>RECORD</a:t>
            </a:r>
          </a:p>
        </p:txBody>
      </p:sp>
      <p:grpSp>
        <p:nvGrpSpPr>
          <p:cNvPr id="12" name="Group 11"/>
          <p:cNvGrpSpPr>
            <a:grpSpLocks/>
          </p:cNvGrpSpPr>
          <p:nvPr/>
        </p:nvGrpSpPr>
        <p:grpSpPr bwMode="auto">
          <a:xfrm>
            <a:off x="2047875" y="2192338"/>
            <a:ext cx="2819400" cy="3200400"/>
            <a:chOff x="3200400" y="3429000"/>
            <a:chExt cx="2819400" cy="3200400"/>
          </a:xfrm>
        </p:grpSpPr>
        <p:sp>
          <p:nvSpPr>
            <p:cNvPr id="13"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PAIN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DEATH</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KILLING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DISEASE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STRUGGLE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SUFFERING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EXTINCTION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grpSp>
      <p:pic>
        <p:nvPicPr>
          <p:cNvPr id="856076" name="Picture 8" descr="A+E on Bones 00740"/>
          <p:cNvPicPr>
            <a:picLocks noChangeAspect="1" noChangeArrowheads="1"/>
          </p:cNvPicPr>
          <p:nvPr/>
        </p:nvPicPr>
        <p:blipFill>
          <a:blip r:embed="rId4">
            <a:extLst>
              <a:ext uri="{28A0092B-C50C-407E-A947-70E740481C1C}">
                <a14:useLocalDpi xmlns:a14="http://schemas.microsoft.com/office/drawing/2010/main" val="0"/>
              </a:ext>
            </a:extLst>
          </a:blip>
          <a:srcRect l="22360" t="18889" r="23219" b="54445"/>
          <a:stretch>
            <a:fillRect/>
          </a:stretch>
        </p:blipFill>
        <p:spPr bwMode="auto">
          <a:xfrm>
            <a:off x="762000" y="0"/>
            <a:ext cx="5432425" cy="19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Rectangle 3"/>
          <p:cNvSpPr txBox="1">
            <a:spLocks noChangeArrowheads="1"/>
          </p:cNvSpPr>
          <p:nvPr/>
        </p:nvSpPr>
        <p:spPr bwMode="auto">
          <a:xfrm>
            <a:off x="2133600" y="381000"/>
            <a:ext cx="838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1000" b="1" dirty="0">
                <a:solidFill>
                  <a:srgbClr val="000000"/>
                </a:solidFill>
                <a:latin typeface="Arial"/>
                <a:ea typeface="ＭＳ Ｐゴシック"/>
                <a:cs typeface="Arial"/>
              </a:rPr>
              <a:t>GARDEN OF EDEN</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329736"/>
                                        </p:tgtEl>
                                        <p:attrNameLst>
                                          <p:attrName>style.visibility</p:attrName>
                                        </p:attrNameLst>
                                      </p:cBhvr>
                                      <p:to>
                                        <p:strVal val="visible"/>
                                      </p:to>
                                    </p:set>
                                    <p:animEffect transition="in" filter="wipe(up)">
                                      <p:cBhvr>
                                        <p:cTn id="10" dur="500"/>
                                        <p:tgtEl>
                                          <p:spTgt spid="32973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29737"/>
                                        </p:tgtEl>
                                        <p:attrNameLst>
                                          <p:attrName>style.visibility</p:attrName>
                                        </p:attrNameLst>
                                      </p:cBhvr>
                                      <p:to>
                                        <p:strVal val="visible"/>
                                      </p:to>
                                    </p:set>
                                    <p:animEffect transition="in" filter="wipe(up)">
                                      <p:cBhvr>
                                        <p:cTn id="16" dur="500"/>
                                        <p:tgtEl>
                                          <p:spTgt spid="32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7" grpId="0" animBg="1"/>
      <p:bldP spid="11" grpId="0"/>
    </p:bldLst>
  </p:timing>
</p:sld>
</file>

<file path=ppt/slides/slide18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858114"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179512" y="404664"/>
            <a:ext cx="3168352" cy="6048672"/>
          </a:xfrm>
          <a:prstGeom prst="rect">
            <a:avLst/>
          </a:prstGeom>
          <a:noFill/>
          <a:ln w="9525">
            <a:noFill/>
            <a:miter lim="800000"/>
            <a:headEnd/>
            <a:tailEnd/>
          </a:ln>
        </p:spPr>
        <p:txBody>
          <a:bodyPr anchor="b"/>
          <a:lstStyle>
            <a:lvl1pPr eaLnBrk="0" hangingPunct="0">
              <a:defRPr sz="4400">
                <a:solidFill>
                  <a:schemeClr val="tx2"/>
                </a:solidFill>
                <a:effectLst>
                  <a:glow rad="101600">
                    <a:schemeClr val="bg2">
                      <a:alpha val="75000"/>
                    </a:schemeClr>
                  </a:glow>
                </a:effectLst>
                <a:latin typeface="+mj-lt"/>
                <a:ea typeface="ＭＳ Ｐゴシック" pitchFamily="-111" charset="-128"/>
                <a:cs typeface="ＭＳ Ｐゴシック" pitchFamily="-111" charset="-128"/>
              </a:defRPr>
            </a:lvl1pPr>
            <a:lvl2pPr eaLnBrk="0" hangingPunct="0">
              <a:defRPr sz="4400">
                <a:solidFill>
                  <a:schemeClr val="tx2"/>
                </a:solidFill>
                <a:latin typeface="Arial Narrow" pitchFamily="-111" charset="0"/>
                <a:ea typeface="ＭＳ Ｐゴシック" pitchFamily="-111" charset="-128"/>
                <a:cs typeface="ＭＳ Ｐゴシック" pitchFamily="-111" charset="-128"/>
              </a:defRPr>
            </a:lvl2pPr>
            <a:lvl3pPr eaLnBrk="0" hangingPunct="0">
              <a:defRPr sz="4400">
                <a:solidFill>
                  <a:schemeClr val="tx2"/>
                </a:solidFill>
                <a:latin typeface="Arial Narrow" pitchFamily="-111" charset="0"/>
                <a:ea typeface="ＭＳ Ｐゴシック" pitchFamily="-111" charset="-128"/>
                <a:cs typeface="ＭＳ Ｐゴシック" pitchFamily="-111" charset="-128"/>
              </a:defRPr>
            </a:lvl3pPr>
            <a:lvl4pPr eaLnBrk="0" hangingPunct="0">
              <a:defRPr sz="4400">
                <a:solidFill>
                  <a:schemeClr val="tx2"/>
                </a:solidFill>
                <a:latin typeface="Arial Narrow" pitchFamily="-111" charset="0"/>
                <a:ea typeface="ＭＳ Ｐゴシック" pitchFamily="-111" charset="-128"/>
                <a:cs typeface="ＭＳ Ｐゴシック" pitchFamily="-111" charset="-128"/>
              </a:defRPr>
            </a:lvl4pPr>
            <a:lvl5pPr eaLnBrk="0" hangingPunct="0">
              <a:defRPr sz="4400">
                <a:solidFill>
                  <a:schemeClr val="tx2"/>
                </a:solidFill>
                <a:latin typeface="Arial Narrow" pitchFamily="-111" charset="0"/>
                <a:ea typeface="ＭＳ Ｐゴシック" pitchFamily="-111" charset="-128"/>
                <a:cs typeface="ＭＳ Ｐゴシック" pitchFamily="-111" charset="-128"/>
              </a:defRPr>
            </a:lvl5pPr>
            <a:lvl6pPr marL="457200" fontAlgn="base">
              <a:spcBef>
                <a:spcPct val="0"/>
              </a:spcBef>
              <a:spcAft>
                <a:spcPct val="0"/>
              </a:spcAft>
              <a:defRPr sz="4400">
                <a:solidFill>
                  <a:schemeClr val="tx2"/>
                </a:solidFill>
                <a:latin typeface="Arial Narrow" pitchFamily="-111" charset="0"/>
              </a:defRPr>
            </a:lvl6pPr>
            <a:lvl7pPr marL="914400" fontAlgn="base">
              <a:spcBef>
                <a:spcPct val="0"/>
              </a:spcBef>
              <a:spcAft>
                <a:spcPct val="0"/>
              </a:spcAft>
              <a:defRPr sz="4400">
                <a:solidFill>
                  <a:schemeClr val="tx2"/>
                </a:solidFill>
                <a:latin typeface="Arial Narrow" pitchFamily="-111" charset="0"/>
              </a:defRPr>
            </a:lvl7pPr>
            <a:lvl8pPr marL="1371600" fontAlgn="base">
              <a:spcBef>
                <a:spcPct val="0"/>
              </a:spcBef>
              <a:spcAft>
                <a:spcPct val="0"/>
              </a:spcAft>
              <a:defRPr sz="4400">
                <a:solidFill>
                  <a:schemeClr val="tx2"/>
                </a:solidFill>
                <a:latin typeface="Arial Narrow" pitchFamily="-111" charset="0"/>
              </a:defRPr>
            </a:lvl8pPr>
            <a:lvl9pPr marL="1828800" fontAlgn="base">
              <a:spcBef>
                <a:spcPct val="0"/>
              </a:spcBef>
              <a:spcAft>
                <a:spcPct val="0"/>
              </a:spcAft>
              <a:defRPr sz="4400">
                <a:solidFill>
                  <a:schemeClr val="tx2"/>
                </a:solidFill>
                <a:latin typeface="Arial Narrow" pitchFamily="-111" charset="0"/>
              </a:defRPr>
            </a:lvl9pPr>
          </a:lstStyle>
          <a:p>
            <a:pPr defTabSz="457200" fontAlgn="auto">
              <a:spcBef>
                <a:spcPts val="0"/>
              </a:spcBef>
              <a:spcAft>
                <a:spcPts val="0"/>
              </a:spcAft>
              <a:defRPr/>
            </a:pPr>
            <a:r>
              <a:rPr lang="en-US" sz="3600" b="1" dirty="0">
                <a:solidFill>
                  <a:srgbClr val="FFFFCC"/>
                </a:solidFill>
                <a:effectLst>
                  <a:glow rad="101600">
                    <a:srgbClr val="000000">
                      <a:alpha val="75000"/>
                    </a:srgbClr>
                  </a:glow>
                </a:effectLst>
                <a:latin typeface="Arial Narrow"/>
              </a:rPr>
              <a:t>"Therefore, just as through one man sin entered into the world, and death through sin, and so death spread to all men, because all sinned"</a:t>
            </a:r>
          </a:p>
        </p:txBody>
      </p:sp>
      <p:sp>
        <p:nvSpPr>
          <p:cNvPr id="2" name="Title 1"/>
          <p:cNvSpPr>
            <a:spLocks noGrp="1"/>
          </p:cNvSpPr>
          <p:nvPr>
            <p:ph type="title" idx="4294967295"/>
          </p:nvPr>
        </p:nvSpPr>
        <p:spPr>
          <a:xfrm>
            <a:off x="4298950" y="188913"/>
            <a:ext cx="4845050" cy="792162"/>
          </a:xfrm>
          <a:ln>
            <a:miter lim="800000"/>
            <a:headEnd/>
            <a:tailEnd/>
          </a:ln>
        </p:spPr>
        <p:txBody>
          <a:bodyPr anchor="b"/>
          <a:lstStyle/>
          <a:p>
            <a:pPr algn="r">
              <a:defRPr/>
            </a:pPr>
            <a:r>
              <a:rPr lang="en-US"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Romans 5:12</a:t>
            </a:r>
            <a:r>
              <a:rPr lang="en-US" sz="32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 (NAU)</a:t>
            </a:r>
          </a:p>
        </p:txBody>
      </p:sp>
    </p:spTree>
  </p:cSld>
  <p:clrMapOvr>
    <a:overrideClrMapping bg1="lt1" tx1="dk1" bg2="lt2" tx2="dk2" accent1="accent1" accent2="accent2" accent3="accent3" accent4="accent4" accent5="accent5" accent6="accent6" hlink="hlink" folHlink="folHlink"/>
  </p:clrMapOvr>
  <p:transition spd="slow"/>
</p:sld>
</file>

<file path=ppt/slides/slide18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860162"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51275" y="0"/>
            <a:ext cx="5292725" cy="936625"/>
          </a:xfrm>
          <a:ln>
            <a:miter lim="800000"/>
            <a:headEnd/>
            <a:tailEnd/>
          </a:ln>
        </p:spPr>
        <p:txBody>
          <a:bodyPr anchor="b"/>
          <a:lstStyle/>
          <a:p>
            <a:pPr algn="r">
              <a:defRPr/>
            </a:pPr>
            <a:r>
              <a:rPr lang="en-US"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Romans 5:12</a:t>
            </a:r>
            <a:r>
              <a:rPr lang="en-US" sz="32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 (NLT)</a:t>
            </a:r>
            <a:endParaRPr lang="en-US"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endParaRPr>
          </a:p>
        </p:txBody>
      </p:sp>
      <p:sp>
        <p:nvSpPr>
          <p:cNvPr id="7" name="Title 1"/>
          <p:cNvSpPr txBox="1">
            <a:spLocks/>
          </p:cNvSpPr>
          <p:nvPr/>
        </p:nvSpPr>
        <p:spPr bwMode="auto">
          <a:xfrm>
            <a:off x="251520" y="332656"/>
            <a:ext cx="3168352" cy="6048672"/>
          </a:xfrm>
          <a:prstGeom prst="rect">
            <a:avLst/>
          </a:prstGeom>
          <a:noFill/>
          <a:ln w="9525">
            <a:noFill/>
            <a:miter lim="800000"/>
            <a:headEnd/>
            <a:tailEnd/>
          </a:ln>
        </p:spPr>
        <p:txBody>
          <a:bodyPr anchor="b"/>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defTabSz="457200">
              <a:defRPr/>
            </a:pPr>
            <a:r>
              <a:rPr lang="en-US" sz="3600" b="1" dirty="0">
                <a:solidFill>
                  <a:srgbClr val="FFFFCC"/>
                </a:solidFill>
                <a:effectLst>
                  <a:glow rad="101600">
                    <a:srgbClr val="000000">
                      <a:alpha val="75000"/>
                    </a:srgbClr>
                  </a:glow>
                </a:effectLst>
                <a:latin typeface="Arial Narrow"/>
              </a:rPr>
              <a:t>"When Adam sinned, sin entered the world. Adam</a:t>
            </a:r>
            <a:r>
              <a:rPr lang="fr-FR" sz="3600" b="1" dirty="0">
                <a:solidFill>
                  <a:srgbClr val="FFFFCC"/>
                </a:solidFill>
                <a:effectLst>
                  <a:glow rad="101600">
                    <a:srgbClr val="000000">
                      <a:alpha val="75000"/>
                    </a:srgbClr>
                  </a:glow>
                </a:effectLst>
                <a:latin typeface="Arial Narrow"/>
              </a:rPr>
              <a:t>'</a:t>
            </a:r>
            <a:r>
              <a:rPr lang="en-US" sz="3600" b="1" dirty="0">
                <a:solidFill>
                  <a:srgbClr val="FFFFCC"/>
                </a:solidFill>
                <a:effectLst>
                  <a:glow rad="101600">
                    <a:srgbClr val="000000">
                      <a:alpha val="75000"/>
                    </a:srgbClr>
                  </a:glow>
                </a:effectLst>
                <a:latin typeface="Arial Narrow"/>
              </a:rPr>
              <a:t>s sin brought death, so death spread to everyone, for everyone sinned"</a:t>
            </a:r>
          </a:p>
        </p:txBody>
      </p:sp>
    </p:spTree>
  </p:cSld>
  <p:clrMapOvr>
    <a:overrideClrMapping bg1="lt1" tx1="dk1" bg2="lt2" tx2="dk2" accent1="accent1" accent2="accent2" accent3="accent3" accent4="accent4" accent5="accent5" accent6="accent6" hlink="hlink" folHlink="folHlink"/>
  </p:clrMapOvr>
  <p:transition spd="slow"/>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663"/>
          </a:xfrm>
        </p:spPr>
        <p:txBody>
          <a:bodyPr anchor="t"/>
          <a:lstStyle/>
          <a:p>
            <a:pPr>
              <a:defRPr/>
            </a:pPr>
            <a:r>
              <a:rPr lang="en-US" sz="6000" b="1" dirty="0">
                <a:solidFill>
                  <a:srgbClr val="FFFFFF"/>
                </a:solidFill>
                <a:effectLst>
                  <a:outerShdw blurRad="38100" dist="38100" dir="2700000" algn="tl">
                    <a:srgbClr val="000000">
                      <a:alpha val="43137"/>
                    </a:srgbClr>
                  </a:outerShdw>
                </a:effectLst>
              </a:rPr>
              <a:t>I. We trust </a:t>
            </a:r>
            <a:r>
              <a:rPr lang="en-US" sz="6000" b="1" dirty="0">
                <a:solidFill>
                  <a:srgbClr val="FFFF00"/>
                </a:solidFill>
                <a:effectLst>
                  <a:outerShdw blurRad="38100" dist="38100" dir="2700000" algn="tl">
                    <a:srgbClr val="000000">
                      <a:alpha val="43137"/>
                    </a:srgbClr>
                  </a:outerShdw>
                </a:effectLst>
              </a:rPr>
              <a:t>ourselves</a:t>
            </a:r>
            <a:r>
              <a:rPr lang="en-US" sz="6000" b="1" dirty="0">
                <a:solidFill>
                  <a:srgbClr val="FFFFFF"/>
                </a:solidFill>
                <a:effectLst>
                  <a:outerShdw blurRad="38100" dist="38100" dir="2700000" algn="tl">
                    <a:srgbClr val="000000">
                      <a:alpha val="43137"/>
                    </a:srgbClr>
                  </a:outerShdw>
                </a:effectLst>
              </a:rPr>
              <a:t> instead of God.</a:t>
            </a:r>
          </a:p>
        </p:txBody>
      </p:sp>
      <p:pic>
        <p:nvPicPr>
          <p:cNvPr id="86221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2825"/>
            <a:ext cx="9144000" cy="457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251520" y="3877077"/>
            <a:ext cx="6198679" cy="114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fontAlgn="auto">
              <a:spcBef>
                <a:spcPts val="0"/>
              </a:spcBef>
              <a:spcAft>
                <a:spcPts val="0"/>
              </a:spcAft>
              <a:defRPr/>
            </a:pPr>
            <a:r>
              <a:rPr lang="en-US" dirty="0">
                <a:effectLst>
                  <a:glow rad="355600">
                    <a:srgbClr val="FFFFFF"/>
                  </a:glow>
                </a:effectLst>
              </a:rPr>
              <a:t>Lead with your heart.  </a:t>
            </a:r>
            <a:br>
              <a:rPr lang="en-US" dirty="0">
                <a:effectLst>
                  <a:glow rad="355600">
                    <a:srgbClr val="FFFFFF"/>
                  </a:glow>
                </a:effectLst>
              </a:rPr>
            </a:br>
            <a:r>
              <a:rPr lang="en-US" dirty="0">
                <a:effectLst>
                  <a:glow rad="355600">
                    <a:srgbClr val="FFFFFF"/>
                  </a:glow>
                </a:effectLst>
              </a:rPr>
              <a:t>Not with your Bible.</a:t>
            </a:r>
          </a:p>
        </p:txBody>
      </p:sp>
    </p:spTree>
  </p:cSld>
  <p:clrMapOvr>
    <a:masterClrMapping/>
  </p:clrMapOvr>
  <p:transition spd="slow"/>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425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0" y="-2167466"/>
            <a:ext cx="9144000" cy="1684186"/>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Millions of Americans are living happily without religion. CFI. </a:t>
            </a:r>
            <a:r>
              <a:rPr lang="en-US" b="1" dirty="0" err="1">
                <a:effectLst>
                  <a:glow rad="127000">
                    <a:schemeClr val="tx1"/>
                  </a:glow>
                </a:effectLst>
                <a:latin typeface="Arial" charset="0"/>
                <a:ea typeface="ＭＳ Ｐゴシック" charset="0"/>
                <a:cs typeface="ＭＳ Ｐゴシック" charset="0"/>
              </a:rPr>
              <a:t>LivingWithoutReligion.org</a:t>
            </a:r>
            <a:endParaRPr lang="en-US" b="1" dirty="0">
              <a:effectLst>
                <a:glow rad="127000">
                  <a:schemeClr val="tx1"/>
                </a:glow>
              </a:effectLst>
              <a:latin typeface="Arial" charset="0"/>
              <a:ea typeface="ＭＳ Ｐゴシック" charset="0"/>
              <a:cs typeface="ＭＳ Ｐゴシック" charset="0"/>
            </a:endParaRPr>
          </a:p>
        </p:txBody>
      </p:sp>
      <p:pic>
        <p:nvPicPr>
          <p:cNvPr id="8642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41400"/>
            <a:ext cx="9144000" cy="476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630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0" y="-1298089"/>
            <a:ext cx="9144000" cy="1079665"/>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You KNOW it</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 a Myth.  This Season, Celebrate REASON!</a:t>
            </a:r>
          </a:p>
        </p:txBody>
      </p:sp>
      <p:pic>
        <p:nvPicPr>
          <p:cNvPr id="86630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83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0"/>
            <a:ext cx="55530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Arial"/>
                <a:ea typeface="ＭＳ Ｐゴシック" charset="0"/>
                <a:cs typeface="Arial"/>
              </a:rPr>
              <a:t>We need a Savior</a:t>
            </a:r>
          </a:p>
        </p:txBody>
      </p:sp>
    </p:spTree>
  </p:cSld>
  <p:clrMapOvr>
    <a:masterClrMapping/>
  </p:clrMapOvr>
  <p:transition spd="slow"/>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237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216023" y="57729"/>
            <a:ext cx="8050713" cy="1873863"/>
          </a:xfrm>
          <a:extLst/>
        </p:spPr>
        <p:txBody>
          <a:bodyPr/>
          <a:lstStyle/>
          <a:p>
            <a:pPr marL="904875" indent="-904875" algn="l" eaLnBrk="1" hangingPunct="1">
              <a:defRPr/>
            </a:pPr>
            <a:r>
              <a:rPr lang="en-US" sz="6000" dirty="0">
                <a:effectLst>
                  <a:glow rad="190500">
                    <a:schemeClr val="tx1"/>
                  </a:glow>
                </a:effectLst>
              </a:rPr>
              <a:t>II. Jesus </a:t>
            </a:r>
            <a:r>
              <a:rPr lang="en-US" sz="6000" dirty="0">
                <a:solidFill>
                  <a:srgbClr val="FFFF00"/>
                </a:solidFill>
                <a:effectLst>
                  <a:glow rad="190500">
                    <a:schemeClr val="tx1"/>
                  </a:glow>
                </a:effectLst>
              </a:rPr>
              <a:t>saves</a:t>
            </a:r>
            <a:r>
              <a:rPr lang="en-US" sz="6000" dirty="0">
                <a:effectLst>
                  <a:glow rad="190500">
                    <a:schemeClr val="tx1"/>
                  </a:glow>
                </a:effectLst>
              </a:rPr>
              <a:t> us from sin</a:t>
            </a:r>
            <a:r>
              <a:rPr lang="fr-FR" sz="6000" dirty="0">
                <a:effectLst>
                  <a:glow rad="190500">
                    <a:schemeClr val="tx1"/>
                  </a:glow>
                </a:effectLst>
              </a:rPr>
              <a:t>'</a:t>
            </a:r>
            <a:r>
              <a:rPr lang="en-US" sz="6000" dirty="0">
                <a:effectLst>
                  <a:glow rad="190500">
                    <a:schemeClr val="tx1"/>
                  </a:glow>
                </a:effectLst>
              </a:rPr>
              <a:t>s penalty.</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2546" name="Rectangle 2" descr="Purple mesh"/>
          <p:cNvSpPr>
            <a:spLocks noChangeArrowheads="1"/>
          </p:cNvSpPr>
          <p:nvPr/>
        </p:nvSpPr>
        <p:spPr bwMode="auto">
          <a:xfrm>
            <a:off x="-14288" y="0"/>
            <a:ext cx="9158288"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772547" name="Oval 3"/>
          <p:cNvSpPr>
            <a:spLocks noChangeArrowheads="1"/>
          </p:cNvSpPr>
          <p:nvPr/>
        </p:nvSpPr>
        <p:spPr bwMode="auto">
          <a:xfrm>
            <a:off x="1277938" y="1295400"/>
            <a:ext cx="2733675"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544771" name="Text Box 4"/>
          <p:cNvSpPr txBox="1">
            <a:spLocks noChangeArrowheads="1"/>
          </p:cNvSpPr>
          <p:nvPr/>
        </p:nvSpPr>
        <p:spPr bwMode="auto">
          <a:xfrm>
            <a:off x="1241425" y="1577975"/>
            <a:ext cx="2806700" cy="7016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4000" b="1">
                <a:solidFill>
                  <a:schemeClr val="bg2"/>
                </a:solidFill>
              </a:rPr>
              <a:t>Hội thánh</a:t>
            </a:r>
          </a:p>
        </p:txBody>
      </p:sp>
      <p:grpSp>
        <p:nvGrpSpPr>
          <p:cNvPr id="544772" name="Group 5"/>
          <p:cNvGrpSpPr>
            <a:grpSpLocks/>
          </p:cNvGrpSpPr>
          <p:nvPr/>
        </p:nvGrpSpPr>
        <p:grpSpPr bwMode="auto">
          <a:xfrm>
            <a:off x="3346450" y="152400"/>
            <a:ext cx="2141538" cy="1600200"/>
            <a:chOff x="240" y="0"/>
            <a:chExt cx="1392" cy="1008"/>
          </a:xfrm>
        </p:grpSpPr>
        <p:sp>
          <p:nvSpPr>
            <p:cNvPr id="544798" name="AutoShape 6"/>
            <p:cNvSpPr>
              <a:spLocks noChangeArrowheads="1"/>
            </p:cNvSpPr>
            <p:nvPr/>
          </p:nvSpPr>
          <p:spPr bwMode="auto">
            <a:xfrm>
              <a:off x="240" y="0"/>
              <a:ext cx="1392" cy="1008"/>
            </a:xfrm>
            <a:prstGeom prst="triangle">
              <a:avLst>
                <a:gd name="adj" fmla="val 50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a:p>
          </p:txBody>
        </p:sp>
        <p:sp>
          <p:nvSpPr>
            <p:cNvPr id="1772551" name="Text Box 7"/>
            <p:cNvSpPr txBox="1">
              <a:spLocks noChangeArrowheads="1"/>
            </p:cNvSpPr>
            <p:nvPr/>
          </p:nvSpPr>
          <p:spPr bwMode="auto">
            <a:xfrm>
              <a:off x="432" y="432"/>
              <a:ext cx="1008" cy="48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4400" b="1">
                  <a:solidFill>
                    <a:schemeClr val="bg1"/>
                  </a:solidFill>
                  <a:latin typeface="Times New Roman" pitchFamily="18" charset="0"/>
                  <a:ea typeface="ＭＳ Ｐゴシック" pitchFamily="34" charset="-128"/>
                  <a:cs typeface="+mn-cs"/>
                </a:rPr>
                <a:t>ĐCT</a:t>
              </a:r>
            </a:p>
          </p:txBody>
        </p:sp>
      </p:grpSp>
      <p:grpSp>
        <p:nvGrpSpPr>
          <p:cNvPr id="544773" name="Group 8"/>
          <p:cNvGrpSpPr>
            <a:grpSpLocks/>
          </p:cNvGrpSpPr>
          <p:nvPr/>
        </p:nvGrpSpPr>
        <p:grpSpPr bwMode="auto">
          <a:xfrm>
            <a:off x="4648200" y="1295400"/>
            <a:ext cx="2743200" cy="1265238"/>
            <a:chOff x="4704" y="1622"/>
            <a:chExt cx="1824" cy="797"/>
          </a:xfrm>
        </p:grpSpPr>
        <p:sp>
          <p:nvSpPr>
            <p:cNvPr id="1772553" name="Oval 9"/>
            <p:cNvSpPr>
              <a:spLocks noChangeArrowheads="1"/>
            </p:cNvSpPr>
            <p:nvPr/>
          </p:nvSpPr>
          <p:spPr bwMode="auto">
            <a:xfrm>
              <a:off x="4728" y="1622"/>
              <a:ext cx="1771"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544797" name="Text Box 10"/>
            <p:cNvSpPr txBox="1">
              <a:spLocks noChangeArrowheads="1"/>
            </p:cNvSpPr>
            <p:nvPr/>
          </p:nvSpPr>
          <p:spPr bwMode="auto">
            <a:xfrm>
              <a:off x="4704" y="1800"/>
              <a:ext cx="1824" cy="404"/>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3600" b="1">
                  <a:solidFill>
                    <a:schemeClr val="bg1"/>
                  </a:solidFill>
                </a:rPr>
                <a:t>Các dân tộc</a:t>
              </a:r>
            </a:p>
          </p:txBody>
        </p:sp>
      </p:grpSp>
      <p:grpSp>
        <p:nvGrpSpPr>
          <p:cNvPr id="544774" name="Group 11"/>
          <p:cNvGrpSpPr>
            <a:grpSpLocks/>
          </p:cNvGrpSpPr>
          <p:nvPr/>
        </p:nvGrpSpPr>
        <p:grpSpPr bwMode="auto">
          <a:xfrm>
            <a:off x="5524500" y="2163763"/>
            <a:ext cx="2806700" cy="1265237"/>
            <a:chOff x="4320" y="960"/>
            <a:chExt cx="1824" cy="797"/>
          </a:xfrm>
        </p:grpSpPr>
        <p:sp>
          <p:nvSpPr>
            <p:cNvPr id="1772556" name="Oval 12"/>
            <p:cNvSpPr>
              <a:spLocks noChangeArrowheads="1"/>
            </p:cNvSpPr>
            <p:nvPr/>
          </p:nvSpPr>
          <p:spPr bwMode="auto">
            <a:xfrm>
              <a:off x="4344" y="960"/>
              <a:ext cx="1783"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544795" name="Text Box 13"/>
            <p:cNvSpPr txBox="1">
              <a:spLocks noChangeArrowheads="1"/>
            </p:cNvSpPr>
            <p:nvPr/>
          </p:nvSpPr>
          <p:spPr bwMode="auto">
            <a:xfrm>
              <a:off x="4320" y="1138"/>
              <a:ext cx="1824" cy="404"/>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3600" b="1">
                  <a:solidFill>
                    <a:schemeClr val="bg1"/>
                  </a:solidFill>
                </a:rPr>
                <a:t>Các tổ phụ</a:t>
              </a:r>
            </a:p>
          </p:txBody>
        </p:sp>
      </p:grpSp>
      <p:sp>
        <p:nvSpPr>
          <p:cNvPr id="1772558" name="Oval 14"/>
          <p:cNvSpPr>
            <a:spLocks noChangeArrowheads="1"/>
          </p:cNvSpPr>
          <p:nvPr/>
        </p:nvSpPr>
        <p:spPr bwMode="auto">
          <a:xfrm>
            <a:off x="96838" y="2163763"/>
            <a:ext cx="2732087" cy="126523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544776" name="Text Box 15"/>
          <p:cNvSpPr txBox="1">
            <a:spLocks noChangeArrowheads="1"/>
          </p:cNvSpPr>
          <p:nvPr/>
        </p:nvSpPr>
        <p:spPr bwMode="auto">
          <a:xfrm>
            <a:off x="60325" y="2444750"/>
            <a:ext cx="2806700" cy="7016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4000" b="1">
                <a:solidFill>
                  <a:schemeClr val="bg2"/>
                </a:solidFill>
              </a:rPr>
              <a:t>Các sứ đồ</a:t>
            </a:r>
          </a:p>
        </p:txBody>
      </p:sp>
      <p:sp>
        <p:nvSpPr>
          <p:cNvPr id="544777" name="AutoShape 16"/>
          <p:cNvSpPr>
            <a:spLocks noChangeArrowheads="1"/>
          </p:cNvSpPr>
          <p:nvPr/>
        </p:nvSpPr>
        <p:spPr bwMode="auto">
          <a:xfrm>
            <a:off x="207963" y="3200400"/>
            <a:ext cx="1476375" cy="1447800"/>
          </a:xfrm>
          <a:prstGeom prst="plus">
            <a:avLst>
              <a:gd name="adj" fmla="val 25000"/>
            </a:avLst>
          </a:prstGeom>
          <a:gradFill rotWithShape="0">
            <a:gsLst>
              <a:gs pos="0">
                <a:schemeClr val="bg2"/>
              </a:gs>
              <a:gs pos="100000">
                <a:schemeClr val="folHlink"/>
              </a:gs>
            </a:gsLst>
            <a:lin ang="5400000" scaled="1"/>
          </a:gradFill>
          <a:ln w="9525">
            <a:solidFill>
              <a:schemeClr val="tx1"/>
            </a:solidFill>
            <a:miter lim="800000"/>
            <a:headEnd/>
            <a:tailEnd/>
          </a:ln>
        </p:spPr>
        <p:txBody>
          <a:bodyPr wrap="none" anchor="ctr"/>
          <a:lstStyle/>
          <a:p>
            <a:endParaRPr lang="en-US"/>
          </a:p>
        </p:txBody>
      </p:sp>
      <p:sp>
        <p:nvSpPr>
          <p:cNvPr id="1772561" name="Text Box 17"/>
          <p:cNvSpPr txBox="1">
            <a:spLocks noChangeArrowheads="1"/>
          </p:cNvSpPr>
          <p:nvPr/>
        </p:nvSpPr>
        <p:spPr bwMode="auto">
          <a:xfrm>
            <a:off x="-457200" y="3581400"/>
            <a:ext cx="28067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4000" b="1">
                <a:solidFill>
                  <a:schemeClr val="bg2"/>
                </a:solidFill>
                <a:latin typeface="Times New Roman" pitchFamily="18" charset="0"/>
                <a:ea typeface="ＭＳ Ｐゴシック" pitchFamily="34" charset="-128"/>
                <a:cs typeface="+mn-cs"/>
              </a:rPr>
              <a:t>Christ</a:t>
            </a:r>
          </a:p>
        </p:txBody>
      </p:sp>
      <p:sp>
        <p:nvSpPr>
          <p:cNvPr id="1772562" name="Oval 18"/>
          <p:cNvSpPr>
            <a:spLocks noChangeArrowheads="1"/>
          </p:cNvSpPr>
          <p:nvPr/>
        </p:nvSpPr>
        <p:spPr bwMode="auto">
          <a:xfrm>
            <a:off x="909638" y="4191000"/>
            <a:ext cx="2732087"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544780" name="Text Box 19"/>
          <p:cNvSpPr txBox="1">
            <a:spLocks noChangeArrowheads="1"/>
          </p:cNvSpPr>
          <p:nvPr/>
        </p:nvSpPr>
        <p:spPr bwMode="auto">
          <a:xfrm>
            <a:off x="871538" y="4471988"/>
            <a:ext cx="2806700" cy="7016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4000" b="1">
                <a:solidFill>
                  <a:schemeClr val="bg2"/>
                </a:solidFill>
              </a:rPr>
              <a:t>Các tiên tri</a:t>
            </a:r>
          </a:p>
        </p:txBody>
      </p:sp>
      <p:sp>
        <p:nvSpPr>
          <p:cNvPr id="1772564" name="Oval 20"/>
          <p:cNvSpPr>
            <a:spLocks noChangeArrowheads="1"/>
          </p:cNvSpPr>
          <p:nvPr/>
        </p:nvSpPr>
        <p:spPr bwMode="auto">
          <a:xfrm>
            <a:off x="5943600" y="3048000"/>
            <a:ext cx="2733675"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772565" name="Oval 21"/>
          <p:cNvSpPr>
            <a:spLocks noChangeArrowheads="1"/>
          </p:cNvSpPr>
          <p:nvPr/>
        </p:nvSpPr>
        <p:spPr bwMode="auto">
          <a:xfrm>
            <a:off x="1352550" y="5257800"/>
            <a:ext cx="2732088"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544783" name="Text Box 22"/>
          <p:cNvSpPr txBox="1">
            <a:spLocks noChangeArrowheads="1"/>
          </p:cNvSpPr>
          <p:nvPr/>
        </p:nvSpPr>
        <p:spPr bwMode="auto">
          <a:xfrm>
            <a:off x="1316038" y="5538788"/>
            <a:ext cx="2805112" cy="7016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4000" b="1">
                <a:solidFill>
                  <a:schemeClr val="bg2"/>
                </a:solidFill>
              </a:rPr>
              <a:t>Các vua</a:t>
            </a:r>
          </a:p>
        </p:txBody>
      </p:sp>
      <p:sp>
        <p:nvSpPr>
          <p:cNvPr id="544784" name="Text Box 23"/>
          <p:cNvSpPr txBox="1">
            <a:spLocks noChangeArrowheads="1"/>
          </p:cNvSpPr>
          <p:nvPr/>
        </p:nvSpPr>
        <p:spPr bwMode="auto">
          <a:xfrm>
            <a:off x="280988" y="457200"/>
            <a:ext cx="5465762" cy="7016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rgbClr val="FF3300"/>
                </a:solidFill>
              </a:rPr>
              <a:t>SÁNG THẾ KÝ</a:t>
            </a:r>
          </a:p>
        </p:txBody>
      </p:sp>
      <p:sp>
        <p:nvSpPr>
          <p:cNvPr id="544785" name="Text Box 24"/>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58</a:t>
            </a:r>
          </a:p>
        </p:txBody>
      </p:sp>
      <p:sp>
        <p:nvSpPr>
          <p:cNvPr id="544786" name="Text Box 25"/>
          <p:cNvSpPr txBox="1">
            <a:spLocks noChangeArrowheads="1"/>
          </p:cNvSpPr>
          <p:nvPr/>
        </p:nvSpPr>
        <p:spPr bwMode="auto">
          <a:xfrm>
            <a:off x="5803900" y="3260725"/>
            <a:ext cx="2806700" cy="64135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3600" b="1">
                <a:solidFill>
                  <a:schemeClr val="bg2"/>
                </a:solidFill>
              </a:rPr>
              <a:t>Các chi phái</a:t>
            </a:r>
          </a:p>
        </p:txBody>
      </p:sp>
      <p:sp>
        <p:nvSpPr>
          <p:cNvPr id="1772570" name="Oval 26"/>
          <p:cNvSpPr>
            <a:spLocks noChangeArrowheads="1"/>
          </p:cNvSpPr>
          <p:nvPr/>
        </p:nvSpPr>
        <p:spPr bwMode="auto">
          <a:xfrm>
            <a:off x="6096000" y="3992563"/>
            <a:ext cx="2733675" cy="126523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772571" name="Text Box 27"/>
          <p:cNvSpPr txBox="1">
            <a:spLocks noChangeArrowheads="1"/>
          </p:cNvSpPr>
          <p:nvPr/>
        </p:nvSpPr>
        <p:spPr bwMode="auto">
          <a:xfrm>
            <a:off x="6032500" y="4205288"/>
            <a:ext cx="28067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4000" b="1">
                <a:solidFill>
                  <a:schemeClr val="bg2"/>
                </a:solidFill>
                <a:latin typeface="Times New Roman" pitchFamily="18" charset="0"/>
                <a:ea typeface="ＭＳ Ｐゴシック" pitchFamily="34" charset="-128"/>
                <a:cs typeface="+mn-cs"/>
              </a:rPr>
              <a:t>Y-sơ-ra-ên</a:t>
            </a:r>
          </a:p>
        </p:txBody>
      </p:sp>
      <p:sp>
        <p:nvSpPr>
          <p:cNvPr id="1772572" name="Oval 28"/>
          <p:cNvSpPr>
            <a:spLocks noChangeArrowheads="1"/>
          </p:cNvSpPr>
          <p:nvPr/>
        </p:nvSpPr>
        <p:spPr bwMode="auto">
          <a:xfrm>
            <a:off x="5334000" y="4876800"/>
            <a:ext cx="2733675"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544790" name="Text Box 29"/>
          <p:cNvSpPr txBox="1">
            <a:spLocks noChangeArrowheads="1"/>
          </p:cNvSpPr>
          <p:nvPr/>
        </p:nvSpPr>
        <p:spPr bwMode="auto">
          <a:xfrm>
            <a:off x="5346700" y="5165725"/>
            <a:ext cx="2806700" cy="64135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3600" b="1">
                <a:solidFill>
                  <a:schemeClr val="bg2"/>
                </a:solidFill>
              </a:rPr>
              <a:t>Thầy tế lễ</a:t>
            </a:r>
          </a:p>
        </p:txBody>
      </p:sp>
      <p:sp>
        <p:nvSpPr>
          <p:cNvPr id="1772574" name="Oval 30"/>
          <p:cNvSpPr>
            <a:spLocks noChangeArrowheads="1"/>
          </p:cNvSpPr>
          <p:nvPr/>
        </p:nvSpPr>
        <p:spPr bwMode="auto">
          <a:xfrm>
            <a:off x="3505200" y="5592763"/>
            <a:ext cx="2732088" cy="126523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544792" name="Text Box 31"/>
          <p:cNvSpPr txBox="1">
            <a:spLocks noChangeArrowheads="1"/>
          </p:cNvSpPr>
          <p:nvPr/>
        </p:nvSpPr>
        <p:spPr bwMode="auto">
          <a:xfrm>
            <a:off x="3276600" y="5875338"/>
            <a:ext cx="3124200" cy="64135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3600" b="1">
                <a:solidFill>
                  <a:schemeClr val="bg2"/>
                </a:solidFill>
              </a:rPr>
              <a:t>Các quan xét</a:t>
            </a:r>
          </a:p>
        </p:txBody>
      </p:sp>
      <p:sp>
        <p:nvSpPr>
          <p:cNvPr id="1772576" name="Rectangle 32"/>
          <p:cNvSpPr>
            <a:spLocks noGrp="1" noChangeArrowheads="1"/>
          </p:cNvSpPr>
          <p:nvPr>
            <p:ph type="title" idx="4294967295"/>
          </p:nvPr>
        </p:nvSpPr>
        <p:spPr>
          <a:xfrm>
            <a:off x="2133600" y="2514600"/>
            <a:ext cx="4191000" cy="1752600"/>
          </a:xfrm>
          <a:effectLst>
            <a:outerShdw blurRad="63500" dist="35921" dir="2700000" algn="ctr" rotWithShape="0">
              <a:schemeClr val="tx2"/>
            </a:outerShdw>
          </a:effectLst>
        </p:spPr>
        <p:txBody>
          <a:bodyPr/>
          <a:lstStyle/>
          <a:p>
            <a:pPr eaLnBrk="1" hangingPunct="1">
              <a:defRPr/>
            </a:pPr>
            <a:r>
              <a:rPr lang="en-US" sz="3600">
                <a:solidFill>
                  <a:schemeClr val="bg1"/>
                </a:solidFill>
                <a:latin typeface="Times New Roman" charset="0"/>
                <a:cs typeface="+mj-cs"/>
              </a:rPr>
              <a:t>Sáng-thế Ký </a:t>
            </a:r>
            <a:br>
              <a:rPr lang="en-US" sz="3600">
                <a:solidFill>
                  <a:schemeClr val="bg1"/>
                </a:solidFill>
                <a:latin typeface="Times New Roman" charset="0"/>
                <a:cs typeface="+mj-cs"/>
              </a:rPr>
            </a:br>
            <a:r>
              <a:rPr lang="en-US" sz="3600">
                <a:solidFill>
                  <a:schemeClr val="bg1"/>
                </a:solidFill>
                <a:latin typeface="Times New Roman" charset="0"/>
                <a:cs typeface="+mj-cs"/>
              </a:rPr>
              <a:t>trong quan điểm vòng xoay  lịch sử</a:t>
            </a:r>
          </a:p>
        </p:txBody>
      </p:sp>
    </p:spTree>
  </p:cSld>
  <p:clrMapOvr>
    <a:masterClrMapping/>
  </p:clrMapOvr>
  <p:transition spd="med">
    <p:randomBar dir="vert"/>
  </p:transition>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24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1975" y="368300"/>
            <a:ext cx="6632575" cy="6605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245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30544" y="0"/>
            <a:ext cx="5472212" cy="6858000"/>
          </a:xfrm>
          <a:effectLst>
            <a:outerShdw blurRad="63500" dist="35921" dir="2700000" algn="ctr" rotWithShape="0">
              <a:schemeClr val="tx2">
                <a:alpha val="74998"/>
              </a:schemeClr>
            </a:outerShdw>
          </a:effectLst>
          <a:extLst/>
        </p:spPr>
        <p:txBody>
          <a:bodyPr anchor="t"/>
          <a:lstStyle/>
          <a:p>
            <a:pPr algn="l">
              <a:defRPr/>
            </a:pPr>
            <a:r>
              <a:rPr lang="en-US" sz="3600" b="1" dirty="0">
                <a:effectLst>
                  <a:glow rad="127000">
                    <a:schemeClr val="tx1"/>
                  </a:glow>
                </a:effectLst>
                <a:latin typeface="Arial" charset="0"/>
                <a:ea typeface="ＭＳ Ｐゴシック" charset="0"/>
                <a:cs typeface="ＭＳ Ｐゴシック" charset="0"/>
              </a:rPr>
              <a:t>"When the cool evening breezes were blowing, the man and his wife heard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walking about in the garden. So they hid from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among the trees.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Then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called to the man, </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Where are you?</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(3:8-9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44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1975" y="368300"/>
            <a:ext cx="6632575" cy="6605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4498"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3998876" y="3413364"/>
            <a:ext cx="5145124" cy="3463879"/>
          </a:xfrm>
          <a:effectLst>
            <a:outerShdw blurRad="63500" dist="35921" dir="2700000" algn="ctr" rotWithShape="0">
              <a:schemeClr val="tx2">
                <a:alpha val="74998"/>
              </a:schemeClr>
            </a:outerShdw>
          </a:effectLst>
          <a:extLst/>
        </p:spPr>
        <p:txBody>
          <a:bodyPr anchor="t"/>
          <a:lstStyle/>
          <a:p>
            <a:pPr algn="l">
              <a:defRPr/>
            </a:pPr>
            <a:r>
              <a:rPr lang="en-US" sz="3600" b="1" dirty="0">
                <a:effectLst>
                  <a:glow rad="127000">
                    <a:schemeClr val="tx1"/>
                  </a:glow>
                </a:effectLst>
                <a:latin typeface="Arial" charset="0"/>
                <a:ea typeface="ＭＳ Ｐゴシック" charset="0"/>
                <a:cs typeface="ＭＳ Ｐゴシック" charset="0"/>
              </a:rPr>
              <a:t>"He replied, </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heard you walking in the garden, so I hid. I was afraid because I was naked.</a:t>
            </a:r>
            <a:r>
              <a:rPr lang="fr-FR"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0"/>
            <a:ext cx="3636436"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11</a:t>
            </a:r>
            <a:r>
              <a:rPr lang="fr-FR"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Who told you that you were naked?" the L</a:t>
            </a:r>
            <a:r>
              <a:rPr lang="en-US" sz="32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God asked. </a:t>
            </a:r>
            <a:r>
              <a:rPr lang="fr-FR"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Have you eaten from the tree whose fruit I commanded you not to eat?</a:t>
            </a:r>
            <a:r>
              <a:rPr lang="fr-FR"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(3:10-11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654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pic>
        <p:nvPicPr>
          <p:cNvPr id="87654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4463" y="0"/>
            <a:ext cx="381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76547"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376613"/>
            <a:ext cx="3429000" cy="348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3012"/>
            <a:ext cx="5714398" cy="3333160"/>
          </a:xfrm>
          <a:effectLst>
            <a:outerShdw blurRad="63500" dist="35921" dir="2700000" algn="ctr" rotWithShape="0">
              <a:schemeClr val="tx2">
                <a:alpha val="74998"/>
              </a:schemeClr>
            </a:outerShdw>
          </a:effectLst>
          <a:extLst/>
        </p:spPr>
        <p:txBody>
          <a:bodyPr/>
          <a:lstStyle/>
          <a:p>
            <a:pPr>
              <a:defRPr/>
            </a:pPr>
            <a:r>
              <a:rPr lang="en-US" sz="6000" b="1" dirty="0">
                <a:effectLst>
                  <a:glow rad="127000">
                    <a:schemeClr val="tx1"/>
                  </a:glow>
                </a:effectLst>
                <a:latin typeface="Arial" charset="0"/>
                <a:ea typeface="ＭＳ Ｐゴシック" charset="0"/>
                <a:cs typeface="ＭＳ Ｐゴシック" charset="0"/>
              </a:rPr>
              <a:t>Who likes stepping on snakes?</a:t>
            </a: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MasterPhAnim="0" show="0">
  <p:cSld>
    <p:bg>
      <p:bgPr>
        <a:solidFill>
          <a:schemeClr val="tx1"/>
        </a:solidFill>
        <a:effectLst/>
      </p:bgPr>
    </p:bg>
    <p:spTree>
      <p:nvGrpSpPr>
        <p:cNvPr id="1" name=""/>
        <p:cNvGrpSpPr/>
        <p:nvPr/>
      </p:nvGrpSpPr>
      <p:grpSpPr>
        <a:xfrm>
          <a:off x="0" y="0"/>
          <a:ext cx="0" cy="0"/>
          <a:chOff x="0" y="0"/>
          <a:chExt cx="0" cy="0"/>
        </a:xfrm>
      </p:grpSpPr>
      <p:sp>
        <p:nvSpPr>
          <p:cNvPr id="3119107" name="Rectangle 3"/>
          <p:cNvSpPr>
            <a:spLocks noGrp="1" noChangeArrowheads="1"/>
          </p:cNvSpPr>
          <p:nvPr>
            <p:ph type="title" idx="4294967295"/>
          </p:nvPr>
        </p:nvSpPr>
        <p:spPr>
          <a:xfrm>
            <a:off x="0" y="3810000"/>
            <a:ext cx="3962400" cy="914400"/>
          </a:xfrm>
        </p:spPr>
        <p:txBody>
          <a:bodyPr/>
          <a:lstStyle/>
          <a:p>
            <a:pPr eaLnBrk="1" hangingPunct="1">
              <a:defRPr/>
            </a:pPr>
            <a:r>
              <a:rPr lang="en-US" sz="3600" b="1" dirty="0">
                <a:effectLst>
                  <a:glow rad="101600">
                    <a:schemeClr val="tx1">
                      <a:alpha val="75000"/>
                    </a:schemeClr>
                  </a:glow>
                  <a:outerShdw blurRad="50800" dist="63500" dir="2700000" algn="tl" rotWithShape="0">
                    <a:srgbClr val="000000"/>
                  </a:outerShdw>
                </a:effectLst>
                <a:cs typeface="+mj-cs"/>
              </a:rPr>
              <a:t>Genesis 3:14 </a:t>
            </a:r>
            <a:r>
              <a:rPr lang="en-US" sz="3200" b="1" dirty="0">
                <a:effectLst>
                  <a:glow rad="101600">
                    <a:schemeClr val="tx1">
                      <a:alpha val="75000"/>
                    </a:schemeClr>
                  </a:glow>
                  <a:outerShdw blurRad="50800" dist="63500" dir="2700000" algn="tl" rotWithShape="0">
                    <a:srgbClr val="000000"/>
                  </a:outerShdw>
                </a:effectLst>
                <a:cs typeface="+mj-cs"/>
              </a:rPr>
              <a:t>(NLT)</a:t>
            </a:r>
            <a:endParaRPr lang="en-US" sz="1400" dirty="0">
              <a:effectLst>
                <a:glow rad="101600">
                  <a:schemeClr val="tx1">
                    <a:alpha val="75000"/>
                  </a:schemeClr>
                </a:glow>
                <a:outerShdw blurRad="50800" dist="63500" dir="2700000" algn="tl" rotWithShape="0">
                  <a:srgbClr val="000000"/>
                </a:outerShdw>
              </a:effectLst>
              <a:cs typeface="+mj-cs"/>
            </a:endParaRPr>
          </a:p>
        </p:txBody>
      </p:sp>
      <p:sp>
        <p:nvSpPr>
          <p:cNvPr id="6" name="Text Box 4"/>
          <p:cNvSpPr txBox="1">
            <a:spLocks noChangeArrowheads="1"/>
          </p:cNvSpPr>
          <p:nvPr/>
        </p:nvSpPr>
        <p:spPr bwMode="auto">
          <a:xfrm>
            <a:off x="17463" y="3175"/>
            <a:ext cx="7678737" cy="3416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"Then the L</a:t>
            </a:r>
            <a:r>
              <a:rPr lang="en-US" sz="3200" b="1" dirty="0">
                <a:solidFill>
                  <a:srgbClr val="FFFFFF"/>
                </a:solidFill>
                <a:effectLst>
                  <a:glow rad="101600">
                    <a:prstClr val="black">
                      <a:alpha val="75000"/>
                    </a:prstClr>
                  </a:glow>
                  <a:outerShdw blurRad="50800" dist="63500" dir="2700000" algn="tl" rotWithShape="0">
                    <a:srgbClr val="000000"/>
                  </a:outerShdw>
                </a:effectLst>
                <a:cs typeface="Arial" charset="0"/>
              </a:rPr>
              <a:t>ORD</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God said to the serpent, </a:t>
            </a:r>
            <a:r>
              <a:rPr lang="fr-FR" sz="3600" b="1" dirty="0">
                <a:solidFill>
                  <a:srgbClr val="FFFFFF"/>
                </a:solidFill>
                <a:effectLst>
                  <a:glow rad="101600">
                    <a:prstClr val="black">
                      <a:alpha val="75000"/>
                    </a:prstClr>
                  </a:glow>
                  <a:outerShdw blurRad="50800" dist="63500" dir="2700000" algn="tl" rotWithShape="0">
                    <a:srgbClr val="000000"/>
                  </a:outerShdw>
                </a:effectLst>
                <a:cs typeface="Arial" charset="0"/>
              </a:rPr>
              <a:t>'</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Because you have done this, you are cursed more than all animals, domestic and wild. You will crawl on your belly, groveling in the dust as long as you live."</a:t>
            </a:r>
          </a:p>
        </p:txBody>
      </p:sp>
      <p:pic>
        <p:nvPicPr>
          <p:cNvPr id="87859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59238" y="3429000"/>
            <a:ext cx="5080000" cy="325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228600" y="5715000"/>
            <a:ext cx="8153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b="1" dirty="0">
                <a:solidFill>
                  <a:srgbClr val="FFFF00"/>
                </a:solidFill>
                <a:effectLst>
                  <a:glow rad="101600">
                    <a:srgbClr val="000000">
                      <a:alpha val="75000"/>
                    </a:srgbClr>
                  </a:glow>
                  <a:outerShdw blurRad="50800" dist="63500" dir="2700000" algn="tl" rotWithShape="0">
                    <a:srgbClr val="000000"/>
                  </a:outerShdw>
                </a:effectLst>
              </a:rPr>
              <a:t>Serpent</a:t>
            </a:r>
            <a:r>
              <a:rPr lang="en-US" b="1" dirty="0">
                <a:solidFill>
                  <a:srgbClr val="FFFFFF"/>
                </a:solidFill>
                <a:effectLst>
                  <a:glow rad="101600">
                    <a:srgbClr val="000000">
                      <a:alpha val="75000"/>
                    </a:srgbClr>
                  </a:glow>
                  <a:outerShdw blurRad="50800" dist="63500" dir="2700000" algn="tl" rotWithShape="0">
                    <a:srgbClr val="000000"/>
                  </a:outerShdw>
                </a:effectLst>
              </a:rPr>
              <a:t> cursed (Gen. 3:14) </a:t>
            </a:r>
            <a:endParaRPr lang="en-US" sz="1800" dirty="0">
              <a:solidFill>
                <a:srgbClr val="FFFFFF"/>
              </a:solidFill>
              <a:effectLst>
                <a:glow rad="101600">
                  <a:srgbClr val="000000">
                    <a:alpha val="75000"/>
                  </a:srgbClr>
                </a:glow>
                <a:outerShdw blurRad="50800" dist="63500" dir="2700000" algn="tl" rotWithShape="0">
                  <a:srgbClr val="000000"/>
                </a:outerShdw>
              </a:effectLst>
            </a:endParaRPr>
          </a:p>
        </p:txBody>
      </p:sp>
    </p:spTree>
  </p:cSld>
  <p:clrMapOvr>
    <a:overrideClrMapping bg1="lt1" tx1="dk1" bg2="lt2" tx2="dk2" accent1="accent1" accent2="accent2" accent3="accent3" accent4="accent4" accent5="accent5" accent6="accent6" hlink="hlink" folHlink="folHlink"/>
  </p:clrMapOvr>
  <p:transition>
    <p:fade/>
  </p:transition>
</p:sld>
</file>

<file path=ppt/slides/slide19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880641" name="Picture 2"/>
          <p:cNvPicPr>
            <a:picLocks noChangeAspect="1"/>
          </p:cNvPicPr>
          <p:nvPr/>
        </p:nvPicPr>
        <p:blipFill>
          <a:blip r:embed="rId3">
            <a:extLst>
              <a:ext uri="{28A0092B-C50C-407E-A947-70E740481C1C}">
                <a14:useLocalDpi xmlns:a14="http://schemas.microsoft.com/office/drawing/2010/main" val="0"/>
              </a:ext>
            </a:extLst>
          </a:blip>
          <a:srcRect l="3607"/>
          <a:stretch>
            <a:fillRect/>
          </a:stretch>
        </p:blipFill>
        <p:spPr bwMode="auto">
          <a:xfrm>
            <a:off x="0" y="-15875"/>
            <a:ext cx="91440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9107" name="Rectangle 3"/>
          <p:cNvSpPr>
            <a:spLocks noGrp="1" noChangeArrowheads="1"/>
          </p:cNvSpPr>
          <p:nvPr>
            <p:ph type="title" idx="4294967295"/>
          </p:nvPr>
        </p:nvSpPr>
        <p:spPr>
          <a:xfrm>
            <a:off x="0" y="5911850"/>
            <a:ext cx="5194300" cy="946150"/>
          </a:xfrm>
        </p:spPr>
        <p:txBody>
          <a:bodyPr rtlCol="0">
            <a:normAutofit/>
          </a:bodyPr>
          <a:lstStyle/>
          <a:p>
            <a:pPr eaLnBrk="1" fontAlgn="auto" hangingPunct="1">
              <a:spcAft>
                <a:spcPts val="0"/>
              </a:spcAft>
              <a:defRPr/>
            </a:pPr>
            <a:r>
              <a:rPr lang="en-US" sz="3600" b="1" dirty="0">
                <a:solidFill>
                  <a:schemeClr val="bg1"/>
                </a:solidFill>
                <a:effectLst>
                  <a:glow rad="101600">
                    <a:schemeClr val="tx1">
                      <a:alpha val="75000"/>
                    </a:schemeClr>
                  </a:glow>
                  <a:outerShdw blurRad="50800" dist="63500" dir="2700000" algn="tl" rotWithShape="0">
                    <a:srgbClr val="000000"/>
                  </a:outerShdw>
                </a:effectLst>
                <a:ea typeface="+mj-ea"/>
                <a:cs typeface="+mj-cs"/>
              </a:rPr>
              <a:t>Genesis 3:15 </a:t>
            </a:r>
            <a:r>
              <a:rPr lang="en-US" sz="3200" b="1" dirty="0">
                <a:solidFill>
                  <a:schemeClr val="bg1"/>
                </a:solidFill>
                <a:effectLst>
                  <a:glow rad="101600">
                    <a:schemeClr val="tx1">
                      <a:alpha val="75000"/>
                    </a:schemeClr>
                  </a:glow>
                  <a:outerShdw blurRad="50800" dist="63500" dir="2700000" algn="tl" rotWithShape="0">
                    <a:srgbClr val="000000"/>
                  </a:outerShdw>
                </a:effectLst>
                <a:ea typeface="+mj-ea"/>
                <a:cs typeface="+mj-cs"/>
              </a:rPr>
              <a:t>(NLT)</a:t>
            </a:r>
            <a:endParaRPr lang="en-US" sz="1400" dirty="0">
              <a:solidFill>
                <a:schemeClr val="bg1"/>
              </a:solidFill>
              <a:effectLst>
                <a:glow rad="101600">
                  <a:schemeClr val="tx1">
                    <a:alpha val="75000"/>
                  </a:schemeClr>
                </a:glow>
                <a:outerShdw blurRad="50800" dist="63500" dir="2700000" algn="tl" rotWithShape="0">
                  <a:srgbClr val="000000"/>
                </a:outerShdw>
              </a:effectLst>
              <a:ea typeface="+mj-ea"/>
              <a:cs typeface="+mj-cs"/>
            </a:endParaRPr>
          </a:p>
        </p:txBody>
      </p:sp>
      <p:sp>
        <p:nvSpPr>
          <p:cNvPr id="6" name="Text Box 4"/>
          <p:cNvSpPr txBox="1">
            <a:spLocks noChangeArrowheads="1"/>
          </p:cNvSpPr>
          <p:nvPr/>
        </p:nvSpPr>
        <p:spPr bwMode="auto">
          <a:xfrm>
            <a:off x="17463" y="3175"/>
            <a:ext cx="9126537" cy="3970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"And I will cause hostility between you [Satan] and the woman [Eve], and between your offspring [satanic forces] and her offspring [Cain to Christ].  He [Christ] will strike your head [Calvary], and you will strike his heel [cripple mankind]."</a:t>
            </a:r>
          </a:p>
        </p:txBody>
      </p:sp>
    </p:spTree>
  </p:cSld>
  <p:clrMapOvr>
    <a:masterClrMapping/>
  </p:clrMapOvr>
  <p:transition>
    <p:fade/>
  </p:transition>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26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31300"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269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107504" y="268296"/>
            <a:ext cx="9036496" cy="1513743"/>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Eve judged </a:t>
            </a:r>
            <a:r>
              <a:rPr lang="en-US" b="1" dirty="0">
                <a:solidFill>
                  <a:srgbClr val="FFFF00"/>
                </a:solidFill>
                <a:effectLst>
                  <a:glow rad="127000">
                    <a:schemeClr val="tx1"/>
                  </a:glow>
                </a:effectLst>
                <a:latin typeface="Arial" charset="0"/>
                <a:ea typeface="ＭＳ Ｐゴシック" charset="0"/>
                <a:cs typeface="ＭＳ Ｐゴシック" charset="0"/>
              </a:rPr>
              <a:t>greatly</a:t>
            </a:r>
            <a:r>
              <a:rPr lang="en-US" b="1" dirty="0">
                <a:effectLst>
                  <a:glow rad="127000">
                    <a:schemeClr val="tx1"/>
                  </a:glow>
                </a:effectLst>
                <a:latin typeface="Arial" charset="0"/>
                <a:ea typeface="ＭＳ Ｐゴシック" charset="0"/>
                <a:cs typeface="ＭＳ Ｐゴシック" charset="0"/>
              </a:rPr>
              <a:t>: increased pain in childbirth (Gen. 3:16)</a:t>
            </a: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473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5060226" y="116632"/>
            <a:ext cx="4006813" cy="6350843"/>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"Then the man—Adam—named his wife Eve [Heb. </a:t>
            </a:r>
            <a:r>
              <a:rPr lang="en-US" sz="3600" b="1" i="1" dirty="0">
                <a:effectLst>
                  <a:glow rad="127000">
                    <a:schemeClr val="tx1"/>
                  </a:glow>
                </a:effectLst>
                <a:latin typeface="Arial" charset="0"/>
                <a:ea typeface="ＭＳ Ｐゴシック" charset="0"/>
                <a:cs typeface="ＭＳ Ｐゴシック" charset="0"/>
              </a:rPr>
              <a:t>living, life</a:t>
            </a:r>
            <a:r>
              <a:rPr lang="en-US" sz="3600" b="1" dirty="0">
                <a:effectLst>
                  <a:glow rad="127000">
                    <a:schemeClr val="tx1"/>
                  </a:glow>
                </a:effectLst>
                <a:latin typeface="Arial" charset="0"/>
                <a:ea typeface="ＭＳ Ｐゴシック" charset="0"/>
                <a:cs typeface="ＭＳ Ｐゴシック" charset="0"/>
              </a:rPr>
              <a:t>], because she would be the mother of all who live"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(3:20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88473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03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886785" name="Picture 2" descr="Adam &amp; Eve coats of sk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9107" name="Rectangle 3"/>
          <p:cNvSpPr>
            <a:spLocks noGrp="1" noChangeArrowheads="1"/>
          </p:cNvSpPr>
          <p:nvPr>
            <p:ph type="title" idx="4294967295"/>
          </p:nvPr>
        </p:nvSpPr>
        <p:spPr>
          <a:xfrm>
            <a:off x="0" y="-15875"/>
            <a:ext cx="5194300" cy="946150"/>
          </a:xfrm>
          <a:extLst/>
        </p:spPr>
        <p:txBody>
          <a:bodyPr rtlCol="0">
            <a:normAutofit/>
          </a:bodyPr>
          <a:lstStyle/>
          <a:p>
            <a:pPr eaLnBrk="1" fontAlgn="auto" hangingPunct="1">
              <a:spcAft>
                <a:spcPts val="0"/>
              </a:spcAft>
              <a:defRPr/>
            </a:pPr>
            <a:r>
              <a:rPr lang="en-US" sz="3600" b="1" dirty="0">
                <a:solidFill>
                  <a:schemeClr val="bg1"/>
                </a:solidFill>
                <a:effectLst>
                  <a:glow rad="241300">
                    <a:schemeClr val="tx1"/>
                  </a:glow>
                </a:effectLst>
                <a:ea typeface="+mj-ea"/>
                <a:cs typeface="+mj-cs"/>
              </a:rPr>
              <a:t>Genesis 3:21</a:t>
            </a:r>
            <a:endParaRPr lang="en-US" sz="1400" dirty="0">
              <a:solidFill>
                <a:schemeClr val="bg1"/>
              </a:solidFill>
              <a:effectLst>
                <a:glow rad="241300">
                  <a:schemeClr val="tx1"/>
                </a:glow>
              </a:effectLst>
              <a:ea typeface="+mj-ea"/>
              <a:cs typeface="+mj-cs"/>
            </a:endParaRPr>
          </a:p>
        </p:txBody>
      </p:sp>
      <p:sp>
        <p:nvSpPr>
          <p:cNvPr id="6" name="Text Box 4"/>
          <p:cNvSpPr txBox="1">
            <a:spLocks noChangeArrowheads="1"/>
          </p:cNvSpPr>
          <p:nvPr/>
        </p:nvSpPr>
        <p:spPr bwMode="auto">
          <a:xfrm>
            <a:off x="5651500" y="260350"/>
            <a:ext cx="3097213" cy="2246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fontAlgn="auto">
              <a:spcBef>
                <a:spcPct val="50000"/>
              </a:spcBef>
              <a:spcAft>
                <a:spcPts val="0"/>
              </a:spcAft>
              <a:defRPr/>
            </a:pPr>
            <a:r>
              <a:rPr lang="en-US" b="1" dirty="0">
                <a:solidFill>
                  <a:srgbClr val="FFFFFF"/>
                </a:solidFill>
                <a:effectLst>
                  <a:glow rad="241300">
                    <a:prstClr val="black"/>
                  </a:glow>
                </a:effectLst>
                <a:cs typeface="Arial" charset="0"/>
              </a:rPr>
              <a:t>Redemption through a sacrifice gave them animal skin coverings</a:t>
            </a:r>
          </a:p>
        </p:txBody>
      </p:sp>
    </p:spTree>
  </p:cSld>
  <p:clrMapOvr>
    <a:masterClrMapping/>
  </p:clrMapOvr>
  <p:transition>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3" name="Rectangle 2"/>
          <p:cNvSpPr>
            <a:spLocks noGrp="1" noChangeArrowheads="1"/>
          </p:cNvSpPr>
          <p:nvPr>
            <p:ph type="ctrTitle" idx="4294967295"/>
          </p:nvPr>
        </p:nvSpPr>
        <p:spPr>
          <a:xfrm>
            <a:off x="5029200" y="457200"/>
            <a:ext cx="4114800" cy="1143000"/>
          </a:xfrm>
        </p:spPr>
        <p:txBody>
          <a:bodyPr/>
          <a:lstStyle/>
          <a:p>
            <a:pPr eaLnBrk="1" hangingPunct="1"/>
            <a:r>
              <a:rPr lang="en-US" b="1">
                <a:solidFill>
                  <a:schemeClr val="bg1"/>
                </a:solidFill>
                <a:latin typeface="Times New Roman" charset="0"/>
              </a:rPr>
              <a:t>Từ lá vả đến da thú (3:21)</a:t>
            </a:r>
          </a:p>
        </p:txBody>
      </p:sp>
      <p:pic>
        <p:nvPicPr>
          <p:cNvPr id="888834" name="Picture 4" descr="adam_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8" y="222250"/>
            <a:ext cx="4862512" cy="6483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8835" name="Rectangle 5"/>
          <p:cNvSpPr>
            <a:spLocks noChangeArrowheads="1"/>
          </p:cNvSpPr>
          <p:nvPr/>
        </p:nvSpPr>
        <p:spPr bwMode="auto">
          <a:xfrm>
            <a:off x="5410200" y="2971800"/>
            <a:ext cx="3389313"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sz="3200" b="1" i="1">
                <a:solidFill>
                  <a:srgbClr val="FFFFFF"/>
                </a:solidFill>
              </a:rPr>
              <a:t>Sự cứu chuộc được báo trước</a:t>
            </a:r>
          </a:p>
        </p:txBody>
      </p:sp>
    </p:spTree>
  </p:cSld>
  <p:clrMapOvr>
    <a:masterClrMapping/>
  </p:clrMapOvr>
  <p:transition spd="med">
    <p:randomBar dir="vert"/>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882" name="Rectangle 3"/>
          <p:cNvSpPr>
            <a:spLocks noGrp="1" noChangeArrowheads="1"/>
          </p:cNvSpPr>
          <p:nvPr>
            <p:ph type="title" idx="4294967295"/>
          </p:nvPr>
        </p:nvSpPr>
        <p:spPr>
          <a:xfrm>
            <a:off x="762000" y="6096000"/>
            <a:ext cx="7772400" cy="762000"/>
          </a:xfrm>
          <a:solidFill>
            <a:schemeClr val="bg1"/>
          </a:solidFill>
        </p:spPr>
        <p:txBody>
          <a:bodyPr/>
          <a:lstStyle/>
          <a:p>
            <a:pPr eaLnBrk="1" hangingPunct="1"/>
            <a:r>
              <a:rPr lang="en-US">
                <a:latin typeface="Times New Roman" charset="0"/>
              </a:rPr>
              <a:t>A-đam &amp; Ê-va bị đuổi</a:t>
            </a:r>
          </a:p>
        </p:txBody>
      </p:sp>
    </p:spTree>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16098" name="Title 1"/>
          <p:cNvSpPr>
            <a:spLocks noGrp="1"/>
          </p:cNvSpPr>
          <p:nvPr>
            <p:ph type="title"/>
          </p:nvPr>
        </p:nvSpPr>
        <p:spPr/>
        <p:txBody>
          <a:bodyPr/>
          <a:lstStyle/>
          <a:p>
            <a:r>
              <a:rPr lang="en-US" altLang="zh-CN">
                <a:latin typeface="Arial" charset="0"/>
                <a:cs typeface="Geneva" charset="0"/>
              </a:rPr>
              <a:t>Worldly View of Origins</a:t>
            </a:r>
          </a:p>
        </p:txBody>
      </p:sp>
      <p:pic>
        <p:nvPicPr>
          <p:cNvPr id="516099" name="Picture 4" descr="IMG_0515_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6100" name="Text Box 4"/>
          <p:cNvSpPr txBox="1">
            <a:spLocks noChangeArrowheads="1"/>
          </p:cNvSpPr>
          <p:nvPr/>
        </p:nvSpPr>
        <p:spPr bwMode="auto">
          <a:xfrm>
            <a:off x="10547350" y="717550"/>
            <a:ext cx="3600450" cy="70802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altLang="zh-CN" sz="2000" b="1">
                <a:solidFill>
                  <a:srgbClr val="FFFFFF"/>
                </a:solidFill>
                <a:latin typeface="Arial" charset="0"/>
                <a:cs typeface="Arial" charset="0"/>
              </a:rPr>
              <a:t>Text to translate &amp; paste at left</a:t>
            </a:r>
            <a:endParaRPr lang="zh-CN" altLang="en-US" sz="2000" b="1">
              <a:solidFill>
                <a:srgbClr val="FFFFFF"/>
              </a:solidFill>
              <a:latin typeface="Arial" charset="0"/>
              <a:ea typeface="SimSun" charset="0"/>
              <a:cs typeface="SimSun" charset="0"/>
            </a:endParaRPr>
          </a:p>
        </p:txBody>
      </p:sp>
      <p:sp>
        <p:nvSpPr>
          <p:cNvPr id="516101" name="Text Box 5"/>
          <p:cNvSpPr txBox="1">
            <a:spLocks noChangeArrowheads="1"/>
          </p:cNvSpPr>
          <p:nvPr/>
        </p:nvSpPr>
        <p:spPr bwMode="auto">
          <a:xfrm>
            <a:off x="11123613" y="2836863"/>
            <a:ext cx="3600450" cy="70802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altLang="zh-CN" sz="2000" b="1">
                <a:solidFill>
                  <a:srgbClr val="FFFFFF"/>
                </a:solidFill>
                <a:latin typeface="Arial" charset="0"/>
                <a:cs typeface="Arial" charset="0"/>
              </a:rPr>
              <a:t>Text to translate &amp; paste at left</a:t>
            </a:r>
            <a:endParaRPr lang="zh-CN" altLang="en-US" sz="2000" b="1">
              <a:solidFill>
                <a:srgbClr val="FFFFFF"/>
              </a:solidFill>
              <a:latin typeface="Arial" charset="0"/>
              <a:ea typeface="SimSun" charset="0"/>
              <a:cs typeface="SimSun" charset="0"/>
            </a:endParaRPr>
          </a:p>
        </p:txBody>
      </p:sp>
      <p:sp>
        <p:nvSpPr>
          <p:cNvPr id="516102" name="Text Box 6"/>
          <p:cNvSpPr txBox="1">
            <a:spLocks noChangeArrowheads="1"/>
          </p:cNvSpPr>
          <p:nvPr/>
        </p:nvSpPr>
        <p:spPr bwMode="auto">
          <a:xfrm>
            <a:off x="9144000" y="5181600"/>
            <a:ext cx="4932363" cy="40005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altLang="zh-CN" sz="2000" b="1">
                <a:solidFill>
                  <a:srgbClr val="FFFFFF"/>
                </a:solidFill>
                <a:latin typeface="Arial" charset="0"/>
                <a:cs typeface="Arial" charset="0"/>
              </a:rPr>
              <a:t>Text to translate &amp; paste at left</a:t>
            </a:r>
            <a:endParaRPr lang="zh-CN" altLang="en-US" sz="2000" b="1">
              <a:solidFill>
                <a:srgbClr val="FFFFFF"/>
              </a:solidFill>
              <a:latin typeface="Arial" charset="0"/>
              <a:ea typeface="SimSun" charset="0"/>
              <a:cs typeface="SimSun"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774595"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774596"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774597" name="Line 5"/>
          <p:cNvSpPr>
            <a:spLocks noChangeShapeType="1"/>
          </p:cNvSpPr>
          <p:nvPr/>
        </p:nvSpPr>
        <p:spPr bwMode="auto">
          <a:xfrm>
            <a:off x="1447800" y="3429000"/>
            <a:ext cx="0" cy="835025"/>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74598"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74599" name="Line 7"/>
          <p:cNvSpPr>
            <a:spLocks noChangeShapeType="1"/>
          </p:cNvSpPr>
          <p:nvPr/>
        </p:nvSpPr>
        <p:spPr bwMode="auto">
          <a:xfrm>
            <a:off x="3524250" y="3044825"/>
            <a:ext cx="0" cy="1219200"/>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74600" name="Line 8"/>
          <p:cNvSpPr>
            <a:spLocks noChangeShapeType="1"/>
          </p:cNvSpPr>
          <p:nvPr/>
        </p:nvSpPr>
        <p:spPr bwMode="auto">
          <a:xfrm>
            <a:off x="4562475" y="2574925"/>
            <a:ext cx="0" cy="1689100"/>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74601"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74602"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74603" name="Line 11"/>
          <p:cNvSpPr>
            <a:spLocks noChangeShapeType="1"/>
          </p:cNvSpPr>
          <p:nvPr/>
        </p:nvSpPr>
        <p:spPr bwMode="auto">
          <a:xfrm>
            <a:off x="7677150" y="3425825"/>
            <a:ext cx="0" cy="838200"/>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nvGrpSpPr>
          <p:cNvPr id="546827" name="Group 12"/>
          <p:cNvGrpSpPr>
            <a:grpSpLocks/>
          </p:cNvGrpSpPr>
          <p:nvPr/>
        </p:nvGrpSpPr>
        <p:grpSpPr bwMode="auto">
          <a:xfrm>
            <a:off x="457200" y="3825875"/>
            <a:ext cx="8229600" cy="0"/>
            <a:chOff x="288" y="2208"/>
            <a:chExt cx="5184" cy="0"/>
          </a:xfrm>
        </p:grpSpPr>
        <p:sp>
          <p:nvSpPr>
            <p:cNvPr id="1774605" name="Line 13"/>
            <p:cNvSpPr>
              <a:spLocks noChangeShapeType="1"/>
            </p:cNvSpPr>
            <p:nvPr/>
          </p:nvSpPr>
          <p:spPr bwMode="auto">
            <a:xfrm>
              <a:off x="1230" y="2208"/>
              <a:ext cx="3786" cy="0"/>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546853" name="Line 14"/>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6828" name="Group 15"/>
          <p:cNvGrpSpPr>
            <a:grpSpLocks/>
          </p:cNvGrpSpPr>
          <p:nvPr/>
        </p:nvGrpSpPr>
        <p:grpSpPr bwMode="auto">
          <a:xfrm>
            <a:off x="2286000" y="4435475"/>
            <a:ext cx="5581650" cy="1800225"/>
            <a:chOff x="1440" y="2794"/>
            <a:chExt cx="3516" cy="1134"/>
          </a:xfrm>
        </p:grpSpPr>
        <p:sp>
          <p:nvSpPr>
            <p:cNvPr id="1774608" name="Text Box 16"/>
            <p:cNvSpPr txBox="1">
              <a:spLocks noChangeArrowheads="1"/>
            </p:cNvSpPr>
            <p:nvPr/>
          </p:nvSpPr>
          <p:spPr bwMode="auto">
            <a:xfrm>
              <a:off x="4044" y="2794"/>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Times New Roman" pitchFamily="18" charset="0"/>
                  <a:ea typeface="ＭＳ Ｐゴシック" pitchFamily="34" charset="-128"/>
                  <a:cs typeface="+mn-cs"/>
                </a:rPr>
                <a:t>1000</a:t>
              </a:r>
            </a:p>
          </p:txBody>
        </p:sp>
        <p:sp>
          <p:nvSpPr>
            <p:cNvPr id="1774609" name="Text Box 17"/>
            <p:cNvSpPr txBox="1">
              <a:spLocks noChangeArrowheads="1"/>
            </p:cNvSpPr>
            <p:nvPr/>
          </p:nvSpPr>
          <p:spPr bwMode="auto">
            <a:xfrm>
              <a:off x="4716" y="2794"/>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Times New Roman" pitchFamily="18" charset="0"/>
                  <a:ea typeface="ＭＳ Ｐゴシック" pitchFamily="34" charset="-128"/>
                  <a:cs typeface="+mn-cs"/>
                </a:rPr>
                <a:t>2000</a:t>
              </a:r>
            </a:p>
          </p:txBody>
        </p:sp>
        <p:sp>
          <p:nvSpPr>
            <p:cNvPr id="1774610" name="Text Box 18"/>
            <p:cNvSpPr txBox="1">
              <a:spLocks noChangeArrowheads="1"/>
            </p:cNvSpPr>
            <p:nvPr/>
          </p:nvSpPr>
          <p:spPr bwMode="auto">
            <a:xfrm>
              <a:off x="3420" y="2794"/>
              <a:ext cx="240" cy="327"/>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Times New Roman" pitchFamily="18" charset="0"/>
                  <a:ea typeface="ＭＳ Ｐゴシック" pitchFamily="34" charset="-128"/>
                  <a:cs typeface="+mn-cs"/>
                </a:rPr>
                <a:t>0</a:t>
              </a:r>
            </a:p>
          </p:txBody>
        </p:sp>
        <p:sp>
          <p:nvSpPr>
            <p:cNvPr id="1774611" name="Text Box 19"/>
            <p:cNvSpPr txBox="1">
              <a:spLocks noChangeArrowheads="1"/>
            </p:cNvSpPr>
            <p:nvPr/>
          </p:nvSpPr>
          <p:spPr bwMode="auto">
            <a:xfrm>
              <a:off x="2748" y="2794"/>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Times New Roman" pitchFamily="18" charset="0"/>
                  <a:ea typeface="ＭＳ Ｐゴシック" pitchFamily="34" charset="-128"/>
                  <a:cs typeface="+mn-cs"/>
                </a:rPr>
                <a:t>1000</a:t>
              </a:r>
            </a:p>
          </p:txBody>
        </p:sp>
        <p:sp>
          <p:nvSpPr>
            <p:cNvPr id="1774612" name="Text Box 20"/>
            <p:cNvSpPr txBox="1">
              <a:spLocks noChangeArrowheads="1"/>
            </p:cNvSpPr>
            <p:nvPr/>
          </p:nvSpPr>
          <p:spPr bwMode="auto">
            <a:xfrm>
              <a:off x="2124" y="2794"/>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Times New Roman" pitchFamily="18" charset="0"/>
                  <a:ea typeface="ＭＳ Ｐゴシック" pitchFamily="34" charset="-128"/>
                  <a:cs typeface="+mn-cs"/>
                </a:rPr>
                <a:t>2000</a:t>
              </a:r>
            </a:p>
          </p:txBody>
        </p:sp>
        <p:sp>
          <p:nvSpPr>
            <p:cNvPr id="1774613" name="Text Box 21"/>
            <p:cNvSpPr txBox="1">
              <a:spLocks noChangeArrowheads="1"/>
            </p:cNvSpPr>
            <p:nvPr/>
          </p:nvSpPr>
          <p:spPr bwMode="auto">
            <a:xfrm>
              <a:off x="1440" y="2794"/>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Times New Roman" pitchFamily="18" charset="0"/>
                  <a:ea typeface="ＭＳ Ｐゴシック" pitchFamily="34" charset="-128"/>
                  <a:cs typeface="+mn-cs"/>
                </a:rPr>
                <a:t>3000</a:t>
              </a:r>
            </a:p>
          </p:txBody>
        </p:sp>
      </p:grpSp>
      <p:sp>
        <p:nvSpPr>
          <p:cNvPr id="1774614" name="Text Box 22"/>
          <p:cNvSpPr txBox="1">
            <a:spLocks noChangeArrowheads="1"/>
          </p:cNvSpPr>
          <p:nvPr/>
        </p:nvSpPr>
        <p:spPr bwMode="auto">
          <a:xfrm>
            <a:off x="381000" y="2743200"/>
            <a:ext cx="24384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3200" b="1">
                <a:solidFill>
                  <a:schemeClr val="bg1"/>
                </a:solidFill>
                <a:latin typeface="Times New Roman" pitchFamily="18" charset="0"/>
                <a:ea typeface="ＭＳ Ｐゴシック" pitchFamily="34" charset="-128"/>
                <a:cs typeface="+mn-cs"/>
              </a:rPr>
              <a:t>Hồng thủy</a:t>
            </a:r>
          </a:p>
        </p:txBody>
      </p:sp>
      <p:sp>
        <p:nvSpPr>
          <p:cNvPr id="546830" name="Text Box 23"/>
          <p:cNvSpPr txBox="1">
            <a:spLocks noChangeArrowheads="1"/>
          </p:cNvSpPr>
          <p:nvPr/>
        </p:nvSpPr>
        <p:spPr bwMode="auto">
          <a:xfrm>
            <a:off x="-609600" y="5591175"/>
            <a:ext cx="3276600" cy="519113"/>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b="1">
                <a:solidFill>
                  <a:srgbClr val="FF9933"/>
                </a:solidFill>
              </a:rPr>
              <a:t>Sáng tạo</a:t>
            </a:r>
          </a:p>
        </p:txBody>
      </p:sp>
      <p:sp>
        <p:nvSpPr>
          <p:cNvPr id="546831" name="Text Box 24"/>
          <p:cNvSpPr txBox="1">
            <a:spLocks noChangeArrowheads="1"/>
          </p:cNvSpPr>
          <p:nvPr/>
        </p:nvSpPr>
        <p:spPr bwMode="auto">
          <a:xfrm>
            <a:off x="2362200" y="2438400"/>
            <a:ext cx="2362200" cy="519113"/>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b="1">
                <a:solidFill>
                  <a:schemeClr val="bg1"/>
                </a:solidFill>
              </a:rPr>
              <a:t>Áp-ra-ham</a:t>
            </a:r>
          </a:p>
        </p:txBody>
      </p:sp>
      <p:sp>
        <p:nvSpPr>
          <p:cNvPr id="546832" name="Text Box 25"/>
          <p:cNvSpPr txBox="1">
            <a:spLocks noChangeArrowheads="1"/>
          </p:cNvSpPr>
          <p:nvPr/>
        </p:nvSpPr>
        <p:spPr bwMode="auto">
          <a:xfrm>
            <a:off x="3467100" y="1981200"/>
            <a:ext cx="2209800" cy="519113"/>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b="1">
                <a:solidFill>
                  <a:schemeClr val="bg1"/>
                </a:solidFill>
              </a:rPr>
              <a:t>Đa-vít</a:t>
            </a:r>
          </a:p>
        </p:txBody>
      </p:sp>
      <p:sp>
        <p:nvSpPr>
          <p:cNvPr id="1774618" name="Text Box 26"/>
          <p:cNvSpPr txBox="1">
            <a:spLocks noChangeArrowheads="1"/>
          </p:cNvSpPr>
          <p:nvPr/>
        </p:nvSpPr>
        <p:spPr bwMode="auto">
          <a:xfrm>
            <a:off x="4572000" y="1568450"/>
            <a:ext cx="20574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3600" b="1">
                <a:solidFill>
                  <a:schemeClr val="bg1"/>
                </a:solidFill>
                <a:latin typeface="Times New Roman" pitchFamily="18" charset="0"/>
                <a:ea typeface="ＭＳ Ｐゴシック" pitchFamily="34" charset="-128"/>
                <a:cs typeface="+mn-cs"/>
              </a:rPr>
              <a:t>Jesus</a:t>
            </a:r>
          </a:p>
        </p:txBody>
      </p:sp>
      <p:sp>
        <p:nvSpPr>
          <p:cNvPr id="546834" name="Text Box 27"/>
          <p:cNvSpPr txBox="1">
            <a:spLocks noChangeArrowheads="1"/>
          </p:cNvSpPr>
          <p:nvPr/>
        </p:nvSpPr>
        <p:spPr bwMode="auto">
          <a:xfrm>
            <a:off x="6781800" y="2667000"/>
            <a:ext cx="1905000" cy="579438"/>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3200" b="1">
                <a:solidFill>
                  <a:schemeClr val="bg1"/>
                </a:solidFill>
              </a:rPr>
              <a:t>Ngày nay</a:t>
            </a:r>
          </a:p>
        </p:txBody>
      </p:sp>
      <p:sp>
        <p:nvSpPr>
          <p:cNvPr id="546835" name="Text Box 28"/>
          <p:cNvSpPr txBox="1">
            <a:spLocks noChangeArrowheads="1"/>
          </p:cNvSpPr>
          <p:nvPr/>
        </p:nvSpPr>
        <p:spPr bwMode="auto">
          <a:xfrm>
            <a:off x="6934200" y="6110288"/>
            <a:ext cx="2438400" cy="519112"/>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pPr>
            <a:r>
              <a:rPr lang="en-US" b="1">
                <a:solidFill>
                  <a:srgbClr val="FF9933"/>
                </a:solidFill>
              </a:rPr>
              <a:t>Sáng tạo mới</a:t>
            </a:r>
          </a:p>
        </p:txBody>
      </p:sp>
      <p:sp>
        <p:nvSpPr>
          <p:cNvPr id="1774622" name="Oval 30"/>
          <p:cNvSpPr>
            <a:spLocks noChangeArrowheads="1"/>
          </p:cNvSpPr>
          <p:nvPr/>
        </p:nvSpPr>
        <p:spPr bwMode="auto">
          <a:xfrm>
            <a:off x="5715000" y="3429000"/>
            <a:ext cx="1828800" cy="762000"/>
          </a:xfrm>
          <a:prstGeom prst="ellipse">
            <a:avLst/>
          </a:prstGeom>
          <a:solidFill>
            <a:schemeClr val="accent1"/>
          </a:soli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546837" name="Text Box 31"/>
          <p:cNvSpPr txBox="1">
            <a:spLocks noChangeArrowheads="1"/>
          </p:cNvSpPr>
          <p:nvPr/>
        </p:nvSpPr>
        <p:spPr bwMode="auto">
          <a:xfrm>
            <a:off x="6019800" y="3581400"/>
            <a:ext cx="1600200" cy="3968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000" b="1">
                <a:solidFill>
                  <a:schemeClr val="bg1"/>
                </a:solidFill>
              </a:rPr>
              <a:t>Hội thánh</a:t>
            </a:r>
          </a:p>
        </p:txBody>
      </p:sp>
      <p:sp>
        <p:nvSpPr>
          <p:cNvPr id="1774625" name="Oval 33"/>
          <p:cNvSpPr>
            <a:spLocks noChangeArrowheads="1"/>
          </p:cNvSpPr>
          <p:nvPr/>
        </p:nvSpPr>
        <p:spPr bwMode="auto">
          <a:xfrm>
            <a:off x="4529138" y="3200400"/>
            <a:ext cx="1152525" cy="609600"/>
          </a:xfrm>
          <a:prstGeom prst="ellipse">
            <a:avLst/>
          </a:prstGeom>
          <a:solidFill>
            <a:schemeClr val="accent1"/>
          </a:soli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546839" name="Text Box 34"/>
          <p:cNvSpPr txBox="1">
            <a:spLocks noChangeArrowheads="1"/>
          </p:cNvSpPr>
          <p:nvPr/>
        </p:nvSpPr>
        <p:spPr bwMode="auto">
          <a:xfrm>
            <a:off x="4495800" y="3276600"/>
            <a:ext cx="1219200" cy="3968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chemeClr val="bg1"/>
                </a:solidFill>
              </a:rPr>
              <a:t>Các vua</a:t>
            </a:r>
          </a:p>
        </p:txBody>
      </p:sp>
      <p:sp>
        <p:nvSpPr>
          <p:cNvPr id="1774628" name="Oval 36"/>
          <p:cNvSpPr>
            <a:spLocks noChangeArrowheads="1"/>
          </p:cNvSpPr>
          <p:nvPr/>
        </p:nvSpPr>
        <p:spPr bwMode="auto">
          <a:xfrm>
            <a:off x="3462338" y="3810000"/>
            <a:ext cx="1152525" cy="609600"/>
          </a:xfrm>
          <a:prstGeom prst="ellipse">
            <a:avLst/>
          </a:prstGeom>
          <a:solidFill>
            <a:schemeClr val="accent1"/>
          </a:soli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546841" name="Text Box 37"/>
          <p:cNvSpPr txBox="1">
            <a:spLocks noChangeArrowheads="1"/>
          </p:cNvSpPr>
          <p:nvPr/>
        </p:nvSpPr>
        <p:spPr bwMode="auto">
          <a:xfrm>
            <a:off x="3352800" y="3870325"/>
            <a:ext cx="1371600" cy="3968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chemeClr val="bg1"/>
                </a:solidFill>
              </a:rPr>
              <a:t>Chi phái</a:t>
            </a:r>
          </a:p>
        </p:txBody>
      </p:sp>
      <p:sp>
        <p:nvSpPr>
          <p:cNvPr id="1774630" name="Text Box 38"/>
          <p:cNvSpPr txBox="1">
            <a:spLocks noChangeArrowheads="1"/>
          </p:cNvSpPr>
          <p:nvPr/>
        </p:nvSpPr>
        <p:spPr bwMode="auto">
          <a:xfrm>
            <a:off x="1143000" y="457200"/>
            <a:ext cx="6705600" cy="7016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rgbClr val="FFFF00"/>
                </a:solidFill>
              </a:rPr>
              <a:t>SÁNG THẾ KÝ = 2369 năm</a:t>
            </a:r>
          </a:p>
        </p:txBody>
      </p:sp>
      <p:sp>
        <p:nvSpPr>
          <p:cNvPr id="1774631" name="AutoShape 39"/>
          <p:cNvSpPr>
            <a:spLocks/>
          </p:cNvSpPr>
          <p:nvPr/>
        </p:nvSpPr>
        <p:spPr bwMode="auto">
          <a:xfrm rot="5400000" flipV="1">
            <a:off x="1752600" y="0"/>
            <a:ext cx="685800" cy="3429000"/>
          </a:xfrm>
          <a:prstGeom prst="leftBrace">
            <a:avLst>
              <a:gd name="adj1" fmla="val 41667"/>
              <a:gd name="adj2" fmla="val 50000"/>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46844" name="Text Box 40"/>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58</a:t>
            </a:r>
          </a:p>
        </p:txBody>
      </p:sp>
      <p:sp>
        <p:nvSpPr>
          <p:cNvPr id="546845" name="Rectangle 41"/>
          <p:cNvSpPr>
            <a:spLocks noGrp="1" noChangeArrowheads="1"/>
          </p:cNvSpPr>
          <p:nvPr>
            <p:ph type="title" idx="4294967295"/>
          </p:nvPr>
        </p:nvSpPr>
        <p:spPr>
          <a:xfrm>
            <a:off x="838200" y="6172200"/>
            <a:ext cx="7772400" cy="685800"/>
          </a:xfrm>
        </p:spPr>
        <p:txBody>
          <a:bodyPr/>
          <a:lstStyle/>
          <a:p>
            <a:pPr eaLnBrk="1" hangingPunct="1"/>
            <a:r>
              <a:rPr lang="en-US" sz="4000">
                <a:solidFill>
                  <a:schemeClr val="bg1"/>
                </a:solidFill>
                <a:latin typeface="Times New Roman" charset="0"/>
              </a:rPr>
              <a:t>Dòng thời gian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8000"/>
                                  </p:stCondLst>
                                  <p:childTnLst>
                                    <p:set>
                                      <p:cBhvr>
                                        <p:cTn id="6" dur="1" fill="hold">
                                          <p:stCondLst>
                                            <p:cond delay="0"/>
                                          </p:stCondLst>
                                        </p:cTn>
                                        <p:tgtEl>
                                          <p:spTgt spid="1774630"/>
                                        </p:tgtEl>
                                        <p:attrNameLst>
                                          <p:attrName>style.visibility</p:attrName>
                                        </p:attrNameLst>
                                      </p:cBhvr>
                                      <p:to>
                                        <p:strVal val="visible"/>
                                      </p:to>
                                    </p:set>
                                    <p:animEffect transition="in" filter="dissolve">
                                      <p:cBhvr>
                                        <p:cTn id="7" dur="500"/>
                                        <p:tgtEl>
                                          <p:spTgt spid="1774630"/>
                                        </p:tgtEl>
                                      </p:cBhvr>
                                    </p:animEffect>
                                  </p:childTnLst>
                                </p:cTn>
                              </p:par>
                            </p:childTnLst>
                          </p:cTn>
                        </p:par>
                        <p:par>
                          <p:cTn id="8" fill="hold" nodeType="afterGroup">
                            <p:stCondLst>
                              <p:cond delay="8500"/>
                            </p:stCondLst>
                            <p:childTnLst>
                              <p:par>
                                <p:cTn id="9" presetID="22" presetClass="entr" presetSubtype="1" fill="hold" grpId="0" nodeType="afterEffect">
                                  <p:stCondLst>
                                    <p:cond delay="1000"/>
                                  </p:stCondLst>
                                  <p:childTnLst>
                                    <p:set>
                                      <p:cBhvr>
                                        <p:cTn id="10" dur="1" fill="hold">
                                          <p:stCondLst>
                                            <p:cond delay="0"/>
                                          </p:stCondLst>
                                        </p:cTn>
                                        <p:tgtEl>
                                          <p:spTgt spid="1774631"/>
                                        </p:tgtEl>
                                        <p:attrNameLst>
                                          <p:attrName>style.visibility</p:attrName>
                                        </p:attrNameLst>
                                      </p:cBhvr>
                                      <p:to>
                                        <p:strVal val="visible"/>
                                      </p:to>
                                    </p:set>
                                    <p:animEffect transition="in" filter="wipe(up)">
                                      <p:cBhvr>
                                        <p:cTn id="11" dur="500"/>
                                        <p:tgtEl>
                                          <p:spTgt spid="1774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4630" grpId="0" autoUpdateAnimBg="0"/>
      <p:bldP spid="1774631" grpId="0" animBg="1"/>
    </p:bldLst>
  </p:timing>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292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0"/>
            <a:ext cx="8877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293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107504" y="116632"/>
            <a:ext cx="9036496" cy="3770610"/>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"Then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said, </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Look, the human beings have become like us, knowing both good and evil. What if they reach out, take fruit from the tree of life, and eat it? Then they will live forever!</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89293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40300" y="3810000"/>
            <a:ext cx="40640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89497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25" y="525463"/>
            <a:ext cx="9121775" cy="577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4979" name="Rectangle 3"/>
          <p:cNvSpPr>
            <a:spLocks noGrp="1" noChangeArrowheads="1"/>
          </p:cNvSpPr>
          <p:nvPr>
            <p:ph type="title" idx="4294967295"/>
          </p:nvPr>
        </p:nvSpPr>
        <p:spPr>
          <a:xfrm>
            <a:off x="652463" y="-838200"/>
            <a:ext cx="8201025" cy="874713"/>
          </a:xfrm>
        </p:spPr>
        <p:txBody>
          <a:bodyPr/>
          <a:lstStyle/>
          <a:p>
            <a:pPr eaLnBrk="1" hangingPunct="1"/>
            <a:r>
              <a:rPr lang="en-US" altLang="zh-CN" b="1">
                <a:solidFill>
                  <a:schemeClr val="bg1"/>
                </a:solidFill>
                <a:latin typeface="Arial" charset="0"/>
              </a:rPr>
              <a:t>EXILED</a:t>
            </a:r>
            <a:endParaRPr lang="en-US" altLang="zh-CN" b="1">
              <a:latin typeface="Arial" charset="0"/>
            </a:endParaRP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702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107504" y="116632"/>
            <a:ext cx="4261296" cy="6002888"/>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"So the LORD God banished them from the Garden of Eden, and he sent Adam out to cultivate the ground from which he had been made"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(3:23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89702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8800" y="841375"/>
            <a:ext cx="4775200" cy="562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9073" name="Picture 1"/>
          <p:cNvPicPr>
            <a:picLocks noChangeAspect="1"/>
          </p:cNvPicPr>
          <p:nvPr/>
        </p:nvPicPr>
        <p:blipFill>
          <a:blip r:embed="rId3">
            <a:extLst>
              <a:ext uri="{28A0092B-C50C-407E-A947-70E740481C1C}">
                <a14:useLocalDpi xmlns:a14="http://schemas.microsoft.com/office/drawing/2010/main" val="0"/>
              </a:ext>
            </a:extLst>
          </a:blip>
          <a:srcRect l="-340" r="5103"/>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9074"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0" y="0"/>
            <a:ext cx="4644571" cy="6858000"/>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"After sending them out,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stationed mighty cherubim to the east of the Garden of Eden. And he placed a flaming sword that flashed back and forth to guard the way to the tree of life"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(3:24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21" name="Picture 2" descr="adam-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6200" cy="3379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22" name="Rectangle 3"/>
          <p:cNvSpPr>
            <a:spLocks noGrp="1" noChangeArrowheads="1"/>
          </p:cNvSpPr>
          <p:nvPr>
            <p:ph type="title" idx="4294967295"/>
          </p:nvPr>
        </p:nvSpPr>
        <p:spPr>
          <a:xfrm>
            <a:off x="3886200" y="1588"/>
            <a:ext cx="5257800" cy="3381375"/>
          </a:xfrm>
        </p:spPr>
        <p:txBody>
          <a:bodyPr/>
          <a:lstStyle/>
          <a:p>
            <a:pPr eaLnBrk="1" hangingPunct="1"/>
            <a:r>
              <a:rPr lang="en-US" sz="4000" b="1">
                <a:solidFill>
                  <a:schemeClr val="bg1"/>
                </a:solidFill>
                <a:latin typeface="Arial" charset="0"/>
                <a:cs typeface="Arial" charset="0"/>
              </a:rPr>
              <a:t>Còn hậu quả nào khác của sự sa ngã bên cạnh những hậu quả trong Sáng-thế Ký 3?</a:t>
            </a:r>
            <a:endParaRPr lang="en-US" sz="4000" b="1">
              <a:latin typeface="Arial" charset="0"/>
              <a:cs typeface="Arial" charset="0"/>
            </a:endParaRPr>
          </a:p>
        </p:txBody>
      </p:sp>
      <p:pic>
        <p:nvPicPr>
          <p:cNvPr id="90112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9838" y="3379788"/>
            <a:ext cx="6350000" cy="356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0316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84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8515" name="Rectangle 2"/>
          <p:cNvSpPr>
            <a:spLocks noGrp="1" noChangeArrowheads="1"/>
          </p:cNvSpPr>
          <p:nvPr>
            <p:ph type="ctrTitle"/>
          </p:nvPr>
        </p:nvSpPr>
        <p:spPr>
          <a:xfrm>
            <a:off x="0" y="3105484"/>
            <a:ext cx="9144000" cy="1651261"/>
          </a:xfrm>
          <a:extLst/>
        </p:spPr>
        <p:txBody>
          <a:bodyPr/>
          <a:lstStyle/>
          <a:p>
            <a:pPr eaLnBrk="1" hangingPunct="1">
              <a:defRPr/>
            </a:pPr>
            <a:r>
              <a:rPr lang="en-US" sz="5400" b="1" kern="1200" dirty="0">
                <a:solidFill>
                  <a:srgbClr val="FFFFFF"/>
                </a:solidFill>
                <a:effectLst>
                  <a:glow rad="177800">
                    <a:srgbClr val="000000"/>
                  </a:glow>
                </a:effectLst>
                <a:ea typeface="ＭＳ Ｐゴシック" charset="0"/>
              </a:rPr>
              <a:t>DID GOD GIVE US A </a:t>
            </a:r>
            <a:r>
              <a:rPr lang="en-US" sz="5400" b="1" kern="1200" dirty="0">
                <a:solidFill>
                  <a:srgbClr val="FFFF00"/>
                </a:solidFill>
                <a:effectLst>
                  <a:glow rad="177800">
                    <a:srgbClr val="000000"/>
                  </a:glow>
                </a:effectLst>
                <a:ea typeface="ＭＳ Ｐゴシック" charset="0"/>
              </a:rPr>
              <a:t>SAVIOR</a:t>
            </a:r>
            <a:r>
              <a:rPr lang="en-US" sz="5400" b="1" kern="1200" dirty="0">
                <a:solidFill>
                  <a:srgbClr val="FFFFFF"/>
                </a:solidFill>
                <a:effectLst>
                  <a:glow rad="177800">
                    <a:srgbClr val="000000"/>
                  </a:glow>
                </a:effectLst>
                <a:ea typeface="ＭＳ Ｐゴシック" charset="0"/>
              </a:rPr>
              <a:t>?</a:t>
            </a:r>
          </a:p>
        </p:txBody>
      </p:sp>
      <p:sp>
        <p:nvSpPr>
          <p:cNvPr id="5" name="Rectangle 2"/>
          <p:cNvSpPr txBox="1">
            <a:spLocks noChangeArrowheads="1"/>
          </p:cNvSpPr>
          <p:nvPr/>
        </p:nvSpPr>
        <p:spPr bwMode="auto">
          <a:xfrm rot="20199149">
            <a:off x="-218272" y="1893348"/>
            <a:ext cx="3852095" cy="782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en-US" sz="8000" b="1" dirty="0">
                <a:solidFill>
                  <a:srgbClr val="FFFFFF"/>
                </a:solidFill>
                <a:effectLst>
                  <a:glow rad="177800">
                    <a:srgbClr val="000000"/>
                  </a:glow>
                </a:effectLst>
                <a:latin typeface="Arial"/>
                <a:ea typeface="ＭＳ Ｐゴシック" charset="0"/>
                <a:cs typeface="Arial"/>
              </a:rPr>
              <a:t>WHY?</a:t>
            </a:r>
            <a:endParaRPr lang="en-US" sz="5400" b="1" dirty="0">
              <a:solidFill>
                <a:srgbClr val="FFFFFF"/>
              </a:solidFill>
              <a:effectLst>
                <a:glow rad="177800">
                  <a:srgbClr val="000000"/>
                </a:glow>
              </a:effectLst>
              <a:latin typeface="Arial"/>
              <a:ea typeface="ＭＳ Ｐゴシック" charset="0"/>
              <a:cs typeface="Arial"/>
            </a:endParaRPr>
          </a:p>
        </p:txBody>
      </p:sp>
    </p:spTree>
  </p:cSld>
  <p:clrMapOvr>
    <a:masterClrMapping/>
  </p:clrMapOvr>
  <p:transition spd="slow"/>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052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521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1" y="57729"/>
            <a:ext cx="8804934" cy="3601306"/>
          </a:xfrm>
          <a:extLst/>
        </p:spPr>
        <p:txBody>
          <a:bodyPr/>
          <a:lstStyle/>
          <a:p>
            <a:pPr marL="904875" indent="-904875" eaLnBrk="1" hangingPunct="1">
              <a:defRPr/>
            </a:pPr>
            <a:r>
              <a:rPr lang="en-US" sz="7200" b="1" dirty="0">
                <a:effectLst>
                  <a:glow rad="190500">
                    <a:schemeClr val="tx1"/>
                  </a:glow>
                </a:effectLst>
              </a:rPr>
              <a:t>Jesus </a:t>
            </a:r>
            <a:r>
              <a:rPr lang="en-US" sz="7200" b="1" dirty="0">
                <a:solidFill>
                  <a:srgbClr val="FFFF00"/>
                </a:solidFill>
                <a:effectLst>
                  <a:glow rad="190500">
                    <a:schemeClr val="tx1"/>
                  </a:glow>
                </a:effectLst>
              </a:rPr>
              <a:t>saves</a:t>
            </a:r>
            <a:r>
              <a:rPr lang="en-US" sz="7200" b="1" dirty="0">
                <a:effectLst>
                  <a:glow rad="190500">
                    <a:schemeClr val="tx1"/>
                  </a:glow>
                </a:effectLst>
              </a:rPr>
              <a:t> us from sin</a:t>
            </a:r>
            <a:r>
              <a:rPr lang="fr-FR" sz="7200" b="1" dirty="0">
                <a:effectLst>
                  <a:glow rad="190500">
                    <a:schemeClr val="tx1"/>
                  </a:glow>
                </a:effectLst>
              </a:rPr>
              <a:t>'</a:t>
            </a:r>
            <a:r>
              <a:rPr lang="en-US" sz="7200" b="1" dirty="0">
                <a:effectLst>
                  <a:glow rad="190500">
                    <a:schemeClr val="tx1"/>
                  </a:glow>
                </a:effectLst>
              </a:rPr>
              <a:t>s penalty.</a:t>
            </a:r>
          </a:p>
        </p:txBody>
      </p:sp>
      <p:sp>
        <p:nvSpPr>
          <p:cNvPr id="6" name="Rectangle 2"/>
          <p:cNvSpPr txBox="1">
            <a:spLocks noChangeArrowheads="1"/>
          </p:cNvSpPr>
          <p:nvPr/>
        </p:nvSpPr>
        <p:spPr bwMode="auto">
          <a:xfrm>
            <a:off x="0" y="5832932"/>
            <a:ext cx="9144000" cy="1025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04875" indent="-904875" defTabSz="457200" eaLnBrk="1" hangingPunct="1">
              <a:defRPr/>
            </a:pPr>
            <a:r>
              <a:rPr lang="en-US" sz="6000" b="1" dirty="0">
                <a:solidFill>
                  <a:srgbClr val="FFFFFF"/>
                </a:solidFill>
                <a:effectLst>
                  <a:glow rad="190500">
                    <a:srgbClr val="000000"/>
                  </a:glow>
                </a:effectLst>
              </a:rPr>
              <a:t>Main Idea</a:t>
            </a:r>
          </a:p>
        </p:txBody>
      </p:sp>
    </p:spTree>
  </p:cSld>
  <p:clrMapOvr>
    <a:masterClrMapping/>
  </p:clrMapOvr>
  <p:transition spd="slow"/>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07265" name="Picture 3" descr="wiseman gifts ola18422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0"/>
            <a:ext cx="6532563" cy="1066800"/>
          </a:xfrm>
        </p:spPr>
        <p:txBody>
          <a:bodyPr anchor="b"/>
          <a:lstStyle/>
          <a:p>
            <a:pPr algn="l">
              <a:defRPr/>
            </a:pPr>
            <a:r>
              <a:rPr lang="en-US" sz="7200" dirty="0">
                <a:solidFill>
                  <a:srgbClr val="FFFFFF"/>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rPr>
              <a:t>Significant Gifts:</a:t>
            </a:r>
          </a:p>
        </p:txBody>
      </p:sp>
      <p:sp>
        <p:nvSpPr>
          <p:cNvPr id="4" name="Title 1"/>
          <p:cNvSpPr txBox="1">
            <a:spLocks/>
          </p:cNvSpPr>
          <p:nvPr/>
        </p:nvSpPr>
        <p:spPr bwMode="auto">
          <a:xfrm>
            <a:off x="-36513" y="2205038"/>
            <a:ext cx="4392613"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6000" b="1" dirty="0">
                <a:solidFill>
                  <a:srgbClr val="FFFFFF"/>
                </a:solidFill>
                <a:effectLst>
                  <a:glow rad="177800">
                    <a:srgbClr val="000000"/>
                  </a:glow>
                  <a:outerShdw blurRad="50800" dist="38100" dir="2700000">
                    <a:srgbClr val="000000">
                      <a:alpha val="43000"/>
                    </a:srgbClr>
                  </a:outerShdw>
                </a:effectLst>
                <a:latin typeface="Monotype Corsiva" charset="0"/>
                <a:ea typeface="ＭＳ Ｐゴシック" charset="0"/>
                <a:cs typeface="Monotype Corsiva" charset="0"/>
              </a:rPr>
              <a:t>Gold</a:t>
            </a:r>
          </a:p>
        </p:txBody>
      </p:sp>
      <p:sp>
        <p:nvSpPr>
          <p:cNvPr id="5" name="Title 1"/>
          <p:cNvSpPr txBox="1">
            <a:spLocks/>
          </p:cNvSpPr>
          <p:nvPr/>
        </p:nvSpPr>
        <p:spPr bwMode="auto">
          <a:xfrm>
            <a:off x="3132138" y="1125538"/>
            <a:ext cx="6315075"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6000" b="1" dirty="0">
                <a:solidFill>
                  <a:srgbClr val="FFFFFF"/>
                </a:solidFill>
                <a:effectLst>
                  <a:glow rad="177800">
                    <a:srgbClr val="000000"/>
                  </a:glow>
                  <a:outerShdw blurRad="50800" dist="38100" dir="2700000">
                    <a:srgbClr val="000000">
                      <a:alpha val="43000"/>
                    </a:srgbClr>
                  </a:outerShdw>
                </a:effectLst>
                <a:latin typeface="Monotype Corsiva" charset="0"/>
                <a:ea typeface="ＭＳ Ｐゴシック" charset="0"/>
                <a:cs typeface="Monotype Corsiva" charset="0"/>
              </a:rPr>
              <a:t>Frankincense</a:t>
            </a:r>
          </a:p>
        </p:txBody>
      </p:sp>
      <p:sp>
        <p:nvSpPr>
          <p:cNvPr id="6" name="Title 1"/>
          <p:cNvSpPr txBox="1">
            <a:spLocks/>
          </p:cNvSpPr>
          <p:nvPr/>
        </p:nvSpPr>
        <p:spPr bwMode="auto">
          <a:xfrm>
            <a:off x="2916238" y="4437063"/>
            <a:ext cx="6315075"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6000" b="1" dirty="0">
                <a:solidFill>
                  <a:srgbClr val="FFFFFF"/>
                </a:solidFill>
                <a:effectLst>
                  <a:glow rad="177800">
                    <a:srgbClr val="000000"/>
                  </a:glow>
                  <a:outerShdw blurRad="50800" dist="38100" dir="2700000">
                    <a:srgbClr val="000000">
                      <a:alpha val="43000"/>
                    </a:srgbClr>
                  </a:outerShdw>
                </a:effectLst>
                <a:latin typeface="Monotype Corsiva" charset="0"/>
                <a:ea typeface="ＭＳ Ｐゴシック" charset="0"/>
                <a:cs typeface="Monotype Corsiva" charset="0"/>
              </a:rPr>
              <a:t>Myrrh</a:t>
            </a:r>
          </a:p>
        </p:txBody>
      </p:sp>
      <p:sp>
        <p:nvSpPr>
          <p:cNvPr id="7" name="Title 1"/>
          <p:cNvSpPr txBox="1">
            <a:spLocks/>
          </p:cNvSpPr>
          <p:nvPr/>
        </p:nvSpPr>
        <p:spPr bwMode="auto">
          <a:xfrm>
            <a:off x="7938" y="2997200"/>
            <a:ext cx="4392612"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6000" b="1" dirty="0">
                <a:solidFill>
                  <a:srgbClr val="FFFF00"/>
                </a:solidFill>
                <a:effectLst>
                  <a:glow rad="177800">
                    <a:srgbClr val="000000"/>
                  </a:glow>
                  <a:outerShdw blurRad="50800" dist="38100" dir="2700000">
                    <a:srgbClr val="000000">
                      <a:alpha val="43000"/>
                    </a:srgbClr>
                  </a:outerShdw>
                </a:effectLst>
                <a:latin typeface="Monotype Corsiva" charset="0"/>
                <a:ea typeface="ＭＳ Ｐゴシック" charset="0"/>
                <a:cs typeface="Monotype Corsiva" charset="0"/>
              </a:rPr>
              <a:t>Ruling King</a:t>
            </a:r>
          </a:p>
        </p:txBody>
      </p:sp>
      <p:sp>
        <p:nvSpPr>
          <p:cNvPr id="9" name="Title 1"/>
          <p:cNvSpPr txBox="1">
            <a:spLocks/>
          </p:cNvSpPr>
          <p:nvPr/>
        </p:nvSpPr>
        <p:spPr bwMode="auto">
          <a:xfrm>
            <a:off x="2960688" y="5229225"/>
            <a:ext cx="6316662"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6000" b="1" dirty="0">
                <a:solidFill>
                  <a:srgbClr val="FFFF00"/>
                </a:solidFill>
                <a:effectLst>
                  <a:glow rad="177800">
                    <a:srgbClr val="000000"/>
                  </a:glow>
                  <a:outerShdw blurRad="50800" dist="38100" dir="2700000">
                    <a:srgbClr val="000000">
                      <a:alpha val="43000"/>
                    </a:srgbClr>
                  </a:outerShdw>
                </a:effectLst>
                <a:latin typeface="Monotype Corsiva" charset="0"/>
                <a:ea typeface="ＭＳ Ｐゴシック" charset="0"/>
                <a:cs typeface="Monotype Corsiva" charset="0"/>
              </a:rPr>
              <a:t>Redeeming Savior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800" decel="100000"/>
                                        <p:tgtEl>
                                          <p:spTgt spid="9"/>
                                        </p:tgtEl>
                                      </p:cBhvr>
                                    </p:animEffect>
                                    <p:anim calcmode="lin" valueType="num">
                                      <p:cBhvr>
                                        <p:cTn id="18" dur="800" decel="100000" fill="hold"/>
                                        <p:tgtEl>
                                          <p:spTgt spid="9"/>
                                        </p:tgtEl>
                                        <p:attrNameLst>
                                          <p:attrName>style.rotation</p:attrName>
                                        </p:attrNameLst>
                                      </p:cBhvr>
                                      <p:tavLst>
                                        <p:tav tm="0">
                                          <p:val>
                                            <p:fltVal val="-90"/>
                                          </p:val>
                                        </p:tav>
                                        <p:tav tm="100000">
                                          <p:val>
                                            <p:fltVal val="0"/>
                                          </p:val>
                                        </p:tav>
                                      </p:tavLst>
                                    </p:anim>
                                    <p:anim calcmode="lin" valueType="num">
                                      <p:cBhvr>
                                        <p:cTn id="19" dur="800" decel="100000" fill="hold"/>
                                        <p:tgtEl>
                                          <p:spTgt spid="9"/>
                                        </p:tgtEl>
                                        <p:attrNameLst>
                                          <p:attrName>ppt_x</p:attrName>
                                        </p:attrNameLst>
                                      </p:cBhvr>
                                      <p:tavLst>
                                        <p:tav tm="0">
                                          <p:val>
                                            <p:strVal val="#ppt_x+0.4"/>
                                          </p:val>
                                        </p:tav>
                                        <p:tav tm="100000">
                                          <p:val>
                                            <p:strVal val="#ppt_x-0.05"/>
                                          </p:val>
                                        </p:tav>
                                      </p:tavLst>
                                    </p:anim>
                                    <p:anim calcmode="lin" valueType="num">
                                      <p:cBhvr>
                                        <p:cTn id="20" dur="800" decel="100000" fill="hold"/>
                                        <p:tgtEl>
                                          <p:spTgt spid="9"/>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0931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931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4898" name="Rectangle 2"/>
          <p:cNvSpPr>
            <a:spLocks noGrp="1" noChangeArrowheads="1"/>
          </p:cNvSpPr>
          <p:nvPr>
            <p:ph type="title"/>
          </p:nvPr>
        </p:nvSpPr>
        <p:spPr>
          <a:xfrm>
            <a:off x="0" y="670564"/>
            <a:ext cx="9144000" cy="2171392"/>
          </a:xfrm>
          <a:extLst/>
        </p:spPr>
        <p:txBody>
          <a:bodyPr/>
          <a:lstStyle/>
          <a:p>
            <a:pPr eaLnBrk="1" hangingPunct="1">
              <a:defRPr/>
            </a:pPr>
            <a:r>
              <a:rPr lang="en-US" altLang="zh-CN" sz="11700" b="1" dirty="0">
                <a:effectLst>
                  <a:glow rad="165100">
                    <a:schemeClr val="tx1"/>
                  </a:glow>
                </a:effectLst>
                <a:latin typeface="Arial" charset="0"/>
                <a:ea typeface="Osaka" charset="0"/>
                <a:cs typeface="Osaka" charset="0"/>
              </a:rPr>
              <a:t>Genesis 3</a:t>
            </a:r>
            <a:endParaRPr lang="en-US" altLang="zh-CN" sz="6000" b="1" dirty="0">
              <a:effectLst>
                <a:glow rad="165100">
                  <a:schemeClr val="tx1"/>
                </a:glow>
              </a:effectLst>
              <a:latin typeface="Arial" charset="0"/>
              <a:ea typeface="Osaka" charset="0"/>
              <a:cs typeface="Osaka" charset="0"/>
            </a:endParaRPr>
          </a:p>
        </p:txBody>
      </p:sp>
      <p:sp>
        <p:nvSpPr>
          <p:cNvPr id="3" name="Rectangle 2"/>
          <p:cNvSpPr txBox="1">
            <a:spLocks noChangeArrowheads="1"/>
          </p:cNvSpPr>
          <p:nvPr/>
        </p:nvSpPr>
        <p:spPr bwMode="auto">
          <a:xfrm>
            <a:off x="0" y="4065588"/>
            <a:ext cx="4495149" cy="277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defTabSz="457200" eaLnBrk="1" hangingPunct="1">
              <a:defRPr/>
            </a:pPr>
            <a:r>
              <a:rPr lang="en-US" altLang="zh-CN" sz="5400" b="1" dirty="0">
                <a:solidFill>
                  <a:srgbClr val="FFFFFF"/>
                </a:solidFill>
                <a:effectLst>
                  <a:glow rad="165100">
                    <a:srgbClr val="000000"/>
                  </a:glow>
                </a:effectLst>
                <a:latin typeface="Arial" charset="0"/>
                <a:ea typeface="Osaka" charset="0"/>
                <a:cs typeface="Osaka" charset="0"/>
              </a:rPr>
              <a:t>What </a:t>
            </a:r>
            <a:r>
              <a:rPr lang="en-US" altLang="zh-CN" sz="5400" b="1" dirty="0">
                <a:solidFill>
                  <a:srgbClr val="FFFF00"/>
                </a:solidFill>
                <a:effectLst>
                  <a:glow rad="165100">
                    <a:srgbClr val="000000"/>
                  </a:glow>
                </a:effectLst>
                <a:latin typeface="Arial" charset="0"/>
                <a:ea typeface="Osaka" charset="0"/>
                <a:cs typeface="Osaka" charset="0"/>
              </a:rPr>
              <a:t>we</a:t>
            </a:r>
            <a:r>
              <a:rPr lang="en-US" altLang="zh-CN" sz="5400" b="1" dirty="0">
                <a:solidFill>
                  <a:srgbClr val="FFFFFF"/>
                </a:solidFill>
                <a:effectLst>
                  <a:glow rad="165100">
                    <a:srgbClr val="000000"/>
                  </a:glow>
                </a:effectLst>
                <a:latin typeface="Arial" charset="0"/>
                <a:ea typeface="Osaka" charset="0"/>
                <a:cs typeface="Osaka" charset="0"/>
              </a:rPr>
              <a:t> </a:t>
            </a:r>
            <a:br>
              <a:rPr lang="en-US" altLang="zh-CN" sz="5400" b="1" dirty="0">
                <a:solidFill>
                  <a:srgbClr val="FFFFFF"/>
                </a:solidFill>
                <a:effectLst>
                  <a:glow rad="165100">
                    <a:srgbClr val="000000"/>
                  </a:glow>
                </a:effectLst>
                <a:latin typeface="Arial" charset="0"/>
                <a:ea typeface="Osaka" charset="0"/>
                <a:cs typeface="Osaka" charset="0"/>
              </a:rPr>
            </a:br>
            <a:r>
              <a:rPr lang="en-US" altLang="zh-CN" sz="5400" b="1" dirty="0">
                <a:solidFill>
                  <a:srgbClr val="FFFFFF"/>
                </a:solidFill>
                <a:effectLst>
                  <a:glow rad="165100">
                    <a:srgbClr val="000000"/>
                  </a:glow>
                </a:effectLst>
                <a:latin typeface="Arial" charset="0"/>
                <a:ea typeface="Osaka" charset="0"/>
                <a:cs typeface="Osaka" charset="0"/>
              </a:rPr>
              <a:t>did </a:t>
            </a:r>
            <a:r>
              <a:rPr lang="en-US" altLang="zh-CN" sz="5400" b="1" dirty="0">
                <a:solidFill>
                  <a:srgbClr val="FFFF00"/>
                </a:solidFill>
                <a:effectLst>
                  <a:glow rad="165100">
                    <a:srgbClr val="000000"/>
                  </a:glow>
                </a:effectLst>
                <a:latin typeface="Chalkduster"/>
                <a:ea typeface="Osaka" charset="0"/>
                <a:cs typeface="Chalkduster"/>
              </a:rPr>
              <a:t>wrong</a:t>
            </a:r>
            <a:endParaRPr lang="en-US" altLang="zh-CN" sz="2400" b="1" dirty="0">
              <a:solidFill>
                <a:srgbClr val="FFFF00"/>
              </a:solidFill>
              <a:effectLst>
                <a:glow rad="165100">
                  <a:srgbClr val="000000"/>
                </a:glow>
              </a:effectLst>
              <a:latin typeface="Chalkduster"/>
              <a:ea typeface="Osaka" charset="0"/>
              <a:cs typeface="Chalkduster"/>
            </a:endParaRPr>
          </a:p>
        </p:txBody>
      </p:sp>
      <p:sp>
        <p:nvSpPr>
          <p:cNvPr id="2" name="Down Arrow 1"/>
          <p:cNvSpPr/>
          <p:nvPr/>
        </p:nvSpPr>
        <p:spPr bwMode="auto">
          <a:xfrm rot="2308285">
            <a:off x="2219325" y="2578100"/>
            <a:ext cx="1565275" cy="200183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0" hangingPunct="0">
              <a:spcBef>
                <a:spcPct val="0"/>
              </a:spcBef>
              <a:defRPr/>
            </a:pPr>
            <a:endParaRPr lang="en-US" sz="2400">
              <a:solidFill>
                <a:srgbClr val="000000"/>
              </a:solidFill>
              <a:latin typeface="Arial" pitchFamily="34" charset="0"/>
              <a:ea typeface="ＭＳ Ｐゴシック" pitchFamily="34" charset="-128"/>
              <a:cs typeface="+mn-cs"/>
            </a:endParaRPr>
          </a:p>
        </p:txBody>
      </p:sp>
      <p:sp>
        <p:nvSpPr>
          <p:cNvPr id="5" name="Rectangle 2"/>
          <p:cNvSpPr txBox="1">
            <a:spLocks noChangeArrowheads="1"/>
          </p:cNvSpPr>
          <p:nvPr/>
        </p:nvSpPr>
        <p:spPr bwMode="auto">
          <a:xfrm>
            <a:off x="4648852" y="4065587"/>
            <a:ext cx="4495149" cy="277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defTabSz="457200" eaLnBrk="1" hangingPunct="1">
              <a:defRPr/>
            </a:pPr>
            <a:r>
              <a:rPr lang="en-US" altLang="zh-CN" sz="5400" b="1" dirty="0">
                <a:solidFill>
                  <a:srgbClr val="FFFFFF"/>
                </a:solidFill>
                <a:effectLst>
                  <a:glow rad="165100">
                    <a:srgbClr val="000000"/>
                  </a:glow>
                </a:effectLst>
                <a:latin typeface="Arial" charset="0"/>
                <a:ea typeface="Osaka" charset="0"/>
                <a:cs typeface="Osaka" charset="0"/>
              </a:rPr>
              <a:t>What </a:t>
            </a:r>
            <a:r>
              <a:rPr lang="en-US" altLang="zh-CN" sz="5400" b="1" dirty="0">
                <a:solidFill>
                  <a:srgbClr val="FFFF00"/>
                </a:solidFill>
                <a:effectLst>
                  <a:glow rad="165100">
                    <a:srgbClr val="000000"/>
                  </a:glow>
                </a:effectLst>
                <a:latin typeface="Arial" charset="0"/>
                <a:ea typeface="Osaka" charset="0"/>
                <a:cs typeface="Osaka" charset="0"/>
              </a:rPr>
              <a:t>God</a:t>
            </a:r>
            <a:r>
              <a:rPr lang="en-US" altLang="zh-CN" sz="5400" b="1" dirty="0">
                <a:solidFill>
                  <a:srgbClr val="FFFFFF"/>
                </a:solidFill>
                <a:effectLst>
                  <a:glow rad="165100">
                    <a:srgbClr val="000000"/>
                  </a:glow>
                </a:effectLst>
                <a:latin typeface="Arial" charset="0"/>
                <a:ea typeface="Osaka" charset="0"/>
                <a:cs typeface="Osaka" charset="0"/>
              </a:rPr>
              <a:t> did </a:t>
            </a:r>
            <a:r>
              <a:rPr lang="en-US" altLang="zh-CN" sz="6000" b="1" dirty="0">
                <a:solidFill>
                  <a:srgbClr val="CCFFCC"/>
                </a:solidFill>
                <a:effectLst>
                  <a:glow rad="165100">
                    <a:srgbClr val="000000"/>
                  </a:glow>
                </a:effectLst>
                <a:latin typeface="Arial" charset="0"/>
                <a:ea typeface="Osaka" charset="0"/>
                <a:cs typeface="Osaka" charset="0"/>
              </a:rPr>
              <a:t>right</a:t>
            </a:r>
            <a:endParaRPr lang="en-US" altLang="zh-CN" sz="2400" b="1" dirty="0">
              <a:solidFill>
                <a:srgbClr val="CCFFCC"/>
              </a:solidFill>
              <a:effectLst>
                <a:glow rad="165100">
                  <a:srgbClr val="000000"/>
                </a:glow>
              </a:effectLst>
              <a:latin typeface="Arial" charset="0"/>
              <a:ea typeface="Osaka" charset="0"/>
              <a:cs typeface="Osaka" charset="0"/>
            </a:endParaRPr>
          </a:p>
        </p:txBody>
      </p:sp>
      <p:sp>
        <p:nvSpPr>
          <p:cNvPr id="6" name="Down Arrow 5"/>
          <p:cNvSpPr/>
          <p:nvPr/>
        </p:nvSpPr>
        <p:spPr bwMode="auto">
          <a:xfrm rot="19344291">
            <a:off x="5213350" y="2578100"/>
            <a:ext cx="1565275" cy="200183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0" hangingPunct="0">
              <a:spcBef>
                <a:spcPct val="0"/>
              </a:spcBef>
              <a:defRPr/>
            </a:pPr>
            <a:endParaRPr lang="en-US" sz="2400">
              <a:solidFill>
                <a:srgbClr val="000000"/>
              </a:solidFill>
              <a:latin typeface="Arial" pitchFamily="34" charset="0"/>
              <a:ea typeface="ＭＳ Ｐゴシック" pitchFamily="34" charset="-128"/>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663"/>
          </a:xfrm>
        </p:spPr>
        <p:txBody>
          <a:bodyPr anchor="t"/>
          <a:lstStyle/>
          <a:p>
            <a:pPr>
              <a:defRPr/>
            </a:pPr>
            <a:r>
              <a:rPr lang="en-US" sz="6000" b="1" dirty="0">
                <a:solidFill>
                  <a:srgbClr val="FFFFFF"/>
                </a:solidFill>
                <a:effectLst>
                  <a:outerShdw blurRad="38100" dist="38100" dir="2700000" algn="tl">
                    <a:srgbClr val="000000">
                      <a:alpha val="43137"/>
                    </a:srgbClr>
                  </a:outerShdw>
                </a:effectLst>
              </a:rPr>
              <a:t>I. We trust </a:t>
            </a:r>
            <a:r>
              <a:rPr lang="en-US" sz="6000" b="1" dirty="0">
                <a:solidFill>
                  <a:srgbClr val="FFFF00"/>
                </a:solidFill>
                <a:effectLst>
                  <a:outerShdw blurRad="38100" dist="38100" dir="2700000" algn="tl">
                    <a:srgbClr val="000000">
                      <a:alpha val="43137"/>
                    </a:srgbClr>
                  </a:outerShdw>
                </a:effectLst>
              </a:rPr>
              <a:t>ourselves</a:t>
            </a:r>
            <a:r>
              <a:rPr lang="en-US" sz="6000" b="1" dirty="0">
                <a:solidFill>
                  <a:srgbClr val="FFFFFF"/>
                </a:solidFill>
                <a:effectLst>
                  <a:outerShdw blurRad="38100" dist="38100" dir="2700000" algn="tl">
                    <a:srgbClr val="000000">
                      <a:alpha val="43137"/>
                    </a:srgbClr>
                  </a:outerShdw>
                </a:effectLst>
              </a:rPr>
              <a:t> instead of God.</a:t>
            </a:r>
          </a:p>
        </p:txBody>
      </p:sp>
      <p:pic>
        <p:nvPicPr>
          <p:cNvPr id="91136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2825"/>
            <a:ext cx="9144000" cy="457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251520" y="3877077"/>
            <a:ext cx="6198679" cy="114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fontAlgn="auto">
              <a:spcBef>
                <a:spcPts val="0"/>
              </a:spcBef>
              <a:spcAft>
                <a:spcPts val="0"/>
              </a:spcAft>
              <a:defRPr/>
            </a:pPr>
            <a:r>
              <a:rPr lang="en-US" dirty="0">
                <a:effectLst>
                  <a:glow rad="355600">
                    <a:srgbClr val="FFFFFF"/>
                  </a:glow>
                </a:effectLst>
              </a:rPr>
              <a:t>Lead with your heart.  </a:t>
            </a:r>
            <a:br>
              <a:rPr lang="en-US" dirty="0">
                <a:effectLst>
                  <a:glow rad="355600">
                    <a:srgbClr val="FFFFFF"/>
                  </a:glow>
                </a:effectLst>
              </a:rPr>
            </a:br>
            <a:r>
              <a:rPr lang="en-US" dirty="0">
                <a:effectLst>
                  <a:glow rad="355600">
                    <a:srgbClr val="FFFFFF"/>
                  </a:glow>
                </a:effectLst>
              </a:rPr>
              <a:t>Not with your Bible.</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3202" name="Rectangle 2"/>
          <p:cNvSpPr>
            <a:spLocks noChangeArrowheads="1"/>
          </p:cNvSpPr>
          <p:nvPr/>
        </p:nvSpPr>
        <p:spPr bwMode="auto">
          <a:xfrm>
            <a:off x="76200" y="304800"/>
            <a:ext cx="2825750" cy="118427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eaLnBrk="0" hangingPunct="0">
              <a:spcBef>
                <a:spcPct val="0"/>
              </a:spcBef>
              <a:defRPr/>
            </a:pPr>
            <a:r>
              <a:rPr lang="en-US" sz="2400" b="1">
                <a:solidFill>
                  <a:schemeClr val="tx2"/>
                </a:solidFill>
                <a:latin typeface="Times" pitchFamily="-128" charset="0"/>
                <a:ea typeface="ＭＳ Ｐゴシック" pitchFamily="34" charset="-128"/>
                <a:cs typeface="+mn-cs"/>
              </a:rPr>
              <a:t> DRESSING</a:t>
            </a:r>
          </a:p>
          <a:p>
            <a:pPr eaLnBrk="0" hangingPunct="0">
              <a:spcBef>
                <a:spcPct val="0"/>
              </a:spcBef>
              <a:defRPr/>
            </a:pPr>
            <a:r>
              <a:rPr lang="en-US" sz="2400" b="1">
                <a:solidFill>
                  <a:schemeClr val="tx2"/>
                </a:solidFill>
                <a:latin typeface="Times" pitchFamily="-128" charset="0"/>
                <a:ea typeface="ＭＳ Ｐゴシック" pitchFamily="34" charset="-128"/>
                <a:cs typeface="+mn-cs"/>
              </a:rPr>
              <a:t>        THE                                    </a:t>
            </a:r>
          </a:p>
          <a:p>
            <a:pPr eaLnBrk="0" hangingPunct="0">
              <a:spcBef>
                <a:spcPct val="0"/>
              </a:spcBef>
              <a:defRPr/>
            </a:pPr>
            <a:r>
              <a:rPr lang="en-US" sz="2400" b="1">
                <a:solidFill>
                  <a:schemeClr val="tx2"/>
                </a:solidFill>
                <a:latin typeface="Times" pitchFamily="-128" charset="0"/>
                <a:ea typeface="ＭＳ Ｐゴシック" pitchFamily="34" charset="-128"/>
                <a:cs typeface="+mn-cs"/>
              </a:rPr>
              <a:t>   STAGE</a:t>
            </a:r>
          </a:p>
        </p:txBody>
      </p:sp>
      <p:sp>
        <p:nvSpPr>
          <p:cNvPr id="2483203" name="Rectangle 3"/>
          <p:cNvSpPr>
            <a:spLocks noChangeArrowheads="1"/>
          </p:cNvSpPr>
          <p:nvPr/>
        </p:nvSpPr>
        <p:spPr bwMode="auto">
          <a:xfrm>
            <a:off x="441325" y="166688"/>
            <a:ext cx="968375"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2483204" name="Line 4"/>
          <p:cNvSpPr>
            <a:spLocks noChangeShapeType="1"/>
          </p:cNvSpPr>
          <p:nvPr/>
        </p:nvSpPr>
        <p:spPr bwMode="auto">
          <a:xfrm>
            <a:off x="4600575" y="1943100"/>
            <a:ext cx="1693863" cy="0"/>
          </a:xfrm>
          <a:prstGeom prst="line">
            <a:avLst/>
          </a:prstGeom>
          <a:noFill/>
          <a:ln w="25400">
            <a:noFill/>
            <a:round/>
            <a:headEnd/>
            <a:tailEnd/>
          </a:ln>
          <a:effectLst>
            <a:outerShdw dist="107763" dir="2700000" algn="ctr" rotWithShape="0">
              <a:schemeClr val="bg2"/>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548868" name="Text Box 5"/>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2483206" name="Rectangle 6"/>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effectLst>
                  <a:outerShdw blurRad="38100" dist="38100" dir="2700000" algn="tl">
                    <a:srgbClr val="000000"/>
                  </a:outerShdw>
                </a:effectLst>
                <a:latin typeface="Arial" charset="0"/>
              </a:rPr>
              <a:t>23</a:t>
            </a:r>
          </a:p>
        </p:txBody>
      </p:sp>
      <p:sp>
        <p:nvSpPr>
          <p:cNvPr id="548870" name="Text Box 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26-29</a:t>
            </a:r>
          </a:p>
        </p:txBody>
      </p:sp>
      <p:pic>
        <p:nvPicPr>
          <p:cNvPr id="2483208" name="Picture 8" descr="Red Canyon6"/>
          <p:cNvPicPr preferRelativeResize="0">
            <a:picLocks noChangeAspect="1" noChangeArrowheads="1"/>
          </p:cNvPicPr>
          <p:nvPr>
            <p:custDataLst>
              <p:tags r:id="rId1"/>
            </p:custDataLst>
          </p:nvPr>
        </p:nvPicPr>
        <p:blipFill>
          <a:blip r:embed="rId11">
            <a:extLst>
              <a:ext uri="{28A0092B-C50C-407E-A947-70E740481C1C}">
                <a14:useLocalDpi xmlns:a14="http://schemas.microsoft.com/office/drawing/2010/main" val="0"/>
              </a:ext>
            </a:extLst>
          </a:blip>
          <a:srcRect/>
          <a:stretch>
            <a:fillRect/>
          </a:stretch>
        </p:blipFill>
        <p:spPr bwMode="auto">
          <a:xfrm>
            <a:off x="3663950" y="266700"/>
            <a:ext cx="5087938" cy="3816350"/>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pic>
        <p:nvPicPr>
          <p:cNvPr id="2483209" name="Picture 9" descr="Nahal Zin from above, tb n062400 sr"/>
          <p:cNvPicPr preferRelativeResize="0">
            <a:picLocks noChangeAspect="1" noChangeArrowheads="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5572125" y="4225925"/>
            <a:ext cx="2632075" cy="1974850"/>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pic>
        <p:nvPicPr>
          <p:cNvPr id="2483210" name="Picture 10" descr="Nahal Zin rugged mountains, 72-5tb"/>
          <p:cNvPicPr preferRelativeResize="0">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a:stretch>
            <a:fillRect/>
          </a:stretch>
        </p:blipFill>
        <p:spPr bwMode="auto">
          <a:xfrm>
            <a:off x="138113" y="268288"/>
            <a:ext cx="3208337" cy="2133600"/>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pic>
        <p:nvPicPr>
          <p:cNvPr id="2483211" name="Picture 11" descr="Machtesh Gadol looking south, tb n121701"/>
          <p:cNvPicPr preferRelativeResize="0">
            <a:picLocks noChangeAspect="1" noChangeArrowheads="1"/>
          </p:cNvPicPr>
          <p:nvPr>
            <p:custDataLst>
              <p:tags r:id="rId4"/>
            </p:custDataLst>
          </p:nvPr>
        </p:nvPicPr>
        <p:blipFill>
          <a:blip r:embed="rId14">
            <a:extLst>
              <a:ext uri="{28A0092B-C50C-407E-A947-70E740481C1C}">
                <a14:useLocalDpi xmlns:a14="http://schemas.microsoft.com/office/drawing/2010/main" val="0"/>
              </a:ext>
            </a:extLst>
          </a:blip>
          <a:srcRect/>
          <a:stretch>
            <a:fillRect/>
          </a:stretch>
        </p:blipFill>
        <p:spPr bwMode="auto">
          <a:xfrm>
            <a:off x="868363" y="3178175"/>
            <a:ext cx="3970337" cy="2979738"/>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8875" name="Rectangle 1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48876" name="Rectangle 13"/>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800" b="1">
                <a:solidFill>
                  <a:srgbClr val="000000"/>
                </a:solidFill>
                <a:latin typeface="Helvetica" charset="0"/>
              </a:rPr>
              <a:t>40</a:t>
            </a:r>
          </a:p>
        </p:txBody>
      </p:sp>
      <p:sp>
        <p:nvSpPr>
          <p:cNvPr id="548877" name="AutoShape 1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48878" name="Rectangle 1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48879" name="AutoShape 1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548880" name="Line 1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8881" name="Line 1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8882" name="Line 1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8883" name="Line 2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8884" name="Line 2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8885" name="Rectangle 22"/>
          <p:cNvSpPr>
            <a:spLocks noChangeArrowheads="1"/>
          </p:cNvSpPr>
          <p:nvPr/>
        </p:nvSpPr>
        <p:spPr bwMode="auto">
          <a:xfrm>
            <a:off x="8007350" y="34290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Arial" charset="0"/>
              </a:rPr>
              <a:t>MOSES</a:t>
            </a:r>
          </a:p>
        </p:txBody>
      </p:sp>
      <p:sp>
        <p:nvSpPr>
          <p:cNvPr id="548886" name="Rectangle 23"/>
          <p:cNvSpPr>
            <a:spLocks noChangeArrowheads="1"/>
          </p:cNvSpPr>
          <p:nvPr/>
        </p:nvSpPr>
        <p:spPr bwMode="auto">
          <a:xfrm>
            <a:off x="8156575" y="3841750"/>
            <a:ext cx="4540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Helvetica" charset="0"/>
              </a:rPr>
              <a:t>Sinai</a:t>
            </a:r>
          </a:p>
        </p:txBody>
      </p:sp>
      <p:sp>
        <p:nvSpPr>
          <p:cNvPr id="548887" name="Rectangle 24"/>
          <p:cNvSpPr>
            <a:spLocks noChangeArrowheads="1"/>
          </p:cNvSpPr>
          <p:nvPr/>
        </p:nvSpPr>
        <p:spPr bwMode="auto">
          <a:xfrm>
            <a:off x="8075613" y="40259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Helvetica" charset="0"/>
              </a:rPr>
              <a:t>M - C - C</a:t>
            </a:r>
          </a:p>
        </p:txBody>
      </p:sp>
      <p:sp>
        <p:nvSpPr>
          <p:cNvPr id="548888" name="Rectangle 25"/>
          <p:cNvSpPr>
            <a:spLocks noChangeArrowheads="1"/>
          </p:cNvSpPr>
          <p:nvPr/>
        </p:nvSpPr>
        <p:spPr bwMode="auto">
          <a:xfrm>
            <a:off x="7912100" y="4197350"/>
            <a:ext cx="10128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Helvetica" charset="0"/>
              </a:rPr>
              <a:t>Kadesh Barnea</a:t>
            </a:r>
          </a:p>
        </p:txBody>
      </p:sp>
      <p:sp>
        <p:nvSpPr>
          <p:cNvPr id="548889" name="Rectangle 26"/>
          <p:cNvSpPr>
            <a:spLocks noChangeArrowheads="1"/>
          </p:cNvSpPr>
          <p:nvPr/>
        </p:nvSpPr>
        <p:spPr bwMode="auto">
          <a:xfrm>
            <a:off x="8267700" y="4381500"/>
            <a:ext cx="3079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Helvetica" charset="0"/>
              </a:rPr>
              <a:t>40</a:t>
            </a:r>
          </a:p>
        </p:txBody>
      </p:sp>
      <p:sp>
        <p:nvSpPr>
          <p:cNvPr id="548890" name="Line 27"/>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8891" name="Rectangle 28"/>
          <p:cNvSpPr>
            <a:spLocks noChangeArrowheads="1"/>
          </p:cNvSpPr>
          <p:nvPr/>
        </p:nvSpPr>
        <p:spPr bwMode="auto">
          <a:xfrm>
            <a:off x="8120063" y="36703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Helvetica" charset="0"/>
              </a:rPr>
              <a:t>Exodus</a:t>
            </a:r>
          </a:p>
        </p:txBody>
      </p:sp>
      <p:pic>
        <p:nvPicPr>
          <p:cNvPr id="2483229" name="Picture 29" descr="Machtesh Gadol looking southeast, tb n121701"/>
          <p:cNvPicPr preferRelativeResize="0">
            <a:picLocks noChangeAspect="1" noChangeArrowheads="1"/>
          </p:cNvPicPr>
          <p:nvPr>
            <p:custDataLst>
              <p:tags r:id="rId5"/>
            </p:custDataLst>
          </p:nvPr>
        </p:nvPicPr>
        <p:blipFill>
          <a:blip r:embed="rId15">
            <a:extLst>
              <a:ext uri="{28A0092B-C50C-407E-A947-70E740481C1C}">
                <a14:useLocalDpi xmlns:a14="http://schemas.microsoft.com/office/drawing/2010/main" val="0"/>
              </a:ext>
            </a:extLst>
          </a:blip>
          <a:srcRect/>
          <a:stretch>
            <a:fillRect/>
          </a:stretch>
        </p:blipFill>
        <p:spPr bwMode="auto">
          <a:xfrm>
            <a:off x="3262313" y="762000"/>
            <a:ext cx="2633662" cy="1976438"/>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83230" name="Picture 30" descr="Machtesh Ramon from north2, df 111001"/>
          <p:cNvPicPr preferRelativeResize="0">
            <a:picLocks noChangeAspect="1" noChangeArrowheads="1"/>
          </p:cNvPicPr>
          <p:nvPr>
            <p:custDataLst>
              <p:tags r:id="rId6"/>
            </p:custDataLst>
          </p:nvPr>
        </p:nvPicPr>
        <p:blipFill>
          <a:blip r:embed="rId16">
            <a:extLst>
              <a:ext uri="{28A0092B-C50C-407E-A947-70E740481C1C}">
                <a14:useLocalDpi xmlns:a14="http://schemas.microsoft.com/office/drawing/2010/main" val="0"/>
              </a:ext>
            </a:extLst>
          </a:blip>
          <a:srcRect/>
          <a:stretch>
            <a:fillRect/>
          </a:stretch>
        </p:blipFill>
        <p:spPr bwMode="auto">
          <a:xfrm>
            <a:off x="2917825" y="2438400"/>
            <a:ext cx="2806700" cy="1879600"/>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83231" name="Picture 31" descr="Solomon's Pillars, df 101101"/>
          <p:cNvPicPr preferRelativeResize="0">
            <a:picLocks noChangeAspect="1" noChangeArrowheads="1"/>
          </p:cNvPicPr>
          <p:nvPr>
            <p:custDataLst>
              <p:tags r:id="rId7"/>
            </p:custDataLst>
          </p:nvPr>
        </p:nvPicPr>
        <p:blipFill>
          <a:blip r:embed="rId17">
            <a:extLst>
              <a:ext uri="{28A0092B-C50C-407E-A947-70E740481C1C}">
                <a14:useLocalDpi xmlns:a14="http://schemas.microsoft.com/office/drawing/2010/main" val="0"/>
              </a:ext>
            </a:extLst>
          </a:blip>
          <a:srcRect/>
          <a:stretch>
            <a:fillRect/>
          </a:stretch>
        </p:blipFill>
        <p:spPr bwMode="auto">
          <a:xfrm>
            <a:off x="1046163" y="2487613"/>
            <a:ext cx="2030412" cy="1611312"/>
          </a:xfrm>
          <a:prstGeom prst="rect">
            <a:avLst/>
          </a:prstGeom>
          <a:noFill/>
          <a:ln>
            <a:noFill/>
          </a:ln>
          <a:effectLst>
            <a:outerShdw dist="8980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83232" name="Picture 32" descr="Machtesh Qatan from east2, tb n112500 sr"/>
          <p:cNvPicPr preferRelativeResize="0">
            <a:picLocks noChangeAspect="1" noChangeArrowheads="1"/>
          </p:cNvPicPr>
          <p:nvPr>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4117975" y="3824288"/>
            <a:ext cx="2162175" cy="1620837"/>
          </a:xfrm>
          <a:prstGeom prst="rect">
            <a:avLst/>
          </a:prstGeom>
          <a:noFill/>
          <a:ln>
            <a:noFill/>
          </a:ln>
          <a:effectLst>
            <a:outerShdw dist="8980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48896" name="Text Box 36"/>
          <p:cNvSpPr txBox="1">
            <a:spLocks noChangeArrowheads="1"/>
          </p:cNvSpPr>
          <p:nvPr/>
        </p:nvSpPr>
        <p:spPr bwMode="auto">
          <a:xfrm>
            <a:off x="8661400" y="6407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2483237" name="Text Box 37"/>
          <p:cNvSpPr txBox="1">
            <a:spLocks noChangeArrowheads="1"/>
          </p:cNvSpPr>
          <p:nvPr/>
        </p:nvSpPr>
        <p:spPr bwMode="auto">
          <a:xfrm>
            <a:off x="1768475" y="47625"/>
            <a:ext cx="1993900" cy="274638"/>
          </a:xfrm>
          <a:prstGeom prst="rect">
            <a:avLst/>
          </a:prstGeom>
          <a:noFill/>
          <a:ln w="12700">
            <a:noFill/>
            <a:miter lim="800000"/>
            <a:headEnd/>
            <a:tailEnd/>
          </a:ln>
          <a:effectLst>
            <a:outerShdw dist="35921" dir="2700000" algn="ctr" rotWithShape="0">
              <a:schemeClr val="bg2"/>
            </a:outerShdw>
          </a:effectLst>
        </p:spPr>
        <p:txBody>
          <a:bodyPr>
            <a:spAutoFit/>
          </a:bodyPr>
          <a:lstStyle/>
          <a:p>
            <a:pPr eaLnBrk="0" hangingPunct="0">
              <a:spcBef>
                <a:spcPct val="50000"/>
              </a:spcBef>
              <a:defRPr/>
            </a:pPr>
            <a:r>
              <a:rPr lang="en-US" sz="1200" b="1">
                <a:latin typeface="Arial" charset="0"/>
                <a:ea typeface="ＭＳ Ｐゴシック" pitchFamily="34" charset="-128"/>
                <a:cs typeface="+mn-cs"/>
              </a:rPr>
              <a:t>Dân 32:13</a:t>
            </a:r>
            <a:endParaRPr lang="en-US" sz="800" b="1" u="sng">
              <a:solidFill>
                <a:srgbClr val="000000"/>
              </a:solidFill>
              <a:latin typeface="Arial" charset="0"/>
              <a:ea typeface="ＭＳ Ｐゴシック" pitchFamily="34" charset="-128"/>
              <a:cs typeface="+mn-cs"/>
            </a:endParaRPr>
          </a:p>
        </p:txBody>
      </p:sp>
      <p:sp>
        <p:nvSpPr>
          <p:cNvPr id="548898" name="Rectangle 38"/>
          <p:cNvSpPr>
            <a:spLocks noGrp="1" noChangeArrowheads="1"/>
          </p:cNvSpPr>
          <p:nvPr>
            <p:ph type="title" idx="4294967295"/>
          </p:nvPr>
        </p:nvSpPr>
        <p:spPr bwMode="auto">
          <a:xfrm>
            <a:off x="-7543800" y="1905000"/>
            <a:ext cx="7162800" cy="2286000"/>
          </a:xfrm>
          <a:prstGeom prst="rect">
            <a:avLst/>
          </a:prstGeom>
          <a:noFill/>
          <a:effectLst>
            <a:outerShdw dist="8980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p>
            <a:pPr algn="ctr" eaLnBrk="1" hangingPunct="1">
              <a:spcBef>
                <a:spcPct val="50000"/>
              </a:spcBef>
            </a:pPr>
            <a:r>
              <a:rPr lang="en-US" sz="7200" b="1">
                <a:solidFill>
                  <a:srgbClr val="FFEA18"/>
                </a:solidFill>
                <a:effectLst/>
                <a:latin typeface="Arial" charset="0"/>
              </a:rPr>
              <a:t>40 NĂM? </a:t>
            </a:r>
            <a:br>
              <a:rPr lang="en-US" sz="7200" b="1">
                <a:solidFill>
                  <a:srgbClr val="FFEA18"/>
                </a:solidFill>
                <a:effectLst/>
                <a:latin typeface="Arial" charset="0"/>
              </a:rPr>
            </a:br>
            <a:r>
              <a:rPr lang="en-US" sz="7200" b="1">
                <a:solidFill>
                  <a:srgbClr val="FFEA18"/>
                </a:solidFill>
                <a:effectLst/>
                <a:latin typeface="Arial" charset="0"/>
              </a:rPr>
              <a:t>Ở ĐÂY?</a:t>
            </a:r>
          </a:p>
        </p:txBody>
      </p:sp>
      <p:sp>
        <p:nvSpPr>
          <p:cNvPr id="2483233" name="Text Box 33"/>
          <p:cNvSpPr txBox="1">
            <a:spLocks noChangeArrowheads="1"/>
          </p:cNvSpPr>
          <p:nvPr/>
        </p:nvSpPr>
        <p:spPr bwMode="auto">
          <a:xfrm>
            <a:off x="1577975" y="1546225"/>
            <a:ext cx="6351588" cy="2835275"/>
          </a:xfrm>
          <a:prstGeom prst="rect">
            <a:avLst/>
          </a:prstGeom>
          <a:noFill/>
          <a:ln>
            <a:noFill/>
          </a:ln>
          <a:effectLst>
            <a:outerShdw dist="8980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6000" b="1">
                <a:solidFill>
                  <a:srgbClr val="FFEA18"/>
                </a:solidFill>
                <a:latin typeface="Arial" charset="0"/>
              </a:rPr>
              <a:t>Ý NGÀI LÀ…   </a:t>
            </a:r>
          </a:p>
          <a:p>
            <a:pPr>
              <a:spcBef>
                <a:spcPct val="0"/>
              </a:spcBef>
            </a:pPr>
            <a:r>
              <a:rPr lang="en-US" sz="6000" b="1">
                <a:solidFill>
                  <a:srgbClr val="FFEA18"/>
                </a:solidFill>
                <a:latin typeface="Arial" charset="0"/>
              </a:rPr>
              <a:t>40 NĂM? </a:t>
            </a:r>
          </a:p>
          <a:p>
            <a:pPr>
              <a:spcBef>
                <a:spcPct val="0"/>
              </a:spcBef>
            </a:pPr>
            <a:r>
              <a:rPr lang="en-US" sz="6000" b="1">
                <a:solidFill>
                  <a:srgbClr val="FFEA18"/>
                </a:solidFill>
                <a:latin typeface="Arial" charset="0"/>
              </a:rPr>
              <a:t>Ở ĐÂY SAO?</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483211"/>
                                        </p:tgtEl>
                                        <p:attrNameLst>
                                          <p:attrName>style.visibility</p:attrName>
                                        </p:attrNameLst>
                                      </p:cBhvr>
                                      <p:to>
                                        <p:strVal val="visible"/>
                                      </p:to>
                                    </p:set>
                                    <p:animEffect transition="in" filter="wipe(right)">
                                      <p:cBhvr>
                                        <p:cTn id="7" dur="500"/>
                                        <p:tgtEl>
                                          <p:spTgt spid="2483211"/>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2483209"/>
                                        </p:tgtEl>
                                        <p:attrNameLst>
                                          <p:attrName>style.visibility</p:attrName>
                                        </p:attrNameLst>
                                      </p:cBhvr>
                                      <p:to>
                                        <p:strVal val="visible"/>
                                      </p:to>
                                    </p:set>
                                    <p:animEffect transition="in" filter="wipe(right)">
                                      <p:cBhvr>
                                        <p:cTn id="11" dur="500"/>
                                        <p:tgtEl>
                                          <p:spTgt spid="2483209"/>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2483210"/>
                                        </p:tgtEl>
                                        <p:attrNameLst>
                                          <p:attrName>style.visibility</p:attrName>
                                        </p:attrNameLst>
                                      </p:cBhvr>
                                      <p:to>
                                        <p:strVal val="visible"/>
                                      </p:to>
                                    </p:set>
                                    <p:animEffect transition="in" filter="wipe(left)">
                                      <p:cBhvr>
                                        <p:cTn id="15" dur="500"/>
                                        <p:tgtEl>
                                          <p:spTgt spid="2483210"/>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2483208"/>
                                        </p:tgtEl>
                                        <p:attrNameLst>
                                          <p:attrName>style.visibility</p:attrName>
                                        </p:attrNameLst>
                                      </p:cBhvr>
                                      <p:to>
                                        <p:strVal val="visible"/>
                                      </p:to>
                                    </p:set>
                                    <p:animEffect transition="in" filter="wipe(left)">
                                      <p:cBhvr>
                                        <p:cTn id="19" dur="500"/>
                                        <p:tgtEl>
                                          <p:spTgt spid="2483208"/>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2483229"/>
                                        </p:tgtEl>
                                        <p:attrNameLst>
                                          <p:attrName>style.visibility</p:attrName>
                                        </p:attrNameLst>
                                      </p:cBhvr>
                                      <p:to>
                                        <p:strVal val="visible"/>
                                      </p:to>
                                    </p:set>
                                    <p:animEffect transition="in" filter="wipe(right)">
                                      <p:cBhvr>
                                        <p:cTn id="23" dur="500"/>
                                        <p:tgtEl>
                                          <p:spTgt spid="2483229"/>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2483232"/>
                                        </p:tgtEl>
                                        <p:attrNameLst>
                                          <p:attrName>style.visibility</p:attrName>
                                        </p:attrNameLst>
                                      </p:cBhvr>
                                      <p:to>
                                        <p:strVal val="visible"/>
                                      </p:to>
                                    </p:set>
                                    <p:animEffect transition="in" filter="wipe(right)">
                                      <p:cBhvr>
                                        <p:cTn id="27" dur="500"/>
                                        <p:tgtEl>
                                          <p:spTgt spid="2483232"/>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2483231"/>
                                        </p:tgtEl>
                                        <p:attrNameLst>
                                          <p:attrName>style.visibility</p:attrName>
                                        </p:attrNameLst>
                                      </p:cBhvr>
                                      <p:to>
                                        <p:strVal val="visible"/>
                                      </p:to>
                                    </p:set>
                                    <p:animEffect transition="in" filter="wipe(right)">
                                      <p:cBhvr>
                                        <p:cTn id="31" dur="500"/>
                                        <p:tgtEl>
                                          <p:spTgt spid="2483231"/>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2483230"/>
                                        </p:tgtEl>
                                        <p:attrNameLst>
                                          <p:attrName>style.visibility</p:attrName>
                                        </p:attrNameLst>
                                      </p:cBhvr>
                                      <p:to>
                                        <p:strVal val="visible"/>
                                      </p:to>
                                    </p:set>
                                    <p:animEffect transition="in" filter="wipe(left)">
                                      <p:cBhvr>
                                        <p:cTn id="35" dur="500"/>
                                        <p:tgtEl>
                                          <p:spTgt spid="2483230"/>
                                        </p:tgtEl>
                                      </p:cBhvr>
                                    </p:animEffect>
                                  </p:childTnLst>
                                </p:cTn>
                              </p:par>
                            </p:childTnLst>
                          </p:cTn>
                        </p:par>
                        <p:par>
                          <p:cTn id="36" fill="hold" nodeType="afterGroup">
                            <p:stCondLst>
                              <p:cond delay="4000"/>
                            </p:stCondLst>
                            <p:childTnLst>
                              <p:par>
                                <p:cTn id="37" presetID="23" presetClass="entr" presetSubtype="528" fill="hold" grpId="0" nodeType="afterEffect">
                                  <p:stCondLst>
                                    <p:cond delay="0"/>
                                  </p:stCondLst>
                                  <p:childTnLst>
                                    <p:set>
                                      <p:cBhvr>
                                        <p:cTn id="38" dur="1" fill="hold">
                                          <p:stCondLst>
                                            <p:cond delay="0"/>
                                          </p:stCondLst>
                                        </p:cTn>
                                        <p:tgtEl>
                                          <p:spTgt spid="2483233"/>
                                        </p:tgtEl>
                                        <p:attrNameLst>
                                          <p:attrName>style.visibility</p:attrName>
                                        </p:attrNameLst>
                                      </p:cBhvr>
                                      <p:to>
                                        <p:strVal val="visible"/>
                                      </p:to>
                                    </p:set>
                                    <p:anim calcmode="lin" valueType="num">
                                      <p:cBhvr>
                                        <p:cTn id="39" dur="500" fill="hold"/>
                                        <p:tgtEl>
                                          <p:spTgt spid="2483233"/>
                                        </p:tgtEl>
                                        <p:attrNameLst>
                                          <p:attrName>ppt_w</p:attrName>
                                        </p:attrNameLst>
                                      </p:cBhvr>
                                      <p:tavLst>
                                        <p:tav tm="0">
                                          <p:val>
                                            <p:fltVal val="0"/>
                                          </p:val>
                                        </p:tav>
                                        <p:tav tm="100000">
                                          <p:val>
                                            <p:strVal val="#ppt_w"/>
                                          </p:val>
                                        </p:tav>
                                      </p:tavLst>
                                    </p:anim>
                                    <p:anim calcmode="lin" valueType="num">
                                      <p:cBhvr>
                                        <p:cTn id="40" dur="500" fill="hold"/>
                                        <p:tgtEl>
                                          <p:spTgt spid="2483233"/>
                                        </p:tgtEl>
                                        <p:attrNameLst>
                                          <p:attrName>ppt_h</p:attrName>
                                        </p:attrNameLst>
                                      </p:cBhvr>
                                      <p:tavLst>
                                        <p:tav tm="0">
                                          <p:val>
                                            <p:fltVal val="0"/>
                                          </p:val>
                                        </p:tav>
                                        <p:tav tm="100000">
                                          <p:val>
                                            <p:strVal val="#ppt_h"/>
                                          </p:val>
                                        </p:tav>
                                      </p:tavLst>
                                    </p:anim>
                                    <p:anim calcmode="lin" valueType="num">
                                      <p:cBhvr>
                                        <p:cTn id="41" dur="500" fill="hold"/>
                                        <p:tgtEl>
                                          <p:spTgt spid="2483233"/>
                                        </p:tgtEl>
                                        <p:attrNameLst>
                                          <p:attrName>ppt_x</p:attrName>
                                        </p:attrNameLst>
                                      </p:cBhvr>
                                      <p:tavLst>
                                        <p:tav tm="0">
                                          <p:val>
                                            <p:fltVal val="0.5"/>
                                          </p:val>
                                        </p:tav>
                                        <p:tav tm="100000">
                                          <p:val>
                                            <p:strVal val="#ppt_x"/>
                                          </p:val>
                                        </p:tav>
                                      </p:tavLst>
                                    </p:anim>
                                    <p:anim calcmode="lin" valueType="num">
                                      <p:cBhvr>
                                        <p:cTn id="42" dur="500" fill="hold"/>
                                        <p:tgtEl>
                                          <p:spTgt spid="24832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3208" grpId="0" autoUpdateAnimBg="0"/>
      <p:bldP spid="2483209" grpId="0" autoUpdateAnimBg="0"/>
      <p:bldP spid="2483210" grpId="0" autoUpdateAnimBg="0"/>
      <p:bldP spid="2483232" grpId="0" autoUpdateAnimBg="0"/>
      <p:bldP spid="2483233"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340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237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216023" y="57729"/>
            <a:ext cx="8093769" cy="1873863"/>
          </a:xfrm>
          <a:extLst/>
        </p:spPr>
        <p:txBody>
          <a:bodyPr/>
          <a:lstStyle/>
          <a:p>
            <a:pPr marL="904875" indent="-904875" algn="l" eaLnBrk="1" hangingPunct="1">
              <a:defRPr/>
            </a:pPr>
            <a:r>
              <a:rPr lang="en-US" sz="6000" b="1" dirty="0">
                <a:effectLst>
                  <a:glow rad="190500">
                    <a:schemeClr val="tx1"/>
                  </a:glow>
                </a:effectLst>
              </a:rPr>
              <a:t>II. Jesus </a:t>
            </a:r>
            <a:r>
              <a:rPr lang="en-US" sz="6000" b="1" dirty="0">
                <a:solidFill>
                  <a:srgbClr val="FFFF00"/>
                </a:solidFill>
                <a:effectLst>
                  <a:glow rad="190500">
                    <a:schemeClr val="tx1"/>
                  </a:glow>
                </a:effectLst>
              </a:rPr>
              <a:t>saves</a:t>
            </a:r>
            <a:r>
              <a:rPr lang="en-US" sz="6000" b="1" dirty="0">
                <a:effectLst>
                  <a:glow rad="190500">
                    <a:schemeClr val="tx1"/>
                  </a:glow>
                </a:effectLst>
              </a:rPr>
              <a:t> us from sin</a:t>
            </a:r>
            <a:r>
              <a:rPr lang="fr-FR" sz="6000" b="1" dirty="0">
                <a:effectLst>
                  <a:glow rad="190500">
                    <a:schemeClr val="tx1"/>
                  </a:glow>
                </a:effectLst>
              </a:rPr>
              <a:t>'</a:t>
            </a:r>
            <a:r>
              <a:rPr lang="en-US" sz="6000" b="1" dirty="0">
                <a:effectLst>
                  <a:glow rad="190500">
                    <a:schemeClr val="tx1"/>
                  </a:glow>
                </a:effectLst>
              </a:rPr>
              <a:t>s penalty.</a:t>
            </a:r>
          </a:p>
        </p:txBody>
      </p:sp>
    </p:spTree>
  </p:cSld>
  <p:clrMapOvr>
    <a:masterClrMapping/>
  </p:clrMapOvr>
  <p:transition spd="slow"/>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545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0" y="-1298089"/>
            <a:ext cx="9144000" cy="1079665"/>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Keep the MERRY!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Dump the MYTH!</a:t>
            </a:r>
          </a:p>
        </p:txBody>
      </p:sp>
      <p:pic>
        <p:nvPicPr>
          <p:cNvPr id="91545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0"/>
            <a:ext cx="46370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750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9308353" y="1234296"/>
            <a:ext cx="4068694" cy="3389406"/>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What if God does not believe in atheists?</a:t>
            </a:r>
          </a:p>
        </p:txBody>
      </p:sp>
      <p:pic>
        <p:nvPicPr>
          <p:cNvPr id="91750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35075"/>
            <a:ext cx="9144000" cy="488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9553" name="Picture 4" descr="bow to cros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7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14800" y="5715000"/>
            <a:ext cx="4800600" cy="1143000"/>
          </a:xfrm>
        </p:spPr>
        <p:txBody>
          <a:bodyPr/>
          <a:lstStyle/>
          <a:p>
            <a:pPr algn="r">
              <a:defRPr/>
            </a:pPr>
            <a:r>
              <a:rPr lang="en-US" sz="3600" i="1">
                <a:latin typeface="Arial" charset="0"/>
                <a:ea typeface="ＭＳ Ｐゴシック" charset="0"/>
                <a:cs typeface="Arial" charset="0"/>
              </a:rPr>
              <a:t>We need Christ!</a:t>
            </a:r>
          </a:p>
        </p:txBody>
      </p:sp>
      <p:sp>
        <p:nvSpPr>
          <p:cNvPr id="4" name="Title 1"/>
          <p:cNvSpPr txBox="1">
            <a:spLocks/>
          </p:cNvSpPr>
          <p:nvPr/>
        </p:nvSpPr>
        <p:spPr bwMode="auto">
          <a:xfrm>
            <a:off x="0" y="76200"/>
            <a:ext cx="914400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spcBef>
                <a:spcPct val="0"/>
              </a:spcBef>
              <a:defRPr/>
            </a:pPr>
            <a:r>
              <a:rPr lang="en-US" sz="3600">
                <a:solidFill>
                  <a:srgbClr val="FFFFFF"/>
                </a:solidFill>
              </a:rPr>
              <a:t>If our greatest need had been </a:t>
            </a:r>
            <a:r>
              <a:rPr lang="en-US" sz="3600">
                <a:solidFill>
                  <a:srgbClr val="FFFF00"/>
                </a:solidFill>
              </a:rPr>
              <a:t>information</a:t>
            </a:r>
            <a:r>
              <a:rPr lang="en-US" sz="3600">
                <a:solidFill>
                  <a:srgbClr val="FFFFFF"/>
                </a:solidFill>
              </a:rPr>
              <a:t>, 	God would have sent us an </a:t>
            </a:r>
            <a:r>
              <a:rPr lang="en-US" sz="3600">
                <a:solidFill>
                  <a:srgbClr val="FFFF00"/>
                </a:solidFill>
              </a:rPr>
              <a:t>educator. </a:t>
            </a:r>
            <a:endParaRPr lang="en-US" sz="3600">
              <a:solidFill>
                <a:srgbClr val="FFFF00"/>
              </a:solidFill>
              <a:latin typeface="Arial" charset="0"/>
              <a:cs typeface="ＭＳ Ｐゴシック" charset="0"/>
            </a:endParaRPr>
          </a:p>
        </p:txBody>
      </p:sp>
      <p:sp>
        <p:nvSpPr>
          <p:cNvPr id="7" name="Title 1"/>
          <p:cNvSpPr txBox="1">
            <a:spLocks/>
          </p:cNvSpPr>
          <p:nvPr/>
        </p:nvSpPr>
        <p:spPr bwMode="auto">
          <a:xfrm>
            <a:off x="0" y="1257300"/>
            <a:ext cx="914400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spcBef>
                <a:spcPct val="0"/>
              </a:spcBef>
              <a:defRPr/>
            </a:pPr>
            <a:r>
              <a:rPr lang="en-US" sz="3600">
                <a:solidFill>
                  <a:srgbClr val="FFFFFF"/>
                </a:solidFill>
              </a:rPr>
              <a:t>If our greatest need had been </a:t>
            </a:r>
            <a:r>
              <a:rPr lang="en-US" sz="3600">
                <a:solidFill>
                  <a:srgbClr val="FFFF00"/>
                </a:solidFill>
              </a:rPr>
              <a:t>technology</a:t>
            </a:r>
            <a:r>
              <a:rPr lang="en-US" sz="3600">
                <a:solidFill>
                  <a:srgbClr val="FFFFFF"/>
                </a:solidFill>
              </a:rPr>
              <a:t>, 	God would have sent us a </a:t>
            </a:r>
            <a:r>
              <a:rPr lang="en-US" sz="3600">
                <a:solidFill>
                  <a:srgbClr val="FFFF00"/>
                </a:solidFill>
              </a:rPr>
              <a:t>scientist.</a:t>
            </a:r>
            <a:endParaRPr lang="en-US" sz="3600">
              <a:solidFill>
                <a:srgbClr val="FFFF00"/>
              </a:solidFill>
              <a:latin typeface="Arial" charset="0"/>
              <a:cs typeface="ＭＳ Ｐゴシック" charset="0"/>
            </a:endParaRPr>
          </a:p>
        </p:txBody>
      </p:sp>
      <p:sp>
        <p:nvSpPr>
          <p:cNvPr id="8" name="Title 1"/>
          <p:cNvSpPr txBox="1">
            <a:spLocks/>
          </p:cNvSpPr>
          <p:nvPr/>
        </p:nvSpPr>
        <p:spPr bwMode="auto">
          <a:xfrm>
            <a:off x="0" y="2438400"/>
            <a:ext cx="914400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spcBef>
                <a:spcPct val="0"/>
              </a:spcBef>
              <a:defRPr/>
            </a:pPr>
            <a:r>
              <a:rPr lang="en-US" sz="3600">
                <a:solidFill>
                  <a:srgbClr val="FFFFFF"/>
                </a:solidFill>
              </a:rPr>
              <a:t>If our greatest need had been </a:t>
            </a:r>
            <a:r>
              <a:rPr lang="en-US" sz="3600">
                <a:solidFill>
                  <a:srgbClr val="FFFF00"/>
                </a:solidFill>
              </a:rPr>
              <a:t>money</a:t>
            </a:r>
            <a:r>
              <a:rPr lang="en-US" sz="3600">
                <a:solidFill>
                  <a:srgbClr val="FFFFFF"/>
                </a:solidFill>
              </a:rPr>
              <a:t>, </a:t>
            </a:r>
            <a:br>
              <a:rPr lang="en-US" sz="3600">
                <a:solidFill>
                  <a:srgbClr val="FFFFFF"/>
                </a:solidFill>
              </a:rPr>
            </a:br>
            <a:r>
              <a:rPr lang="en-US" sz="3600">
                <a:solidFill>
                  <a:srgbClr val="FFFFFF"/>
                </a:solidFill>
              </a:rPr>
              <a:t>	God would have sent us an </a:t>
            </a:r>
            <a:r>
              <a:rPr lang="en-US" sz="3600">
                <a:solidFill>
                  <a:srgbClr val="FFFF00"/>
                </a:solidFill>
              </a:rPr>
              <a:t>economist. </a:t>
            </a:r>
            <a:endParaRPr lang="en-US" sz="3600">
              <a:solidFill>
                <a:srgbClr val="FFFF00"/>
              </a:solidFill>
              <a:latin typeface="Arial" charset="0"/>
              <a:cs typeface="ＭＳ Ｐゴシック" charset="0"/>
            </a:endParaRPr>
          </a:p>
        </p:txBody>
      </p:sp>
      <p:sp>
        <p:nvSpPr>
          <p:cNvPr id="9" name="Title 1"/>
          <p:cNvSpPr txBox="1">
            <a:spLocks/>
          </p:cNvSpPr>
          <p:nvPr/>
        </p:nvSpPr>
        <p:spPr bwMode="auto">
          <a:xfrm>
            <a:off x="0" y="3619500"/>
            <a:ext cx="914400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spcBef>
                <a:spcPct val="0"/>
              </a:spcBef>
              <a:defRPr/>
            </a:pPr>
            <a:r>
              <a:rPr lang="en-US" sz="3600">
                <a:solidFill>
                  <a:srgbClr val="FFFFFF"/>
                </a:solidFill>
              </a:rPr>
              <a:t>If our greatest need had been </a:t>
            </a:r>
            <a:r>
              <a:rPr lang="en-US" sz="3600">
                <a:solidFill>
                  <a:srgbClr val="FFFF00"/>
                </a:solidFill>
              </a:rPr>
              <a:t>pleasure</a:t>
            </a:r>
            <a:r>
              <a:rPr lang="en-US" sz="3600">
                <a:solidFill>
                  <a:srgbClr val="FFFFFF"/>
                </a:solidFill>
              </a:rPr>
              <a:t>, 	God would have sent us an </a:t>
            </a:r>
            <a:r>
              <a:rPr lang="en-US" sz="3600">
                <a:solidFill>
                  <a:srgbClr val="FFFF00"/>
                </a:solidFill>
              </a:rPr>
              <a:t>entertainer. </a:t>
            </a:r>
            <a:endParaRPr lang="en-US" sz="3600">
              <a:solidFill>
                <a:srgbClr val="FFFF00"/>
              </a:solidFill>
              <a:latin typeface="Arial" charset="0"/>
              <a:cs typeface="ＭＳ Ｐゴシック" charset="0"/>
            </a:endParaRPr>
          </a:p>
        </p:txBody>
      </p:sp>
      <p:sp>
        <p:nvSpPr>
          <p:cNvPr id="10" name="Title 1"/>
          <p:cNvSpPr txBox="1">
            <a:spLocks/>
          </p:cNvSpPr>
          <p:nvPr/>
        </p:nvSpPr>
        <p:spPr bwMode="auto">
          <a:xfrm>
            <a:off x="0" y="4800600"/>
            <a:ext cx="914400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p>
            <a:pPr eaLnBrk="0" hangingPunct="0">
              <a:spcBef>
                <a:spcPct val="0"/>
              </a:spcBef>
              <a:defRPr/>
            </a:pPr>
            <a:r>
              <a:rPr lang="en-US" sz="3600" dirty="0">
                <a:solidFill>
                  <a:srgbClr val="FFFFFF"/>
                </a:solidFill>
                <a:latin typeface="Sand" pitchFamily="-107" charset="0"/>
                <a:ea typeface="Arial" charset="0"/>
                <a:cs typeface="Arial" charset="0"/>
              </a:rPr>
              <a:t>But our greatest need was </a:t>
            </a:r>
            <a:r>
              <a:rPr lang="en-US" sz="3600" dirty="0">
                <a:solidFill>
                  <a:srgbClr val="FFFF00"/>
                </a:solidFill>
                <a:latin typeface="Sand" pitchFamily="-107" charset="0"/>
                <a:ea typeface="Arial" charset="0"/>
                <a:cs typeface="Arial" charset="0"/>
              </a:rPr>
              <a:t>forgiveness</a:t>
            </a:r>
            <a:r>
              <a:rPr lang="en-US" sz="3600" dirty="0">
                <a:solidFill>
                  <a:srgbClr val="FFFFFF"/>
                </a:solidFill>
                <a:latin typeface="Sand" pitchFamily="-107" charset="0"/>
                <a:ea typeface="Arial" charset="0"/>
                <a:cs typeface="Arial" charset="0"/>
              </a:rPr>
              <a:t>, </a:t>
            </a:r>
            <a:br>
              <a:rPr lang="en-US" sz="3600" dirty="0">
                <a:solidFill>
                  <a:srgbClr val="FFFFFF"/>
                </a:solidFill>
                <a:latin typeface="Sand" pitchFamily="-107" charset="0"/>
                <a:ea typeface="Arial" charset="0"/>
                <a:cs typeface="Arial" charset="0"/>
              </a:rPr>
            </a:br>
            <a:r>
              <a:rPr lang="en-US" sz="3600" dirty="0">
                <a:solidFill>
                  <a:srgbClr val="FFFFFF"/>
                </a:solidFill>
                <a:latin typeface="Sand" pitchFamily="-107" charset="0"/>
                <a:ea typeface="Arial" charset="0"/>
                <a:cs typeface="Arial" charset="0"/>
              </a:rPr>
              <a:t>	so God sent us a </a:t>
            </a:r>
            <a:r>
              <a:rPr lang="en-US" sz="3600" dirty="0" err="1">
                <a:solidFill>
                  <a:srgbClr val="FFFF00"/>
                </a:solidFill>
                <a:latin typeface="Sand" pitchFamily="-107" charset="0"/>
                <a:ea typeface="Arial" charset="0"/>
                <a:cs typeface="Arial" charset="0"/>
              </a:rPr>
              <a:t>Saviour</a:t>
            </a:r>
            <a:r>
              <a:rPr lang="en-US" sz="3600" dirty="0">
                <a:solidFill>
                  <a:srgbClr val="FFFF00"/>
                </a:solidFill>
                <a:latin typeface="Sand" pitchFamily="-107" charset="0"/>
                <a:ea typeface="Arial" charset="0"/>
                <a:cs typeface="Arial"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slide(fromBottom)">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P spid="9" grpId="0"/>
      <p:bldP spid="10" grpId="0"/>
    </p:bldLst>
  </p:timing>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302832"/>
            <a:ext cx="9144000" cy="723900"/>
          </a:xfrm>
        </p:spPr>
        <p:txBody>
          <a:bodyPr/>
          <a:lstStyle/>
          <a:p>
            <a:pPr eaLnBrk="1" hangingPunct="1">
              <a:defRPr/>
            </a:pPr>
            <a:r>
              <a:rPr lang="en-US" sz="5400" b="1" kern="1200" dirty="0">
                <a:solidFill>
                  <a:srgbClr val="FFFFFF"/>
                </a:solidFill>
                <a:effectLst>
                  <a:glow rad="177800">
                    <a:srgbClr val="000000"/>
                  </a:glow>
                </a:effectLst>
                <a:latin typeface="Arial"/>
                <a:ea typeface="ＭＳ Ｐゴシック" charset="0"/>
                <a:cs typeface="Arial"/>
              </a:rPr>
              <a:t>We need a RISEN Savior</a:t>
            </a:r>
          </a:p>
        </p:txBody>
      </p:sp>
      <p:pic>
        <p:nvPicPr>
          <p:cNvPr id="9216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11288"/>
            <a:ext cx="9232900" cy="544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364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endParaRPr>
          </a:p>
        </p:txBody>
      </p:sp>
      <p:sp>
        <p:nvSpPr>
          <p:cNvPr id="900098" name="Rectangle 2"/>
          <p:cNvSpPr>
            <a:spLocks noGrp="1" noChangeArrowheads="1"/>
          </p:cNvSpPr>
          <p:nvPr>
            <p:ph type="ctrTitle"/>
          </p:nvPr>
        </p:nvSpPr>
        <p:spPr>
          <a:xfrm>
            <a:off x="0" y="43012"/>
            <a:ext cx="9144000" cy="1442126"/>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What or who are you trusting to save you from your sin?</a:t>
            </a:r>
          </a:p>
        </p:txBody>
      </p:sp>
      <p:pic>
        <p:nvPicPr>
          <p:cNvPr id="9236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17688"/>
            <a:ext cx="9144000" cy="4243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Rectangle 2"/>
          <p:cNvSpPr>
            <a:spLocks noGrp="1" noChangeArrowheads="1"/>
          </p:cNvSpPr>
          <p:nvPr>
            <p:ph type="title"/>
          </p:nvPr>
        </p:nvSpPr>
        <p:spPr/>
        <p:txBody>
          <a:bodyPr/>
          <a:lstStyle/>
          <a:p>
            <a:pPr eaLnBrk="1" hangingPunct="1"/>
            <a:endParaRPr lang="en-US">
              <a:latin typeface="Times New Roman" charset="0"/>
            </a:endParaRPr>
          </a:p>
        </p:txBody>
      </p:sp>
      <p:sp>
        <p:nvSpPr>
          <p:cNvPr id="925698" name="Rectangle 3"/>
          <p:cNvSpPr>
            <a:spLocks noGrp="1" noChangeArrowheads="1"/>
          </p:cNvSpPr>
          <p:nvPr>
            <p:ph type="body" idx="1"/>
          </p:nvPr>
        </p:nvSpPr>
        <p:spPr/>
        <p:txBody>
          <a:bodyPr/>
          <a:lstStyle/>
          <a:p>
            <a:pPr eaLnBrk="1" hangingPunct="1"/>
            <a:endParaRPr lang="en-US">
              <a:latin typeface="Times New Roman" charset="0"/>
            </a:endParaRPr>
          </a:p>
        </p:txBody>
      </p:sp>
    </p:spTree>
  </p:cSld>
  <p:clrMapOvr>
    <a:masterClrMapping/>
  </p:clrMapOvr>
  <p:transition spd="med">
    <p:randomBar dir="vert"/>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r>
              <a:rPr lang="en-US" sz="2800" b="1" dirty="0" err="1"/>
              <a:t>Cựu</a:t>
            </a:r>
            <a:r>
              <a:rPr lang="en-US" sz="2800" b="1" dirty="0"/>
              <a:t> </a:t>
            </a:r>
            <a:r>
              <a:rPr lang="en-US" sz="2800" b="1" dirty="0" err="1"/>
              <a:t>Ước</a:t>
            </a:r>
            <a:r>
              <a:rPr lang="en-US" sz="2800" b="1" dirty="0"/>
              <a:t> </a:t>
            </a:r>
            <a:r>
              <a:rPr lang="en-US" sz="2800" b="1" dirty="0" err="1"/>
              <a:t>Lược</a:t>
            </a:r>
            <a:r>
              <a:rPr lang="en-US" sz="2800" b="1" dirty="0"/>
              <a:t> </a:t>
            </a:r>
            <a:r>
              <a:rPr lang="en-US" sz="2800" b="1" dirty="0" err="1"/>
              <a:t>Khảo</a:t>
            </a:r>
            <a:r>
              <a:rPr lang="en-US" sz="2800" b="1" dirty="0"/>
              <a:t>—</a:t>
            </a:r>
            <a:r>
              <a:rPr lang="en-US" sz="2800" b="1" dirty="0" err="1">
                <a:latin typeface="Arial" charset="0"/>
                <a:ea typeface="ＭＳ Ｐゴシック" charset="0"/>
                <a:cs typeface="ＭＳ Ｐゴシック" charset="0"/>
              </a:rPr>
              <a:t>BibleStudyDownloads.org</a:t>
            </a:r>
            <a:endParaRPr lang="en-US" sz="1100" b="1" dirty="0">
              <a:latin typeface="Arial" charset="0"/>
              <a:ea typeface="ＭＳ Ｐゴシック" charset="0"/>
              <a:cs typeface="ＭＳ Ｐゴシック" charset="0"/>
            </a:endParaRPr>
          </a:p>
        </p:txBody>
      </p:sp>
      <p:sp>
        <p:nvSpPr>
          <p:cNvPr id="608259" name="Rectangle 1026"/>
          <p:cNvSpPr txBox="1">
            <a:spLocks noChangeArrowheads="1"/>
          </p:cNvSpPr>
          <p:nvPr/>
        </p:nvSpPr>
        <p:spPr bwMode="auto">
          <a:xfrm>
            <a:off x="0" y="5"/>
            <a:ext cx="9144000" cy="636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Tải</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Về</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Tài</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Liệu</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Nghiên</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Cứu</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Kinh</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Thánh</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 name="Picture 4"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6" name="Picture 5"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892986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6"/>
                                        </p:tgtEl>
                                        <p:attrNameLst>
                                          <p:attrName>ppt_x</p:attrName>
                                        </p:attrNameLst>
                                      </p:cBhvr>
                                      <p:tavLst>
                                        <p:tav tm="0">
                                          <p:val>
                                            <p:strVal val="ppt_x"/>
                                          </p:val>
                                        </p:tav>
                                        <p:tav tm="100000">
                                          <p:val>
                                            <p:strVal val="0-ppt_w/2"/>
                                          </p:val>
                                        </p:tav>
                                      </p:tavLst>
                                    </p:anim>
                                    <p:anim calcmode="lin" valueType="num">
                                      <p:cBhvr additive="base">
                                        <p:cTn id="7" dur="2000"/>
                                        <p:tgtEl>
                                          <p:spTgt spid="6"/>
                                        </p:tgtEl>
                                        <p:attrNameLst>
                                          <p:attrName>ppt_y</p:attrName>
                                        </p:attrNameLst>
                                      </p:cBhvr>
                                      <p:tavLst>
                                        <p:tav tm="0">
                                          <p:val>
                                            <p:strVal val="ppt_y"/>
                                          </p:val>
                                        </p:tav>
                                        <p:tav tm="100000">
                                          <p:val>
                                            <p:strVal val="ppt_y"/>
                                          </p:val>
                                        </p:tav>
                                      </p:tavLst>
                                    </p:anim>
                                    <p:set>
                                      <p:cBhvr>
                                        <p:cTn id="8" dur="1" fill="hold">
                                          <p:stCondLst>
                                            <p:cond delay="1999"/>
                                          </p:stCondLst>
                                        </p:cTn>
                                        <p:tgtEl>
                                          <p:spTgt spid="6"/>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2485251" name="Rectangle 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effectLst>
                  <a:outerShdw blurRad="38100" dist="38100" dir="2700000" algn="tl">
                    <a:srgbClr val="000000"/>
                  </a:outerShdw>
                </a:effectLst>
                <a:latin typeface="Arial" charset="0"/>
              </a:rPr>
              <a:t>42</a:t>
            </a:r>
          </a:p>
        </p:txBody>
      </p:sp>
      <p:sp>
        <p:nvSpPr>
          <p:cNvPr id="550915" name="Text Box 4"/>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26-29</a:t>
            </a:r>
          </a:p>
        </p:txBody>
      </p:sp>
      <p:pic>
        <p:nvPicPr>
          <p:cNvPr id="550916" name="Picture 5" descr="Jericho area aerial from northwest,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2485254" name="Text Box 6"/>
          <p:cNvSpPr txBox="1">
            <a:spLocks noChangeArrowheads="1"/>
          </p:cNvSpPr>
          <p:nvPr/>
        </p:nvSpPr>
        <p:spPr bwMode="auto">
          <a:xfrm>
            <a:off x="3117850" y="4287838"/>
            <a:ext cx="3681413" cy="457200"/>
          </a:xfrm>
          <a:prstGeom prst="rect">
            <a:avLst/>
          </a:prstGeom>
          <a:noFill/>
          <a:ln w="12700">
            <a:noFill/>
            <a:miter lim="800000"/>
            <a:headEnd/>
            <a:tailEnd/>
          </a:ln>
          <a:effectLst>
            <a:outerShdw dist="45791" dir="3378596" algn="ctr" rotWithShape="0">
              <a:schemeClr val="bg2"/>
            </a:outerShdw>
          </a:effectLst>
        </p:spPr>
        <p:txBody>
          <a:bodyPr>
            <a:spAutoFit/>
          </a:bodyPr>
          <a:lstStyle/>
          <a:p>
            <a:pPr algn="ctr" eaLnBrk="0" hangingPunct="0">
              <a:spcBef>
                <a:spcPct val="50000"/>
              </a:spcBef>
              <a:defRPr/>
            </a:pPr>
            <a:r>
              <a:rPr lang="en-US" sz="2400" b="1">
                <a:solidFill>
                  <a:schemeClr val="tx2"/>
                </a:solidFill>
                <a:latin typeface="Arial" charset="0"/>
                <a:ea typeface="ＭＳ Ｐゴシック" pitchFamily="34" charset="-128"/>
                <a:cs typeface="+mn-cs"/>
              </a:rPr>
              <a:t>Giê-ri-cô cổ đại</a:t>
            </a:r>
          </a:p>
        </p:txBody>
      </p:sp>
      <p:sp>
        <p:nvSpPr>
          <p:cNvPr id="2485255" name="Text Box 7"/>
          <p:cNvSpPr txBox="1">
            <a:spLocks noChangeArrowheads="1"/>
          </p:cNvSpPr>
          <p:nvPr/>
        </p:nvSpPr>
        <p:spPr bwMode="auto">
          <a:xfrm>
            <a:off x="5000625" y="1074738"/>
            <a:ext cx="3421063" cy="457200"/>
          </a:xfrm>
          <a:prstGeom prst="rect">
            <a:avLst/>
          </a:prstGeom>
          <a:noFill/>
          <a:ln w="12700">
            <a:noFill/>
            <a:miter lim="800000"/>
            <a:headEnd/>
            <a:tailEnd/>
          </a:ln>
          <a:effectLst>
            <a:outerShdw dist="45791" dir="3378596" algn="ctr" rotWithShape="0">
              <a:schemeClr val="bg2"/>
            </a:outerShdw>
          </a:effectLst>
        </p:spPr>
        <p:txBody>
          <a:bodyPr>
            <a:spAutoFit/>
          </a:bodyPr>
          <a:lstStyle/>
          <a:p>
            <a:pPr algn="ctr" eaLnBrk="0" hangingPunct="0">
              <a:spcBef>
                <a:spcPct val="50000"/>
              </a:spcBef>
              <a:defRPr/>
            </a:pPr>
            <a:r>
              <a:rPr lang="en-US" sz="2400" b="1">
                <a:solidFill>
                  <a:schemeClr val="accent1"/>
                </a:solidFill>
                <a:latin typeface="Arial" charset="0"/>
                <a:ea typeface="ＭＳ Ｐゴシック" pitchFamily="34" charset="-128"/>
                <a:cs typeface="+mn-cs"/>
              </a:rPr>
              <a:t>BiỂN CHẾT</a:t>
            </a:r>
          </a:p>
        </p:txBody>
      </p:sp>
      <p:sp>
        <p:nvSpPr>
          <p:cNvPr id="2485256" name="Text Box 8"/>
          <p:cNvSpPr txBox="1">
            <a:spLocks noChangeArrowheads="1"/>
          </p:cNvSpPr>
          <p:nvPr/>
        </p:nvSpPr>
        <p:spPr bwMode="auto">
          <a:xfrm>
            <a:off x="1446213" y="1490663"/>
            <a:ext cx="3421062" cy="457200"/>
          </a:xfrm>
          <a:prstGeom prst="rect">
            <a:avLst/>
          </a:prstGeom>
          <a:noFill/>
          <a:ln w="12700">
            <a:noFill/>
            <a:miter lim="800000"/>
            <a:headEnd/>
            <a:tailEnd/>
          </a:ln>
          <a:effectLst>
            <a:outerShdw dist="45791" dir="3378596" algn="ctr" rotWithShape="0">
              <a:schemeClr val="bg2"/>
            </a:outerShdw>
          </a:effectLst>
        </p:spPr>
        <p:txBody>
          <a:bodyPr>
            <a:spAutoFit/>
          </a:bodyPr>
          <a:lstStyle/>
          <a:p>
            <a:pPr eaLnBrk="0" hangingPunct="0">
              <a:spcBef>
                <a:spcPct val="50000"/>
              </a:spcBef>
              <a:defRPr/>
            </a:pPr>
            <a:r>
              <a:rPr lang="en-US" sz="2400" b="1">
                <a:solidFill>
                  <a:schemeClr val="accent1"/>
                </a:solidFill>
                <a:latin typeface="Arial" charset="0"/>
                <a:ea typeface="ＭＳ Ｐゴシック" pitchFamily="34" charset="-128"/>
                <a:cs typeface="+mn-cs"/>
              </a:rPr>
              <a:t>SÔNG GIÔ-ĐANH</a:t>
            </a:r>
          </a:p>
        </p:txBody>
      </p:sp>
      <p:sp>
        <p:nvSpPr>
          <p:cNvPr id="2485257" name="Arc 9"/>
          <p:cNvSpPr>
            <a:spLocks/>
          </p:cNvSpPr>
          <p:nvPr/>
        </p:nvSpPr>
        <p:spPr bwMode="auto">
          <a:xfrm flipH="1" flipV="1">
            <a:off x="1135063" y="1693863"/>
            <a:ext cx="4230687" cy="2071687"/>
          </a:xfrm>
          <a:custGeom>
            <a:avLst/>
            <a:gdLst>
              <a:gd name="T0" fmla="*/ 0 w 21696"/>
              <a:gd name="T1" fmla="*/ 96 h 21600"/>
              <a:gd name="T2" fmla="*/ 4230687 w 21696"/>
              <a:gd name="T3" fmla="*/ 2071687 h 21600"/>
              <a:gd name="T4" fmla="*/ 18720 w 21696"/>
              <a:gd name="T5" fmla="*/ 2071687 h 21600"/>
              <a:gd name="T6" fmla="*/ 0 60000 65536"/>
              <a:gd name="T7" fmla="*/ 0 60000 65536"/>
              <a:gd name="T8" fmla="*/ 0 60000 65536"/>
              <a:gd name="T9" fmla="*/ 0 w 21696"/>
              <a:gd name="T10" fmla="*/ 0 h 21600"/>
              <a:gd name="T11" fmla="*/ 21696 w 21696"/>
              <a:gd name="T12" fmla="*/ 21600 h 21600"/>
            </a:gdLst>
            <a:ahLst/>
            <a:cxnLst>
              <a:cxn ang="T6">
                <a:pos x="T0" y="T1"/>
              </a:cxn>
              <a:cxn ang="T7">
                <a:pos x="T2" y="T3"/>
              </a:cxn>
              <a:cxn ang="T8">
                <a:pos x="T4" y="T5"/>
              </a:cxn>
            </a:cxnLst>
            <a:rect l="T9" t="T10" r="T11" b="T12"/>
            <a:pathLst>
              <a:path w="21696" h="21600" fill="none" extrusionOk="0">
                <a:moveTo>
                  <a:pt x="-1" y="0"/>
                </a:moveTo>
                <a:cubicBezTo>
                  <a:pt x="31" y="0"/>
                  <a:pt x="63" y="-1"/>
                  <a:pt x="96" y="0"/>
                </a:cubicBezTo>
                <a:cubicBezTo>
                  <a:pt x="12025" y="0"/>
                  <a:pt x="21696" y="9670"/>
                  <a:pt x="21696" y="21600"/>
                </a:cubicBezTo>
              </a:path>
              <a:path w="21696" h="21600" stroke="0" extrusionOk="0">
                <a:moveTo>
                  <a:pt x="-1" y="0"/>
                </a:moveTo>
                <a:cubicBezTo>
                  <a:pt x="31" y="0"/>
                  <a:pt x="63" y="-1"/>
                  <a:pt x="96" y="0"/>
                </a:cubicBezTo>
                <a:cubicBezTo>
                  <a:pt x="12025" y="0"/>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485258" name="Arc 10"/>
          <p:cNvSpPr>
            <a:spLocks/>
          </p:cNvSpPr>
          <p:nvPr/>
        </p:nvSpPr>
        <p:spPr bwMode="auto">
          <a:xfrm flipH="1" flipV="1">
            <a:off x="865188" y="1693863"/>
            <a:ext cx="3808412" cy="2527300"/>
          </a:xfrm>
          <a:custGeom>
            <a:avLst/>
            <a:gdLst>
              <a:gd name="T0" fmla="*/ 90450 w 21600"/>
              <a:gd name="T1" fmla="*/ 0 h 21593"/>
              <a:gd name="T2" fmla="*/ 3808412 w 21600"/>
              <a:gd name="T3" fmla="*/ 2527300 h 21593"/>
              <a:gd name="T4" fmla="*/ 0 w 21600"/>
              <a:gd name="T5" fmla="*/ 2527300 h 21593"/>
              <a:gd name="T6" fmla="*/ 0 60000 65536"/>
              <a:gd name="T7" fmla="*/ 0 60000 65536"/>
              <a:gd name="T8" fmla="*/ 0 60000 65536"/>
              <a:gd name="T9" fmla="*/ 0 w 21600"/>
              <a:gd name="T10" fmla="*/ 0 h 21593"/>
              <a:gd name="T11" fmla="*/ 21600 w 21600"/>
              <a:gd name="T12" fmla="*/ 21593 h 21593"/>
            </a:gdLst>
            <a:ahLst/>
            <a:cxnLst>
              <a:cxn ang="T6">
                <a:pos x="T0" y="T1"/>
              </a:cxn>
              <a:cxn ang="T7">
                <a:pos x="T2" y="T3"/>
              </a:cxn>
              <a:cxn ang="T8">
                <a:pos x="T4" y="T5"/>
              </a:cxn>
            </a:cxnLst>
            <a:rect l="T9" t="T10" r="T11" b="T12"/>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485259" name="Arc 11"/>
          <p:cNvSpPr>
            <a:spLocks/>
          </p:cNvSpPr>
          <p:nvPr/>
        </p:nvSpPr>
        <p:spPr bwMode="auto">
          <a:xfrm flipH="1" flipV="1">
            <a:off x="622300" y="1685925"/>
            <a:ext cx="2571750" cy="2841625"/>
          </a:xfrm>
          <a:custGeom>
            <a:avLst/>
            <a:gdLst>
              <a:gd name="T0" fmla="*/ 61079 w 21600"/>
              <a:gd name="T1" fmla="*/ 0 h 21593"/>
              <a:gd name="T2" fmla="*/ 2571750 w 21600"/>
              <a:gd name="T3" fmla="*/ 2841625 h 21593"/>
              <a:gd name="T4" fmla="*/ 0 w 21600"/>
              <a:gd name="T5" fmla="*/ 2841625 h 21593"/>
              <a:gd name="T6" fmla="*/ 0 60000 65536"/>
              <a:gd name="T7" fmla="*/ 0 60000 65536"/>
              <a:gd name="T8" fmla="*/ 0 60000 65536"/>
              <a:gd name="T9" fmla="*/ 0 w 21600"/>
              <a:gd name="T10" fmla="*/ 0 h 21593"/>
              <a:gd name="T11" fmla="*/ 21600 w 21600"/>
              <a:gd name="T12" fmla="*/ 21593 h 21593"/>
            </a:gdLst>
            <a:ahLst/>
            <a:cxnLst>
              <a:cxn ang="T6">
                <a:pos x="T0" y="T1"/>
              </a:cxn>
              <a:cxn ang="T7">
                <a:pos x="T2" y="T3"/>
              </a:cxn>
              <a:cxn ang="T8">
                <a:pos x="T4" y="T5"/>
              </a:cxn>
            </a:cxnLst>
            <a:rect l="T9" t="T10" r="T11" b="T12"/>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550923"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550924" name="Rectangle 13"/>
          <p:cNvSpPr>
            <a:spLocks noChangeArrowheads="1"/>
          </p:cNvSpPr>
          <p:nvPr/>
        </p:nvSpPr>
        <p:spPr bwMode="auto">
          <a:xfrm>
            <a:off x="1716088" y="5167313"/>
            <a:ext cx="5795962" cy="822325"/>
          </a:xfrm>
          <a:prstGeom prst="rect">
            <a:avLst/>
          </a:prstGeom>
          <a:noFill/>
          <a:ln>
            <a:noFill/>
          </a:ln>
          <a:effectLst>
            <a:outerShdw dist="71842"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algn="ctr" eaLnBrk="0" hangingPunct="0">
              <a:spcBef>
                <a:spcPct val="0"/>
              </a:spcBef>
            </a:pPr>
            <a:r>
              <a:rPr lang="en-US" sz="2400" b="1">
                <a:solidFill>
                  <a:srgbClr val="FFEA18"/>
                </a:solidFill>
                <a:latin typeface="Arial" charset="0"/>
              </a:rPr>
              <a:t>Từ Giê-ri-cô...</a:t>
            </a:r>
          </a:p>
          <a:p>
            <a:pPr algn="ctr" eaLnBrk="0" hangingPunct="0">
              <a:spcBef>
                <a:spcPct val="0"/>
              </a:spcBef>
            </a:pPr>
            <a:r>
              <a:rPr lang="en-US" sz="2400" b="1">
                <a:solidFill>
                  <a:srgbClr val="FFEA18"/>
                </a:solidFill>
                <a:latin typeface="Arial" charset="0"/>
              </a:rPr>
              <a:t>Nhìn về phía Đông qua sông Giô-đanh </a:t>
            </a:r>
          </a:p>
        </p:txBody>
      </p:sp>
      <p:sp>
        <p:nvSpPr>
          <p:cNvPr id="2485262" name="Text Box 14"/>
          <p:cNvSpPr txBox="1">
            <a:spLocks noChangeArrowheads="1"/>
          </p:cNvSpPr>
          <p:nvPr/>
        </p:nvSpPr>
        <p:spPr bwMode="auto">
          <a:xfrm>
            <a:off x="2424113" y="2979738"/>
            <a:ext cx="3681412" cy="457200"/>
          </a:xfrm>
          <a:prstGeom prst="rect">
            <a:avLst/>
          </a:prstGeom>
          <a:noFill/>
          <a:ln w="12700">
            <a:noFill/>
            <a:miter lim="800000"/>
            <a:headEnd/>
            <a:tailEnd/>
          </a:ln>
          <a:effectLst>
            <a:outerShdw dist="45791" dir="3378596" algn="ctr" rotWithShape="0">
              <a:schemeClr val="bg2"/>
            </a:outerShdw>
          </a:effectLst>
        </p:spPr>
        <p:txBody>
          <a:bodyPr>
            <a:spAutoFit/>
          </a:bodyPr>
          <a:lstStyle/>
          <a:p>
            <a:pPr algn="ctr" eaLnBrk="0" hangingPunct="0">
              <a:spcBef>
                <a:spcPct val="50000"/>
              </a:spcBef>
              <a:defRPr/>
            </a:pPr>
            <a:r>
              <a:rPr lang="en-US" sz="2400" b="1">
                <a:solidFill>
                  <a:schemeClr val="tx2"/>
                </a:solidFill>
                <a:latin typeface="Arial" charset="0"/>
                <a:ea typeface="ＭＳ Ｐゴシック" pitchFamily="34" charset="-128"/>
                <a:cs typeface="+mn-cs"/>
              </a:rPr>
              <a:t>Giê-ri-cô hiện đại</a:t>
            </a:r>
          </a:p>
        </p:txBody>
      </p:sp>
      <p:sp>
        <p:nvSpPr>
          <p:cNvPr id="550926" name="Freeform 15"/>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0927" name="Rectangle 16"/>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50928" name="Freeform 17"/>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0929" name="AutoShape 1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50930" name="Rectangle 1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50931" name="Rectangle 20"/>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550932" name="AutoShape 21"/>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550933" name="Line 22"/>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0934" name="Line 23"/>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0935" name="Rectangle 24"/>
          <p:cNvSpPr>
            <a:spLocks noChangeArrowheads="1"/>
          </p:cNvSpPr>
          <p:nvPr/>
        </p:nvSpPr>
        <p:spPr bwMode="auto">
          <a:xfrm>
            <a:off x="8053388" y="3429000"/>
            <a:ext cx="6572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Arial" charset="0"/>
              </a:rPr>
              <a:t>JOSHUA</a:t>
            </a:r>
          </a:p>
        </p:txBody>
      </p:sp>
      <p:sp>
        <p:nvSpPr>
          <p:cNvPr id="550936" name="Rectangle 25"/>
          <p:cNvSpPr>
            <a:spLocks noChangeArrowheads="1"/>
          </p:cNvSpPr>
          <p:nvPr/>
        </p:nvSpPr>
        <p:spPr bwMode="auto">
          <a:xfrm>
            <a:off x="8118475" y="3644900"/>
            <a:ext cx="7334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Helvetica" charset="0"/>
              </a:rPr>
              <a:t>Jericho/Ai</a:t>
            </a:r>
          </a:p>
        </p:txBody>
      </p:sp>
      <p:sp>
        <p:nvSpPr>
          <p:cNvPr id="2485274" name="Rectangle 26"/>
          <p:cNvSpPr>
            <a:spLocks noGrp="1" noChangeArrowheads="1"/>
          </p:cNvSpPr>
          <p:nvPr>
            <p:ph type="title" idx="4294967295"/>
          </p:nvPr>
        </p:nvSpPr>
        <p:spPr bwMode="auto">
          <a:xfrm>
            <a:off x="-2590800" y="2590800"/>
            <a:ext cx="2133600" cy="838200"/>
          </a:xfrm>
          <a:prstGeom prst="rect">
            <a:avLst/>
          </a:prstGeom>
          <a:ln>
            <a:miter lim="800000"/>
            <a:headEnd/>
            <a:tailEnd/>
          </a:ln>
        </p:spPr>
        <p:txBody>
          <a:bodyPr/>
          <a:lstStyle/>
          <a:p>
            <a:pPr eaLnBrk="1" hangingPunct="1">
              <a:defRPr/>
            </a:pPr>
            <a:r>
              <a:rPr lang="en-US">
                <a:latin typeface="Times" charset="0"/>
                <a:cs typeface="+mj-cs"/>
              </a:rPr>
              <a:t>Jericho</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485259"/>
                                        </p:tgtEl>
                                        <p:attrNameLst>
                                          <p:attrName>style.visibility</p:attrName>
                                        </p:attrNameLst>
                                      </p:cBhvr>
                                      <p:to>
                                        <p:strVal val="visible"/>
                                      </p:to>
                                    </p:set>
                                    <p:animEffect transition="in" filter="wipe(up)">
                                      <p:cBhvr>
                                        <p:cTn id="7" dur="3000"/>
                                        <p:tgtEl>
                                          <p:spTgt spid="2485259"/>
                                        </p:tgtEl>
                                      </p:cBhvr>
                                    </p:animEffect>
                                  </p:childTnLst>
                                </p:cTn>
                              </p:par>
                              <p:par>
                                <p:cTn id="8" presetID="22" presetClass="entr" presetSubtype="1" fill="hold" nodeType="withEffect">
                                  <p:stCondLst>
                                    <p:cond delay="0"/>
                                  </p:stCondLst>
                                  <p:childTnLst>
                                    <p:set>
                                      <p:cBhvr>
                                        <p:cTn id="9" dur="1" fill="hold">
                                          <p:stCondLst>
                                            <p:cond delay="0"/>
                                          </p:stCondLst>
                                        </p:cTn>
                                        <p:tgtEl>
                                          <p:spTgt spid="2485258"/>
                                        </p:tgtEl>
                                        <p:attrNameLst>
                                          <p:attrName>style.visibility</p:attrName>
                                        </p:attrNameLst>
                                      </p:cBhvr>
                                      <p:to>
                                        <p:strVal val="visible"/>
                                      </p:to>
                                    </p:set>
                                    <p:animEffect transition="in" filter="wipe(up)">
                                      <p:cBhvr>
                                        <p:cTn id="10" dur="3000"/>
                                        <p:tgtEl>
                                          <p:spTgt spid="2485258"/>
                                        </p:tgtEl>
                                      </p:cBhvr>
                                    </p:animEffect>
                                  </p:childTnLst>
                                </p:cTn>
                              </p:par>
                              <p:par>
                                <p:cTn id="11" presetID="22" presetClass="entr" presetSubtype="1" fill="hold" nodeType="withEffect">
                                  <p:stCondLst>
                                    <p:cond delay="0"/>
                                  </p:stCondLst>
                                  <p:childTnLst>
                                    <p:set>
                                      <p:cBhvr>
                                        <p:cTn id="12" dur="1" fill="hold">
                                          <p:stCondLst>
                                            <p:cond delay="0"/>
                                          </p:stCondLst>
                                        </p:cTn>
                                        <p:tgtEl>
                                          <p:spTgt spid="2485257"/>
                                        </p:tgtEl>
                                        <p:attrNameLst>
                                          <p:attrName>style.visibility</p:attrName>
                                        </p:attrNameLst>
                                      </p:cBhvr>
                                      <p:to>
                                        <p:strVal val="visible"/>
                                      </p:to>
                                    </p:set>
                                    <p:animEffect transition="in" filter="wipe(up)">
                                      <p:cBhvr>
                                        <p:cTn id="13" dur="3000"/>
                                        <p:tgtEl>
                                          <p:spTgt spid="2485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61" name="Picture 2" descr="Gen 1v1 Elohim TSOH.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5" name="Rectangle 6"/>
          <p:cNvSpPr>
            <a:spLocks noGrp="1" noChangeArrowheads="1"/>
          </p:cNvSpPr>
          <p:nvPr>
            <p:ph type="ctrTitle"/>
          </p:nvPr>
        </p:nvSpPr>
        <p:spPr>
          <a:xfrm>
            <a:off x="694721" y="2217"/>
            <a:ext cx="7685356" cy="1335234"/>
          </a:xfrm>
          <a:extLst/>
        </p:spPr>
        <p:txBody>
          <a:bodyPr rtlCol="0">
            <a:noAutofit/>
          </a:bodyPr>
          <a:lstStyle/>
          <a:p>
            <a:pPr eaLnBrk="1" fontAlgn="auto" hangingPunct="1">
              <a:spcAft>
                <a:spcPts val="0"/>
              </a:spcAft>
              <a:defRPr/>
            </a:pPr>
            <a:r>
              <a:rPr lang="en-US" altLang="zh-CN" sz="4800" dirty="0">
                <a:solidFill>
                  <a:schemeClr val="bg1"/>
                </a:solidFill>
                <a:effectLst>
                  <a:glow rad="165100">
                    <a:schemeClr val="tx1"/>
                  </a:glow>
                </a:effectLst>
                <a:latin typeface="Arial" charset="0"/>
                <a:cs typeface="+mj-cs"/>
              </a:rPr>
              <a:t>Israel needed to know, "Who is their God"?</a:t>
            </a:r>
          </a:p>
        </p:txBody>
      </p:sp>
      <p:sp>
        <p:nvSpPr>
          <p:cNvPr id="552963" name="Text Box 8"/>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altLang="zh-CN" sz="2400" b="1">
                <a:solidFill>
                  <a:srgbClr val="FFFFFF"/>
                </a:solidFill>
                <a:latin typeface="Arial" charset="0"/>
                <a:cs typeface="Arial" charset="0"/>
              </a:rPr>
              <a:t>56</a:t>
            </a:r>
          </a:p>
        </p:txBody>
      </p:sp>
    </p:spTree>
  </p:cSld>
  <p:clrMapOvr>
    <a:masterClrMapping/>
  </p:clrMapOvr>
  <p:transition>
    <p:wheel spokes="0"/>
  </p:transition>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1600200" y="0"/>
            <a:ext cx="6172200" cy="685800"/>
          </a:xfrm>
        </p:spPr>
        <p:txBody>
          <a:bodyPr>
            <a:normAutofit fontScale="90000"/>
          </a:bodyPr>
          <a:lstStyle/>
          <a:p>
            <a:pPr eaLnBrk="1" hangingPunct="1">
              <a:defRPr/>
            </a:pPr>
            <a:r>
              <a:rPr lang="en-US" altLang="zh-CN" sz="4000" b="1">
                <a:solidFill>
                  <a:srgbClr val="00FFFF"/>
                </a:solidFill>
                <a:latin typeface="Arial" charset="0"/>
                <a:cs typeface="Arial" charset="0"/>
              </a:rPr>
              <a:t>Genesis</a:t>
            </a:r>
            <a:endParaRPr lang="en-US" altLang="zh-CN" sz="4000">
              <a:latin typeface="Arial" charset="0"/>
              <a:cs typeface="Arial" charset="0"/>
            </a:endParaRPr>
          </a:p>
        </p:txBody>
      </p:sp>
      <p:sp>
        <p:nvSpPr>
          <p:cNvPr id="555011" name="Text Box 4"/>
          <p:cNvSpPr txBox="1">
            <a:spLocks noChangeArrowheads="1"/>
          </p:cNvSpPr>
          <p:nvPr/>
        </p:nvSpPr>
        <p:spPr bwMode="auto">
          <a:xfrm>
            <a:off x="8559800" y="74613"/>
            <a:ext cx="5270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none" anchor="ct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altLang="zh-CN" sz="2400">
                <a:solidFill>
                  <a:srgbClr val="FFFFFF"/>
                </a:solidFill>
                <a:latin typeface="Arial" charset="0"/>
                <a:cs typeface="Arial" charset="0"/>
              </a:rPr>
              <a:t>56</a:t>
            </a:r>
            <a:endParaRPr lang="en-US" altLang="zh-CN" sz="2400">
              <a:solidFill>
                <a:srgbClr val="000000"/>
              </a:solidFill>
              <a:latin typeface="Arial" charset="0"/>
              <a:cs typeface="Arial" charset="0"/>
            </a:endParaRPr>
          </a:p>
        </p:txBody>
      </p:sp>
      <p:graphicFrame>
        <p:nvGraphicFramePr>
          <p:cNvPr id="555012" name="Object 2"/>
          <p:cNvGraphicFramePr>
            <a:graphicFrameLocks noChangeAspect="1"/>
          </p:cNvGraphicFramePr>
          <p:nvPr/>
        </p:nvGraphicFramePr>
        <p:xfrm>
          <a:off x="-36513" y="717550"/>
          <a:ext cx="9190038" cy="6383338"/>
        </p:xfrm>
        <a:graphic>
          <a:graphicData uri="http://schemas.openxmlformats.org/presentationml/2006/ole">
            <mc:AlternateContent xmlns:mc="http://schemas.openxmlformats.org/markup-compatibility/2006">
              <mc:Choice xmlns:v="urn:schemas-microsoft-com:vml" Requires="v">
                <p:oleObj spid="_x0000_s555019" name="Document" r:id="rId5" imgW="6172200" imgH="3035300" progId="Word.Document.8">
                  <p:embed/>
                </p:oleObj>
              </mc:Choice>
              <mc:Fallback>
                <p:oleObj name="Document" r:id="rId5" imgW="6172200" imgH="3035300"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717550"/>
                        <a:ext cx="9190038" cy="6383338"/>
                      </a:xfrm>
                      <a:prstGeom prst="rect">
                        <a:avLst/>
                      </a:prstGeom>
                      <a:solidFill>
                        <a:srgbClr val="3333CC"/>
                      </a:solidFill>
                      <a:ln>
                        <a:noFill/>
                      </a:ln>
                      <a:extLs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55501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24000" cy="1017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778691"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778692" name="Line 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78693" name="Line 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78694" name="Line 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78695" name="Line 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78696" name="Line 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78697" name="Line 9"/>
          <p:cNvSpPr>
            <a:spLocks noChangeShapeType="1"/>
          </p:cNvSpPr>
          <p:nvPr/>
        </p:nvSpPr>
        <p:spPr bwMode="auto">
          <a:xfrm flipH="1">
            <a:off x="4657725" y="1493838"/>
            <a:ext cx="2058988" cy="3455987"/>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78698" name="Line 1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nvGrpSpPr>
          <p:cNvPr id="557066" name="Group 11"/>
          <p:cNvGrpSpPr>
            <a:grpSpLocks/>
          </p:cNvGrpSpPr>
          <p:nvPr/>
        </p:nvGrpSpPr>
        <p:grpSpPr bwMode="auto">
          <a:xfrm>
            <a:off x="2514600" y="533400"/>
            <a:ext cx="6019800" cy="938213"/>
            <a:chOff x="1584" y="336"/>
            <a:chExt cx="3792" cy="591"/>
          </a:xfrm>
        </p:grpSpPr>
        <p:sp>
          <p:nvSpPr>
            <p:cNvPr id="1778700" name="Rectangle 12"/>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778701" name="Line 13"/>
            <p:cNvSpPr>
              <a:spLocks noChangeShapeType="1"/>
            </p:cNvSpPr>
            <p:nvPr/>
          </p:nvSpPr>
          <p:spPr bwMode="auto">
            <a:xfrm flipV="1">
              <a:off x="3300" y="345"/>
              <a:ext cx="0" cy="576"/>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grpSp>
        <p:nvGrpSpPr>
          <p:cNvPr id="557067" name="Group 14"/>
          <p:cNvGrpSpPr>
            <a:grpSpLocks/>
          </p:cNvGrpSpPr>
          <p:nvPr/>
        </p:nvGrpSpPr>
        <p:grpSpPr bwMode="auto">
          <a:xfrm>
            <a:off x="533400" y="4953000"/>
            <a:ext cx="6019800" cy="685800"/>
            <a:chOff x="336" y="3120"/>
            <a:chExt cx="3792" cy="432"/>
          </a:xfrm>
        </p:grpSpPr>
        <p:sp>
          <p:nvSpPr>
            <p:cNvPr id="1778703" name="Rectangle 15"/>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778704" name="Line 16"/>
            <p:cNvSpPr>
              <a:spLocks noChangeShapeType="1"/>
            </p:cNvSpPr>
            <p:nvPr/>
          </p:nvSpPr>
          <p:spPr bwMode="auto">
            <a:xfrm>
              <a:off x="2016" y="3120"/>
              <a:ext cx="0" cy="43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grpSp>
        <p:nvGrpSpPr>
          <p:cNvPr id="557068" name="Group 17"/>
          <p:cNvGrpSpPr>
            <a:grpSpLocks/>
          </p:cNvGrpSpPr>
          <p:nvPr/>
        </p:nvGrpSpPr>
        <p:grpSpPr bwMode="auto">
          <a:xfrm>
            <a:off x="533400" y="5638800"/>
            <a:ext cx="6019800" cy="685800"/>
            <a:chOff x="336" y="3120"/>
            <a:chExt cx="3792" cy="432"/>
          </a:xfrm>
        </p:grpSpPr>
        <p:sp>
          <p:nvSpPr>
            <p:cNvPr id="1778706" name="Rectangle 18"/>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778707" name="Line 19"/>
            <p:cNvSpPr>
              <a:spLocks noChangeShapeType="1"/>
            </p:cNvSpPr>
            <p:nvPr/>
          </p:nvSpPr>
          <p:spPr bwMode="auto">
            <a:xfrm>
              <a:off x="2016" y="3120"/>
              <a:ext cx="0" cy="43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sp>
        <p:nvSpPr>
          <p:cNvPr id="1778708" name="Text Box 20"/>
          <p:cNvSpPr txBox="1">
            <a:spLocks noChangeArrowheads="1"/>
          </p:cNvSpPr>
          <p:nvPr/>
        </p:nvSpPr>
        <p:spPr bwMode="auto">
          <a:xfrm>
            <a:off x="457200" y="5668963"/>
            <a:ext cx="28194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3200" b="1">
                <a:solidFill>
                  <a:schemeClr val="bg1"/>
                </a:solidFill>
                <a:latin typeface="Times New Roman" pitchFamily="18" charset="0"/>
                <a:ea typeface="ＭＳ Ｐゴシック" pitchFamily="34" charset="-128"/>
                <a:cs typeface="+mn-cs"/>
              </a:rPr>
              <a:t>2083 năm</a:t>
            </a:r>
          </a:p>
        </p:txBody>
      </p:sp>
      <p:sp>
        <p:nvSpPr>
          <p:cNvPr id="1778709" name="Text Box 21"/>
          <p:cNvSpPr txBox="1">
            <a:spLocks noChangeArrowheads="1"/>
          </p:cNvSpPr>
          <p:nvPr/>
        </p:nvSpPr>
        <p:spPr bwMode="auto">
          <a:xfrm>
            <a:off x="533400" y="5029200"/>
            <a:ext cx="2667000" cy="45720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400" b="1">
                <a:solidFill>
                  <a:schemeClr val="bg1"/>
                </a:solidFill>
                <a:latin typeface="Arial" charset="0"/>
              </a:rPr>
              <a:t>Các sự kiện 1-11</a:t>
            </a:r>
          </a:p>
        </p:txBody>
      </p:sp>
      <p:sp>
        <p:nvSpPr>
          <p:cNvPr id="1778710" name="Line 22"/>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78711" name="Line 23"/>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78712" name="Line 24"/>
          <p:cNvSpPr>
            <a:spLocks noChangeShapeType="1"/>
          </p:cNvSpPr>
          <p:nvPr/>
        </p:nvSpPr>
        <p:spPr bwMode="auto">
          <a:xfrm>
            <a:off x="3200400" y="4953000"/>
            <a:ext cx="0" cy="6858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78713" name="Line 25"/>
          <p:cNvSpPr>
            <a:spLocks noChangeShapeType="1"/>
          </p:cNvSpPr>
          <p:nvPr/>
        </p:nvSpPr>
        <p:spPr bwMode="auto">
          <a:xfrm>
            <a:off x="3200400" y="5638800"/>
            <a:ext cx="0" cy="6858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78714" name="Text Box 26"/>
          <p:cNvSpPr txBox="1">
            <a:spLocks noChangeArrowheads="1"/>
          </p:cNvSpPr>
          <p:nvPr/>
        </p:nvSpPr>
        <p:spPr bwMode="auto">
          <a:xfrm>
            <a:off x="3505200" y="5668963"/>
            <a:ext cx="28194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3200" b="1">
                <a:solidFill>
                  <a:schemeClr val="bg1"/>
                </a:solidFill>
                <a:latin typeface="Times New Roman" pitchFamily="18" charset="0"/>
                <a:ea typeface="ＭＳ Ｐゴシック" pitchFamily="34" charset="-128"/>
                <a:cs typeface="+mn-cs"/>
              </a:rPr>
              <a:t>286 năm</a:t>
            </a:r>
          </a:p>
        </p:txBody>
      </p:sp>
      <p:sp>
        <p:nvSpPr>
          <p:cNvPr id="1778715" name="Text Box 27"/>
          <p:cNvSpPr txBox="1">
            <a:spLocks noChangeArrowheads="1"/>
          </p:cNvSpPr>
          <p:nvPr/>
        </p:nvSpPr>
        <p:spPr bwMode="auto">
          <a:xfrm>
            <a:off x="2676525" y="609600"/>
            <a:ext cx="2505075" cy="579438"/>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3200" b="1">
                <a:solidFill>
                  <a:schemeClr val="bg1"/>
                </a:solidFill>
                <a:latin typeface="Arial" charset="0"/>
              </a:rPr>
              <a:t>Tiền sử</a:t>
            </a:r>
          </a:p>
        </p:txBody>
      </p:sp>
      <p:sp>
        <p:nvSpPr>
          <p:cNvPr id="557077" name="Text Box 28"/>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56</a:t>
            </a:r>
          </a:p>
        </p:txBody>
      </p:sp>
      <p:sp>
        <p:nvSpPr>
          <p:cNvPr id="1778717" name="Rectangle 29"/>
          <p:cNvSpPr>
            <a:spLocks noGrp="1" noChangeArrowheads="1"/>
          </p:cNvSpPr>
          <p:nvPr>
            <p:ph type="title" idx="4294967295"/>
          </p:nvPr>
        </p:nvSpPr>
        <p:spPr>
          <a:xfrm>
            <a:off x="6934200" y="4800600"/>
            <a:ext cx="2209800" cy="2057400"/>
          </a:xfrm>
          <a:effectLst>
            <a:outerShdw blurRad="63500" dist="35921" dir="2700000" algn="ctr" rotWithShape="0">
              <a:schemeClr val="tx2"/>
            </a:outerShdw>
          </a:effectLst>
        </p:spPr>
        <p:txBody>
          <a:bodyPr/>
          <a:lstStyle/>
          <a:p>
            <a:pPr eaLnBrk="1" hangingPunct="1">
              <a:defRPr/>
            </a:pPr>
            <a:r>
              <a:rPr lang="en-US" sz="3600">
                <a:solidFill>
                  <a:schemeClr val="bg1"/>
                </a:solidFill>
                <a:latin typeface="Times New Roman" charset="0"/>
                <a:cs typeface="+mj-cs"/>
              </a:rPr>
              <a:t>Biểu đồ Sáng 1-11</a:t>
            </a:r>
            <a:endParaRPr lang="en-US">
              <a:solidFill>
                <a:schemeClr val="bg1"/>
              </a:solidFill>
              <a:latin typeface="Times New Roman" charset="0"/>
              <a:cs typeface="+mj-cs"/>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78709"/>
                                        </p:tgtEl>
                                        <p:attrNameLst>
                                          <p:attrName>style.visibility</p:attrName>
                                        </p:attrNameLst>
                                      </p:cBhvr>
                                      <p:to>
                                        <p:strVal val="visible"/>
                                      </p:to>
                                    </p:set>
                                    <p:animEffect transition="in" filter="dissolve">
                                      <p:cBhvr>
                                        <p:cTn id="7" dur="500"/>
                                        <p:tgtEl>
                                          <p:spTgt spid="1778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78708"/>
                                        </p:tgtEl>
                                        <p:attrNameLst>
                                          <p:attrName>style.visibility</p:attrName>
                                        </p:attrNameLst>
                                      </p:cBhvr>
                                      <p:to>
                                        <p:strVal val="visible"/>
                                      </p:to>
                                    </p:set>
                                    <p:animEffect transition="in" filter="dissolve">
                                      <p:cBhvr>
                                        <p:cTn id="12" dur="500"/>
                                        <p:tgtEl>
                                          <p:spTgt spid="17787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78714"/>
                                        </p:tgtEl>
                                        <p:attrNameLst>
                                          <p:attrName>style.visibility</p:attrName>
                                        </p:attrNameLst>
                                      </p:cBhvr>
                                      <p:to>
                                        <p:strVal val="visible"/>
                                      </p:to>
                                    </p:set>
                                    <p:animEffect transition="in" filter="dissolve">
                                      <p:cBhvr>
                                        <p:cTn id="17" dur="500"/>
                                        <p:tgtEl>
                                          <p:spTgt spid="17787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78715"/>
                                        </p:tgtEl>
                                        <p:attrNameLst>
                                          <p:attrName>style.visibility</p:attrName>
                                        </p:attrNameLst>
                                      </p:cBhvr>
                                      <p:to>
                                        <p:strVal val="visible"/>
                                      </p:to>
                                    </p:set>
                                    <p:animEffect transition="in" filter="dissolve">
                                      <p:cBhvr>
                                        <p:cTn id="22" dur="500"/>
                                        <p:tgtEl>
                                          <p:spTgt spid="1778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8708" grpId="0" autoUpdateAnimBg="0"/>
      <p:bldP spid="1778709" grpId="0" autoUpdateAnimBg="0"/>
      <p:bldP spid="1778714" grpId="0" autoUpdateAnimBg="0"/>
      <p:bldP spid="1778715"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780739"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780740" name="Line 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80741" name="Line 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80742" name="Line 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80743" name="Line 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80744" name="Line 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80745" name="Line 9"/>
          <p:cNvSpPr>
            <a:spLocks noChangeShapeType="1"/>
          </p:cNvSpPr>
          <p:nvPr/>
        </p:nvSpPr>
        <p:spPr bwMode="auto">
          <a:xfrm flipH="1">
            <a:off x="4657725" y="1493838"/>
            <a:ext cx="2058988" cy="3455987"/>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80746" name="Line 1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nvGrpSpPr>
          <p:cNvPr id="559114" name="Group 11"/>
          <p:cNvGrpSpPr>
            <a:grpSpLocks/>
          </p:cNvGrpSpPr>
          <p:nvPr/>
        </p:nvGrpSpPr>
        <p:grpSpPr bwMode="auto">
          <a:xfrm>
            <a:off x="2514600" y="533400"/>
            <a:ext cx="6019800" cy="938213"/>
            <a:chOff x="1584" y="336"/>
            <a:chExt cx="3792" cy="591"/>
          </a:xfrm>
        </p:grpSpPr>
        <p:sp>
          <p:nvSpPr>
            <p:cNvPr id="1780748" name="Rectangle 12"/>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780749" name="Line 13"/>
            <p:cNvSpPr>
              <a:spLocks noChangeShapeType="1"/>
            </p:cNvSpPr>
            <p:nvPr/>
          </p:nvSpPr>
          <p:spPr bwMode="auto">
            <a:xfrm flipV="1">
              <a:off x="3300" y="345"/>
              <a:ext cx="0" cy="576"/>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grpSp>
        <p:nvGrpSpPr>
          <p:cNvPr id="559115" name="Group 14"/>
          <p:cNvGrpSpPr>
            <a:grpSpLocks/>
          </p:cNvGrpSpPr>
          <p:nvPr/>
        </p:nvGrpSpPr>
        <p:grpSpPr bwMode="auto">
          <a:xfrm>
            <a:off x="533400" y="4953000"/>
            <a:ext cx="6019800" cy="685800"/>
            <a:chOff x="336" y="3120"/>
            <a:chExt cx="3792" cy="432"/>
          </a:xfrm>
        </p:grpSpPr>
        <p:sp>
          <p:nvSpPr>
            <p:cNvPr id="1780751" name="Rectangle 15"/>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780752" name="Line 16"/>
            <p:cNvSpPr>
              <a:spLocks noChangeShapeType="1"/>
            </p:cNvSpPr>
            <p:nvPr/>
          </p:nvSpPr>
          <p:spPr bwMode="auto">
            <a:xfrm>
              <a:off x="2016" y="3120"/>
              <a:ext cx="0" cy="43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grpSp>
        <p:nvGrpSpPr>
          <p:cNvPr id="559116" name="Group 17"/>
          <p:cNvGrpSpPr>
            <a:grpSpLocks/>
          </p:cNvGrpSpPr>
          <p:nvPr/>
        </p:nvGrpSpPr>
        <p:grpSpPr bwMode="auto">
          <a:xfrm>
            <a:off x="533400" y="5638800"/>
            <a:ext cx="6019800" cy="685800"/>
            <a:chOff x="336" y="3120"/>
            <a:chExt cx="3792" cy="432"/>
          </a:xfrm>
        </p:grpSpPr>
        <p:sp>
          <p:nvSpPr>
            <p:cNvPr id="1780754" name="Rectangle 18"/>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780755" name="Line 19"/>
            <p:cNvSpPr>
              <a:spLocks noChangeShapeType="1"/>
            </p:cNvSpPr>
            <p:nvPr/>
          </p:nvSpPr>
          <p:spPr bwMode="auto">
            <a:xfrm>
              <a:off x="2016" y="3120"/>
              <a:ext cx="0" cy="43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grpSp>
      <p:sp>
        <p:nvSpPr>
          <p:cNvPr id="559117" name="Text Box 20"/>
          <p:cNvSpPr txBox="1">
            <a:spLocks noChangeArrowheads="1"/>
          </p:cNvSpPr>
          <p:nvPr/>
        </p:nvSpPr>
        <p:spPr bwMode="auto">
          <a:xfrm>
            <a:off x="457200" y="5668963"/>
            <a:ext cx="2819400" cy="519112"/>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b="1">
                <a:solidFill>
                  <a:schemeClr val="bg1"/>
                </a:solidFill>
                <a:latin typeface="Arial" charset="0"/>
              </a:rPr>
              <a:t>Các chủng tộc</a:t>
            </a:r>
          </a:p>
        </p:txBody>
      </p:sp>
      <p:sp>
        <p:nvSpPr>
          <p:cNvPr id="559118" name="Text Box 21"/>
          <p:cNvSpPr txBox="1">
            <a:spLocks noChangeArrowheads="1"/>
          </p:cNvSpPr>
          <p:nvPr/>
        </p:nvSpPr>
        <p:spPr bwMode="auto">
          <a:xfrm>
            <a:off x="533400" y="5029200"/>
            <a:ext cx="2667000" cy="45720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400" b="1">
                <a:solidFill>
                  <a:schemeClr val="bg1"/>
                </a:solidFill>
                <a:latin typeface="Arial" charset="0"/>
              </a:rPr>
              <a:t>Các sự kiện 1-11</a:t>
            </a:r>
          </a:p>
        </p:txBody>
      </p:sp>
      <p:sp>
        <p:nvSpPr>
          <p:cNvPr id="559119" name="Text Box 22"/>
          <p:cNvSpPr txBox="1">
            <a:spLocks noChangeArrowheads="1"/>
          </p:cNvSpPr>
          <p:nvPr/>
        </p:nvSpPr>
        <p:spPr bwMode="auto">
          <a:xfrm rot="-3589555">
            <a:off x="-107156" y="3032919"/>
            <a:ext cx="3567113" cy="7016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chemeClr val="bg1"/>
                </a:solidFill>
              </a:rPr>
              <a:t> </a:t>
            </a:r>
            <a:r>
              <a:rPr lang="en-US" b="1">
                <a:solidFill>
                  <a:schemeClr val="bg1"/>
                </a:solidFill>
                <a:latin typeface="Arial" charset="0"/>
              </a:rPr>
              <a:t>Sáng tạo  </a:t>
            </a:r>
            <a:r>
              <a:rPr lang="en-US" sz="2000" b="1">
                <a:solidFill>
                  <a:schemeClr val="bg1"/>
                </a:solidFill>
                <a:latin typeface="Arial" charset="0"/>
              </a:rPr>
              <a:t>1-2</a:t>
            </a:r>
          </a:p>
        </p:txBody>
      </p:sp>
      <p:sp>
        <p:nvSpPr>
          <p:cNvPr id="1780759" name="Line 2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80760" name="Line 2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80761" name="Line 25"/>
          <p:cNvSpPr>
            <a:spLocks noChangeShapeType="1"/>
          </p:cNvSpPr>
          <p:nvPr/>
        </p:nvSpPr>
        <p:spPr bwMode="auto">
          <a:xfrm>
            <a:off x="3200400" y="4953000"/>
            <a:ext cx="0" cy="6858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1780762" name="Line 26"/>
          <p:cNvSpPr>
            <a:spLocks noChangeShapeType="1"/>
          </p:cNvSpPr>
          <p:nvPr/>
        </p:nvSpPr>
        <p:spPr bwMode="auto">
          <a:xfrm>
            <a:off x="3200400" y="5638800"/>
            <a:ext cx="0" cy="685800"/>
          </a:xfrm>
          <a:prstGeom prst="line">
            <a:avLst/>
          </a:prstGeom>
          <a:noFill/>
          <a:ln w="57150">
            <a:solidFill>
              <a:srgbClr val="FFFF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ＭＳ Ｐゴシック" pitchFamily="34" charset="-128"/>
              <a:cs typeface="+mn-cs"/>
            </a:endParaRPr>
          </a:p>
        </p:txBody>
      </p:sp>
      <p:sp>
        <p:nvSpPr>
          <p:cNvPr id="559124" name="Text Box 27"/>
          <p:cNvSpPr txBox="1">
            <a:spLocks noChangeArrowheads="1"/>
          </p:cNvSpPr>
          <p:nvPr/>
        </p:nvSpPr>
        <p:spPr bwMode="auto">
          <a:xfrm>
            <a:off x="2676525" y="609600"/>
            <a:ext cx="2505075" cy="579438"/>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3200" b="1">
                <a:solidFill>
                  <a:schemeClr val="bg1"/>
                </a:solidFill>
                <a:latin typeface="Arial" charset="0"/>
              </a:rPr>
              <a:t>Tiền sử</a:t>
            </a:r>
          </a:p>
        </p:txBody>
      </p:sp>
      <p:sp>
        <p:nvSpPr>
          <p:cNvPr id="559125" name="Text Box 28"/>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56</a:t>
            </a:r>
          </a:p>
        </p:txBody>
      </p:sp>
      <p:sp>
        <p:nvSpPr>
          <p:cNvPr id="1780765" name="Rectangle 29"/>
          <p:cNvSpPr>
            <a:spLocks noGrp="1" noChangeArrowheads="1"/>
          </p:cNvSpPr>
          <p:nvPr>
            <p:ph type="title" idx="4294967295"/>
          </p:nvPr>
        </p:nvSpPr>
        <p:spPr>
          <a:xfrm>
            <a:off x="7010400" y="3886200"/>
            <a:ext cx="2057400" cy="2971800"/>
          </a:xfrm>
          <a:effectLst>
            <a:outerShdw blurRad="63500" dist="35921" dir="2700000" algn="ctr" rotWithShape="0">
              <a:schemeClr val="tx2"/>
            </a:outerShdw>
          </a:effectLst>
        </p:spPr>
        <p:txBody>
          <a:bodyPr/>
          <a:lstStyle/>
          <a:p>
            <a:pPr eaLnBrk="1" hangingPunct="1">
              <a:defRPr/>
            </a:pPr>
            <a:r>
              <a:rPr lang="en-US" sz="4000">
                <a:solidFill>
                  <a:schemeClr val="bg1"/>
                </a:solidFill>
                <a:latin typeface="Times New Roman" charset="0"/>
                <a:cs typeface="+mj-cs"/>
              </a:rPr>
              <a:t>Biểu đồ Sáng 1-2</a:t>
            </a:r>
            <a:endParaRPr lang="en-US" sz="4000">
              <a:latin typeface="Times New Roman" charset="0"/>
              <a:cs typeface="+mj-cs"/>
            </a:endParaRPr>
          </a:p>
        </p:txBody>
      </p:sp>
    </p:spTree>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61154" name="Picture 2" descr="genesis1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01" name="Title 1"/>
          <p:cNvSpPr>
            <a:spLocks noGrp="1"/>
          </p:cNvSpPr>
          <p:nvPr>
            <p:ph type="title" idx="4294967295"/>
          </p:nvPr>
        </p:nvSpPr>
        <p:spPr>
          <a:xfrm>
            <a:off x="0" y="0"/>
            <a:ext cx="9144000" cy="1052513"/>
          </a:xfrm>
          <a:ln>
            <a:miter lim="800000"/>
            <a:headEnd/>
            <a:tailEnd/>
          </a:ln>
          <a:effectLst>
            <a:glow rad="101600">
              <a:schemeClr val="accent2">
                <a:satMod val="175000"/>
                <a:alpha val="40000"/>
              </a:schemeClr>
            </a:glow>
          </a:effectLst>
          <a:extLst/>
        </p:spPr>
        <p:txBody>
          <a:bodyPr>
            <a:normAutofit fontScale="90000"/>
          </a:bodyPr>
          <a:lstStyle/>
          <a:p>
            <a:pPr>
              <a:defRPr/>
            </a:pPr>
            <a:r>
              <a:rPr lang="en-US"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rPr>
              <a:t>IN THE BEGINNING</a:t>
            </a:r>
          </a:p>
        </p:txBody>
      </p:sp>
      <p:sp>
        <p:nvSpPr>
          <p:cNvPr id="4" name="Title 1"/>
          <p:cNvSpPr txBox="1">
            <a:spLocks/>
          </p:cNvSpPr>
          <p:nvPr/>
        </p:nvSpPr>
        <p:spPr bwMode="auto">
          <a:xfrm>
            <a:off x="201646" y="1484784"/>
            <a:ext cx="4514370" cy="4248472"/>
          </a:xfrm>
          <a:prstGeom prst="rect">
            <a:avLst/>
          </a:prstGeom>
          <a:noFill/>
          <a:ln>
            <a:noFill/>
          </a:ln>
          <a:effectLst>
            <a:glow rad="101600">
              <a:schemeClr val="accent2">
                <a:satMod val="175000"/>
                <a:alpha val="40000"/>
              </a:schemeClr>
            </a:glow>
          </a:effectLs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457200">
              <a:defRPr/>
            </a:pPr>
            <a: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God </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created</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the heavens and the earth</a:t>
            </a:r>
          </a:p>
        </p:txBody>
      </p:sp>
      <p:sp>
        <p:nvSpPr>
          <p:cNvPr id="5" name="Title 1"/>
          <p:cNvSpPr txBox="1">
            <a:spLocks/>
          </p:cNvSpPr>
          <p:nvPr/>
        </p:nvSpPr>
        <p:spPr bwMode="auto">
          <a:xfrm>
            <a:off x="201646" y="5733256"/>
            <a:ext cx="4514370" cy="936104"/>
          </a:xfrm>
          <a:prstGeom prst="rect">
            <a:avLst/>
          </a:prstGeom>
          <a:noFill/>
          <a:ln>
            <a:noFill/>
          </a:ln>
          <a:effectLst>
            <a:glow rad="101600">
              <a:schemeClr val="accent2">
                <a:satMod val="175000"/>
                <a:alpha val="40000"/>
              </a:schemeClr>
            </a:glow>
          </a:effectLs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457200">
              <a:defRPr/>
            </a:pPr>
            <a:r>
              <a:rPr lang="en-US"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Genesis 1:1</a:t>
            </a: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2"/>
          <p:cNvSpPr>
            <a:spLocks noChangeArrowheads="1"/>
          </p:cNvSpPr>
          <p:nvPr/>
        </p:nvSpPr>
        <p:spPr bwMode="auto">
          <a:xfrm>
            <a:off x="0" y="22860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562178" name="Picture 3" descr="EART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6436" name="Text Box 4"/>
          <p:cNvSpPr txBox="1">
            <a:spLocks noChangeArrowheads="1"/>
          </p:cNvSpPr>
          <p:nvPr/>
        </p:nvSpPr>
        <p:spPr bwMode="auto">
          <a:xfrm>
            <a:off x="457200" y="1508125"/>
            <a:ext cx="3886200" cy="7016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rgbClr val="FFFF00"/>
                </a:solidFill>
              </a:rPr>
              <a:t>Ngày 1:</a:t>
            </a:r>
            <a:r>
              <a:rPr lang="en-US" sz="4000" b="1">
                <a:solidFill>
                  <a:schemeClr val="bg1"/>
                </a:solidFill>
              </a:rPr>
              <a:t> </a:t>
            </a:r>
            <a:r>
              <a:rPr lang="en-US" sz="3200" b="1">
                <a:solidFill>
                  <a:schemeClr val="bg1"/>
                </a:solidFill>
                <a:latin typeface="Arial" charset="0"/>
              </a:rPr>
              <a:t>ánh sáng</a:t>
            </a:r>
          </a:p>
        </p:txBody>
      </p:sp>
      <p:sp>
        <p:nvSpPr>
          <p:cNvPr id="146438" name="Text Box 6"/>
          <p:cNvSpPr txBox="1">
            <a:spLocks noChangeArrowheads="1"/>
          </p:cNvSpPr>
          <p:nvPr/>
        </p:nvSpPr>
        <p:spPr bwMode="auto">
          <a:xfrm>
            <a:off x="457200" y="2879725"/>
            <a:ext cx="4419600" cy="1189038"/>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rgbClr val="FFFF00"/>
                </a:solidFill>
              </a:rPr>
              <a:t>Ngày 2:</a:t>
            </a:r>
            <a:r>
              <a:rPr lang="en-US" sz="4000" b="1">
                <a:solidFill>
                  <a:schemeClr val="bg1"/>
                </a:solidFill>
              </a:rPr>
              <a:t> </a:t>
            </a:r>
            <a:r>
              <a:rPr lang="en-US" sz="3200" b="1">
                <a:solidFill>
                  <a:schemeClr val="bg1"/>
                </a:solidFill>
                <a:latin typeface="Arial" charset="0"/>
              </a:rPr>
              <a:t>Nước và khoảng không</a:t>
            </a:r>
          </a:p>
        </p:txBody>
      </p:sp>
      <p:sp>
        <p:nvSpPr>
          <p:cNvPr id="146439" name="Text Box 7"/>
          <p:cNvSpPr txBox="1">
            <a:spLocks noChangeArrowheads="1"/>
          </p:cNvSpPr>
          <p:nvPr/>
        </p:nvSpPr>
        <p:spPr bwMode="auto">
          <a:xfrm>
            <a:off x="457200" y="4708525"/>
            <a:ext cx="4038600" cy="1189038"/>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150" indent="-57150"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rgbClr val="FFFF00"/>
                </a:solidFill>
              </a:rPr>
              <a:t>Ngày 3:</a:t>
            </a:r>
            <a:r>
              <a:rPr lang="en-US" sz="4000" b="1">
                <a:solidFill>
                  <a:schemeClr val="bg1"/>
                </a:solidFill>
              </a:rPr>
              <a:t> </a:t>
            </a:r>
            <a:r>
              <a:rPr lang="en-US" sz="3200" b="1">
                <a:solidFill>
                  <a:schemeClr val="bg1"/>
                </a:solidFill>
                <a:latin typeface="Arial" charset="0"/>
              </a:rPr>
              <a:t>Đất, biển và cây cối</a:t>
            </a:r>
          </a:p>
        </p:txBody>
      </p:sp>
      <p:sp>
        <p:nvSpPr>
          <p:cNvPr id="146440" name="Text Box 8"/>
          <p:cNvSpPr txBox="1">
            <a:spLocks noChangeArrowheads="1"/>
          </p:cNvSpPr>
          <p:nvPr/>
        </p:nvSpPr>
        <p:spPr bwMode="auto">
          <a:xfrm>
            <a:off x="4495800" y="1219200"/>
            <a:ext cx="4648200" cy="1189038"/>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rgbClr val="FFFF00"/>
                </a:solidFill>
              </a:rPr>
              <a:t>Ngày 4:</a:t>
            </a:r>
            <a:r>
              <a:rPr lang="en-US" sz="4000" b="1">
                <a:solidFill>
                  <a:schemeClr val="bg1"/>
                </a:solidFill>
              </a:rPr>
              <a:t>  </a:t>
            </a:r>
            <a:r>
              <a:rPr lang="en-US" sz="3200" b="1">
                <a:solidFill>
                  <a:schemeClr val="bg1"/>
                </a:solidFill>
                <a:latin typeface="Arial" charset="0"/>
              </a:rPr>
              <a:t>Mặt trời, mặt trăng và các vì sao</a:t>
            </a:r>
          </a:p>
        </p:txBody>
      </p:sp>
      <p:sp>
        <p:nvSpPr>
          <p:cNvPr id="146441" name="Text Box 9"/>
          <p:cNvSpPr txBox="1">
            <a:spLocks noChangeArrowheads="1"/>
          </p:cNvSpPr>
          <p:nvPr/>
        </p:nvSpPr>
        <p:spPr bwMode="auto">
          <a:xfrm>
            <a:off x="4495800" y="2879725"/>
            <a:ext cx="4191000" cy="1189038"/>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rgbClr val="FFFF00"/>
                </a:solidFill>
              </a:rPr>
              <a:t>Ngày 5:</a:t>
            </a:r>
            <a:r>
              <a:rPr lang="en-US" sz="4000" b="1">
                <a:solidFill>
                  <a:schemeClr val="bg1"/>
                </a:solidFill>
              </a:rPr>
              <a:t>  </a:t>
            </a:r>
            <a:r>
              <a:rPr lang="en-US" sz="3200" b="1">
                <a:solidFill>
                  <a:schemeClr val="bg1"/>
                </a:solidFill>
                <a:latin typeface="Arial" charset="0"/>
              </a:rPr>
              <a:t>Sinh vật biển và chim trời</a:t>
            </a:r>
          </a:p>
        </p:txBody>
      </p:sp>
      <p:sp>
        <p:nvSpPr>
          <p:cNvPr id="146442" name="Text Box 10"/>
          <p:cNvSpPr txBox="1">
            <a:spLocks noChangeArrowheads="1"/>
          </p:cNvSpPr>
          <p:nvPr/>
        </p:nvSpPr>
        <p:spPr bwMode="auto">
          <a:xfrm>
            <a:off x="4495800" y="4708525"/>
            <a:ext cx="4343400" cy="1128713"/>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rgbClr val="FFFF00"/>
                </a:solidFill>
              </a:rPr>
              <a:t>Ngày 6:</a:t>
            </a:r>
            <a:r>
              <a:rPr lang="en-US" sz="4000" b="1">
                <a:solidFill>
                  <a:schemeClr val="bg1"/>
                </a:solidFill>
              </a:rPr>
              <a:t>  </a:t>
            </a:r>
            <a:r>
              <a:rPr lang="en-US" b="1">
                <a:solidFill>
                  <a:schemeClr val="bg1"/>
                </a:solidFill>
                <a:latin typeface="Arial" charset="0"/>
              </a:rPr>
              <a:t>Sinh vật trên đất và loài người</a:t>
            </a:r>
          </a:p>
        </p:txBody>
      </p:sp>
      <p:sp>
        <p:nvSpPr>
          <p:cNvPr id="562185" name="Text Box 11"/>
          <p:cNvSpPr txBox="1">
            <a:spLocks noChangeArrowheads="1"/>
          </p:cNvSpPr>
          <p:nvPr/>
        </p:nvSpPr>
        <p:spPr bwMode="auto">
          <a:xfrm>
            <a:off x="4876800" y="6248400"/>
            <a:ext cx="4267200" cy="579438"/>
          </a:xfrm>
          <a:prstGeom prst="rect">
            <a:avLst/>
          </a:prstGeom>
          <a:noFill/>
          <a:ln>
            <a:noFill/>
          </a:ln>
          <a:effectLst>
            <a:outerShdw dist="28398" dir="1593903"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pPr>
            <a:r>
              <a:rPr lang="en-US" sz="3200" b="1">
                <a:solidFill>
                  <a:schemeClr val="bg1"/>
                </a:solidFill>
              </a:rPr>
              <a:t>Sáng 1:3-31</a:t>
            </a:r>
          </a:p>
        </p:txBody>
      </p:sp>
      <p:sp>
        <p:nvSpPr>
          <p:cNvPr id="562186" name="Rectangle 12"/>
          <p:cNvSpPr>
            <a:spLocks noChangeArrowheads="1"/>
          </p:cNvSpPr>
          <p:nvPr/>
        </p:nvSpPr>
        <p:spPr bwMode="auto">
          <a:xfrm>
            <a:off x="304800"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2400">
              <a:solidFill>
                <a:schemeClr val="bg1"/>
              </a:solidFill>
            </a:endParaRPr>
          </a:p>
        </p:txBody>
      </p:sp>
      <p:sp>
        <p:nvSpPr>
          <p:cNvPr id="562187" name="Line 13"/>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2188" name="Line 14"/>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2189" name="Line 15"/>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2190" name="Text Box 16"/>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64</a:t>
            </a:r>
          </a:p>
        </p:txBody>
      </p:sp>
      <p:sp>
        <p:nvSpPr>
          <p:cNvPr id="562191" name="WordArt 17"/>
          <p:cNvSpPr>
            <a:spLocks noChangeArrowheads="1" noChangeShapeType="1" noTextEdit="1"/>
          </p:cNvSpPr>
          <p:nvPr/>
        </p:nvSpPr>
        <p:spPr bwMode="auto">
          <a:xfrm>
            <a:off x="228600" y="771525"/>
            <a:ext cx="1257300" cy="581025"/>
          </a:xfrm>
          <a:prstGeom prst="rect">
            <a:avLst/>
          </a:prstGeom>
        </p:spPr>
        <p:txBody>
          <a:bodyPr wrap="none" fromWordArt="1">
            <a:prstTxWarp prst="textDoubleWave1">
              <a:avLst>
                <a:gd name="adj1" fmla="val 6500"/>
                <a:gd name="adj2" fmla="val 0"/>
              </a:avLst>
            </a:prstTxWarp>
          </a:bodyPr>
          <a:lstStyle/>
          <a:p>
            <a:pPr algn="ctr"/>
            <a:r>
              <a:rPr lang="en-US" sz="3200" kern="10" spc="-32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Vô hình</a:t>
            </a:r>
          </a:p>
        </p:txBody>
      </p:sp>
      <p:sp>
        <p:nvSpPr>
          <p:cNvPr id="562192" name="WordArt 18"/>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Arial"/>
                <a:ea typeface="Arial"/>
                <a:cs typeface="Arial"/>
              </a:rPr>
              <a:t>rỗng</a:t>
            </a:r>
          </a:p>
        </p:txBody>
      </p:sp>
      <p:sp>
        <p:nvSpPr>
          <p:cNvPr id="146451" name="WordArt 19"/>
          <p:cNvSpPr>
            <a:spLocks noChangeArrowheads="1" noChangeShapeType="1" noTextEdit="1"/>
          </p:cNvSpPr>
          <p:nvPr/>
        </p:nvSpPr>
        <p:spPr bwMode="auto">
          <a:xfrm>
            <a:off x="2552700" y="771525"/>
            <a:ext cx="1828800" cy="485775"/>
          </a:xfrm>
          <a:prstGeom prst="rect">
            <a:avLst/>
          </a:prstGeom>
        </p:spPr>
        <p:txBody>
          <a:bodyPr wrap="none" fromWordArt="1">
            <a:prstTxWarp prst="textPlain">
              <a:avLst>
                <a:gd name="adj" fmla="val 50000"/>
              </a:avLst>
            </a:prstTxWarp>
          </a:bodyPr>
          <a:lstStyle/>
          <a:p>
            <a:pPr algn="ctr"/>
            <a:r>
              <a:rPr lang="en-US" sz="3200" b="1"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Arial"/>
                <a:ea typeface="Arial"/>
                <a:cs typeface="Arial"/>
              </a:rPr>
              <a:t>định hình</a:t>
            </a:r>
          </a:p>
        </p:txBody>
      </p:sp>
      <p:sp>
        <p:nvSpPr>
          <p:cNvPr id="146452" name="WordArt 20"/>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Arial"/>
                <a:ea typeface="Arial"/>
                <a:cs typeface="Arial"/>
              </a:rPr>
              <a:t>Làm đầy</a:t>
            </a:r>
          </a:p>
        </p:txBody>
      </p:sp>
      <p:sp>
        <p:nvSpPr>
          <p:cNvPr id="146453" name="AutoShape 21"/>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p>
        </p:txBody>
      </p:sp>
      <p:sp>
        <p:nvSpPr>
          <p:cNvPr id="146454" name="AutoShape 22"/>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p>
        </p:txBody>
      </p:sp>
      <p:sp>
        <p:nvSpPr>
          <p:cNvPr id="562197" name="Rectangle 23"/>
          <p:cNvSpPr>
            <a:spLocks noGrp="1" noChangeArrowheads="1"/>
          </p:cNvSpPr>
          <p:nvPr>
            <p:ph type="title" idx="4294967295"/>
          </p:nvPr>
        </p:nvSpPr>
        <p:spPr>
          <a:xfrm>
            <a:off x="152400" y="0"/>
            <a:ext cx="6629400" cy="838200"/>
          </a:xfrm>
        </p:spPr>
        <p:txBody>
          <a:bodyPr/>
          <a:lstStyle/>
          <a:p>
            <a:pPr algn="l" eaLnBrk="1" hangingPunct="1"/>
            <a:r>
              <a:rPr lang="en-US" sz="5400" b="1">
                <a:solidFill>
                  <a:srgbClr val="FAFE1E"/>
                </a:solidFill>
                <a:latin typeface="Times New Roman" charset="0"/>
              </a:rPr>
              <a:t>Các ngày sáng tạo</a:t>
            </a:r>
            <a:endParaRPr lang="en-US">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6453"/>
                                        </p:tgtEl>
                                        <p:attrNameLst>
                                          <p:attrName>style.visibility</p:attrName>
                                        </p:attrNameLst>
                                      </p:cBhvr>
                                      <p:to>
                                        <p:strVal val="visible"/>
                                      </p:to>
                                    </p:set>
                                    <p:animEffect transition="in" filter="wipe(left)">
                                      <p:cBhvr>
                                        <p:cTn id="7" dur="500"/>
                                        <p:tgtEl>
                                          <p:spTgt spid="146453"/>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46451"/>
                                        </p:tgtEl>
                                        <p:attrNameLst>
                                          <p:attrName>style.visibility</p:attrName>
                                        </p:attrNameLst>
                                      </p:cBhvr>
                                      <p:to>
                                        <p:strVal val="visible"/>
                                      </p:to>
                                    </p:set>
                                    <p:anim calcmode="lin" valueType="num">
                                      <p:cBhvr>
                                        <p:cTn id="10" dur="1000" fill="hold"/>
                                        <p:tgtEl>
                                          <p:spTgt spid="146451"/>
                                        </p:tgtEl>
                                        <p:attrNameLst>
                                          <p:attrName>ppt_w</p:attrName>
                                        </p:attrNameLst>
                                      </p:cBhvr>
                                      <p:tavLst>
                                        <p:tav tm="0">
                                          <p:val>
                                            <p:fltVal val="0"/>
                                          </p:val>
                                        </p:tav>
                                        <p:tav tm="100000">
                                          <p:val>
                                            <p:strVal val="#ppt_w"/>
                                          </p:val>
                                        </p:tav>
                                      </p:tavLst>
                                    </p:anim>
                                    <p:anim calcmode="lin" valueType="num">
                                      <p:cBhvr>
                                        <p:cTn id="11" dur="1000" fill="hold"/>
                                        <p:tgtEl>
                                          <p:spTgt spid="146451"/>
                                        </p:tgtEl>
                                        <p:attrNameLst>
                                          <p:attrName>ppt_h</p:attrName>
                                        </p:attrNameLst>
                                      </p:cBhvr>
                                      <p:tavLst>
                                        <p:tav tm="0">
                                          <p:val>
                                            <p:fltVal val="0"/>
                                          </p:val>
                                        </p:tav>
                                        <p:tav tm="100000">
                                          <p:val>
                                            <p:strVal val="#ppt_h"/>
                                          </p:val>
                                        </p:tav>
                                      </p:tavLst>
                                    </p:anim>
                                    <p:anim calcmode="lin" valueType="num">
                                      <p:cBhvr>
                                        <p:cTn id="12" dur="1000" fill="hold"/>
                                        <p:tgtEl>
                                          <p:spTgt spid="146451"/>
                                        </p:tgtEl>
                                        <p:attrNameLst>
                                          <p:attrName>style.rotation</p:attrName>
                                        </p:attrNameLst>
                                      </p:cBhvr>
                                      <p:tavLst>
                                        <p:tav tm="0">
                                          <p:val>
                                            <p:fltVal val="90"/>
                                          </p:val>
                                        </p:tav>
                                        <p:tav tm="100000">
                                          <p:val>
                                            <p:fltVal val="0"/>
                                          </p:val>
                                        </p:tav>
                                      </p:tavLst>
                                    </p:anim>
                                    <p:animEffect transition="in" filter="fade">
                                      <p:cBhvr>
                                        <p:cTn id="13" dur="1000"/>
                                        <p:tgtEl>
                                          <p:spTgt spid="14645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46436"/>
                                        </p:tgtEl>
                                        <p:attrNameLst>
                                          <p:attrName>style.visibility</p:attrName>
                                        </p:attrNameLst>
                                      </p:cBhvr>
                                      <p:to>
                                        <p:strVal val="visible"/>
                                      </p:to>
                                    </p:set>
                                    <p:animEffect transition="in" filter="dissolve">
                                      <p:cBhvr>
                                        <p:cTn id="18" dur="500"/>
                                        <p:tgtEl>
                                          <p:spTgt spid="1464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6438"/>
                                        </p:tgtEl>
                                        <p:attrNameLst>
                                          <p:attrName>style.visibility</p:attrName>
                                        </p:attrNameLst>
                                      </p:cBhvr>
                                      <p:to>
                                        <p:strVal val="visible"/>
                                      </p:to>
                                    </p:set>
                                    <p:animEffect transition="in" filter="dissolve">
                                      <p:cBhvr>
                                        <p:cTn id="23" dur="500"/>
                                        <p:tgtEl>
                                          <p:spTgt spid="14643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46439"/>
                                        </p:tgtEl>
                                        <p:attrNameLst>
                                          <p:attrName>style.visibility</p:attrName>
                                        </p:attrNameLst>
                                      </p:cBhvr>
                                      <p:to>
                                        <p:strVal val="visible"/>
                                      </p:to>
                                    </p:set>
                                    <p:animEffect transition="in" filter="dissolve">
                                      <p:cBhvr>
                                        <p:cTn id="28" dur="500"/>
                                        <p:tgtEl>
                                          <p:spTgt spid="14643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6454"/>
                                        </p:tgtEl>
                                        <p:attrNameLst>
                                          <p:attrName>style.visibility</p:attrName>
                                        </p:attrNameLst>
                                      </p:cBhvr>
                                      <p:to>
                                        <p:strVal val="visible"/>
                                      </p:to>
                                    </p:set>
                                    <p:animEffect transition="in" filter="wipe(left)">
                                      <p:cBhvr>
                                        <p:cTn id="33" dur="500"/>
                                        <p:tgtEl>
                                          <p:spTgt spid="146454"/>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46452"/>
                                        </p:tgtEl>
                                        <p:attrNameLst>
                                          <p:attrName>style.visibility</p:attrName>
                                        </p:attrNameLst>
                                      </p:cBhvr>
                                      <p:to>
                                        <p:strVal val="visible"/>
                                      </p:to>
                                    </p:set>
                                    <p:anim calcmode="lin" valueType="num">
                                      <p:cBhvr>
                                        <p:cTn id="36" dur="1000" fill="hold"/>
                                        <p:tgtEl>
                                          <p:spTgt spid="146452"/>
                                        </p:tgtEl>
                                        <p:attrNameLst>
                                          <p:attrName>ppt_w</p:attrName>
                                        </p:attrNameLst>
                                      </p:cBhvr>
                                      <p:tavLst>
                                        <p:tav tm="0">
                                          <p:val>
                                            <p:fltVal val="0"/>
                                          </p:val>
                                        </p:tav>
                                        <p:tav tm="100000">
                                          <p:val>
                                            <p:strVal val="#ppt_w"/>
                                          </p:val>
                                        </p:tav>
                                      </p:tavLst>
                                    </p:anim>
                                    <p:anim calcmode="lin" valueType="num">
                                      <p:cBhvr>
                                        <p:cTn id="37" dur="1000" fill="hold"/>
                                        <p:tgtEl>
                                          <p:spTgt spid="146452"/>
                                        </p:tgtEl>
                                        <p:attrNameLst>
                                          <p:attrName>ppt_h</p:attrName>
                                        </p:attrNameLst>
                                      </p:cBhvr>
                                      <p:tavLst>
                                        <p:tav tm="0">
                                          <p:val>
                                            <p:fltVal val="0"/>
                                          </p:val>
                                        </p:tav>
                                        <p:tav tm="100000">
                                          <p:val>
                                            <p:strVal val="#ppt_h"/>
                                          </p:val>
                                        </p:tav>
                                      </p:tavLst>
                                    </p:anim>
                                    <p:anim calcmode="lin" valueType="num">
                                      <p:cBhvr>
                                        <p:cTn id="38" dur="1000" fill="hold"/>
                                        <p:tgtEl>
                                          <p:spTgt spid="146452"/>
                                        </p:tgtEl>
                                        <p:attrNameLst>
                                          <p:attrName>style.rotation</p:attrName>
                                        </p:attrNameLst>
                                      </p:cBhvr>
                                      <p:tavLst>
                                        <p:tav tm="0">
                                          <p:val>
                                            <p:fltVal val="90"/>
                                          </p:val>
                                        </p:tav>
                                        <p:tav tm="100000">
                                          <p:val>
                                            <p:fltVal val="0"/>
                                          </p:val>
                                        </p:tav>
                                      </p:tavLst>
                                    </p:anim>
                                    <p:animEffect transition="in" filter="fade">
                                      <p:cBhvr>
                                        <p:cTn id="39" dur="1000"/>
                                        <p:tgtEl>
                                          <p:spTgt spid="14645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46440"/>
                                        </p:tgtEl>
                                        <p:attrNameLst>
                                          <p:attrName>style.visibility</p:attrName>
                                        </p:attrNameLst>
                                      </p:cBhvr>
                                      <p:to>
                                        <p:strVal val="visible"/>
                                      </p:to>
                                    </p:set>
                                    <p:animEffect transition="in" filter="dissolve">
                                      <p:cBhvr>
                                        <p:cTn id="44" dur="500"/>
                                        <p:tgtEl>
                                          <p:spTgt spid="14644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46441"/>
                                        </p:tgtEl>
                                        <p:attrNameLst>
                                          <p:attrName>style.visibility</p:attrName>
                                        </p:attrNameLst>
                                      </p:cBhvr>
                                      <p:to>
                                        <p:strVal val="visible"/>
                                      </p:to>
                                    </p:set>
                                    <p:animEffect transition="in" filter="dissolve">
                                      <p:cBhvr>
                                        <p:cTn id="49" dur="500"/>
                                        <p:tgtEl>
                                          <p:spTgt spid="14644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46442"/>
                                        </p:tgtEl>
                                        <p:attrNameLst>
                                          <p:attrName>style.visibility</p:attrName>
                                        </p:attrNameLst>
                                      </p:cBhvr>
                                      <p:to>
                                        <p:strVal val="visible"/>
                                      </p:to>
                                    </p:set>
                                    <p:animEffect transition="in" filter="dissolve">
                                      <p:cBhvr>
                                        <p:cTn id="54" dur="500"/>
                                        <p:tgtEl>
                                          <p:spTgt spid="146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autoUpdateAnimBg="0"/>
      <p:bldP spid="146438" grpId="0" autoUpdateAnimBg="0"/>
      <p:bldP spid="146439" grpId="0" autoUpdateAnimBg="0"/>
      <p:bldP spid="146440" grpId="0" autoUpdateAnimBg="0"/>
      <p:bldP spid="146441" grpId="0" autoUpdateAnimBg="0"/>
      <p:bldP spid="146442" grpId="0" autoUpdateAnimBg="0"/>
      <p:bldP spid="146451" grpId="0" animBg="1"/>
      <p:bldP spid="146452" grpId="0" animBg="1"/>
      <p:bldP spid="146453" grpId="0" animBg="1"/>
      <p:bldP spid="14645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5" name="Picture 12" descr="npo0000c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4226" name="Text Box 3"/>
          <p:cNvSpPr txBox="1">
            <a:spLocks noChangeArrowheads="1"/>
          </p:cNvSpPr>
          <p:nvPr/>
        </p:nvSpPr>
        <p:spPr bwMode="auto">
          <a:xfrm>
            <a:off x="2667000" y="381000"/>
            <a:ext cx="3352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endParaRPr lang="en-US" sz="1800" b="1">
              <a:latin typeface="Arial" charset="0"/>
            </a:endParaRPr>
          </a:p>
        </p:txBody>
      </p:sp>
      <p:grpSp>
        <p:nvGrpSpPr>
          <p:cNvPr id="564227" name="Group 4"/>
          <p:cNvGrpSpPr>
            <a:grpSpLocks/>
          </p:cNvGrpSpPr>
          <p:nvPr/>
        </p:nvGrpSpPr>
        <p:grpSpPr bwMode="auto">
          <a:xfrm>
            <a:off x="152400" y="228600"/>
            <a:ext cx="1066800" cy="838200"/>
            <a:chOff x="96" y="144"/>
            <a:chExt cx="672" cy="528"/>
          </a:xfrm>
        </p:grpSpPr>
        <p:sp>
          <p:nvSpPr>
            <p:cNvPr id="564229" name="AutoShape 5"/>
            <p:cNvSpPr>
              <a:spLocks noChangeArrowheads="1"/>
            </p:cNvSpPr>
            <p:nvPr/>
          </p:nvSpPr>
          <p:spPr bwMode="auto">
            <a:xfrm>
              <a:off x="96" y="144"/>
              <a:ext cx="672" cy="528"/>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564230" name="Text Box 6"/>
            <p:cNvSpPr txBox="1">
              <a:spLocks noChangeArrowheads="1"/>
            </p:cNvSpPr>
            <p:nvPr/>
          </p:nvSpPr>
          <p:spPr bwMode="auto">
            <a:xfrm>
              <a:off x="144" y="288"/>
              <a:ext cx="624"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charset="0"/>
                </a:rPr>
                <a:t>Sáng tạo</a:t>
              </a:r>
            </a:p>
          </p:txBody>
        </p:sp>
      </p:grpSp>
      <p:sp>
        <p:nvSpPr>
          <p:cNvPr id="2324487" name="Rectangle 7"/>
          <p:cNvSpPr>
            <a:spLocks noGrp="1" noRot="1" noChangeArrowheads="1"/>
          </p:cNvSpPr>
          <p:nvPr>
            <p:ph type="title" idx="4294967295"/>
          </p:nvPr>
        </p:nvSpPr>
        <p:spPr/>
        <p:txBody>
          <a:bodyPr/>
          <a:lstStyle/>
          <a:p>
            <a:pPr eaLnBrk="1" hangingPunct="1">
              <a:defRPr/>
            </a:pPr>
            <a:r>
              <a:rPr lang="en-US">
                <a:latin typeface="Tahoma" charset="0"/>
                <a:cs typeface="+mj-cs"/>
              </a:rPr>
              <a:t>Sáng tạo trong sáu ngày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18146" name="Title 1"/>
          <p:cNvSpPr>
            <a:spLocks noGrp="1"/>
          </p:cNvSpPr>
          <p:nvPr>
            <p:ph type="title"/>
          </p:nvPr>
        </p:nvSpPr>
        <p:spPr/>
        <p:txBody>
          <a:bodyPr/>
          <a:lstStyle/>
          <a:p>
            <a:r>
              <a:rPr lang="en-US" altLang="zh-CN">
                <a:latin typeface="Arial" charset="0"/>
                <a:cs typeface="Geneva" charset="0"/>
              </a:rPr>
              <a:t>Worldly View of Origins</a:t>
            </a:r>
          </a:p>
        </p:txBody>
      </p:sp>
      <p:pic>
        <p:nvPicPr>
          <p:cNvPr id="518147" name="Picture 4" descr="IMG_0518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8148" name="Text Box 5"/>
          <p:cNvSpPr txBox="1">
            <a:spLocks noChangeArrowheads="1"/>
          </p:cNvSpPr>
          <p:nvPr/>
        </p:nvSpPr>
        <p:spPr bwMode="auto">
          <a:xfrm>
            <a:off x="9277350" y="2895600"/>
            <a:ext cx="3600450" cy="107791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altLang="zh-CN" sz="3200" b="1">
                <a:solidFill>
                  <a:srgbClr val="FFFFFF"/>
                </a:solidFill>
                <a:latin typeface="Arial" charset="0"/>
                <a:cs typeface="Arial" charset="0"/>
              </a:rPr>
              <a:t>Text to translate &amp; paste at left</a:t>
            </a:r>
            <a:endParaRPr lang="zh-CN" altLang="en-US" sz="3200" b="1">
              <a:solidFill>
                <a:srgbClr val="FFFFFF"/>
              </a:solidFill>
              <a:latin typeface="Arial" charset="0"/>
              <a:ea typeface="SimSun" charset="0"/>
              <a:cs typeface="SimSun"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3" name="Picture 18" descr="npo0000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6531" name="Rectangle 3"/>
          <p:cNvSpPr>
            <a:spLocks noGrp="1" noRot="1" noChangeArrowheads="1"/>
          </p:cNvSpPr>
          <p:nvPr>
            <p:ph type="title" idx="4294967295"/>
          </p:nvPr>
        </p:nvSpPr>
        <p:spPr>
          <a:xfrm>
            <a:off x="7010400" y="0"/>
            <a:ext cx="2057400" cy="457200"/>
          </a:xfrm>
        </p:spPr>
        <p:txBody>
          <a:bodyPr/>
          <a:lstStyle/>
          <a:p>
            <a:pPr algn="r" eaLnBrk="1" hangingPunct="1">
              <a:defRPr/>
            </a:pPr>
            <a:r>
              <a:rPr lang="en-US" sz="2400">
                <a:latin typeface="Tahoma" charset="0"/>
                <a:cs typeface="+mj-cs"/>
              </a:rPr>
              <a:t>Ngày 1</a:t>
            </a:r>
          </a:p>
        </p:txBody>
      </p:sp>
      <p:sp>
        <p:nvSpPr>
          <p:cNvPr id="2326532" name="Text Box 4"/>
          <p:cNvSpPr txBox="1">
            <a:spLocks noChangeArrowheads="1"/>
          </p:cNvSpPr>
          <p:nvPr/>
        </p:nvSpPr>
        <p:spPr bwMode="auto">
          <a:xfrm>
            <a:off x="2590800" y="304800"/>
            <a:ext cx="3962400" cy="396875"/>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000" b="1">
                <a:effectLst>
                  <a:outerShdw blurRad="38100" dist="38100" dir="2700000" algn="tl">
                    <a:srgbClr val="000000"/>
                  </a:outerShdw>
                </a:effectLst>
                <a:latin typeface="Arial" charset="0"/>
              </a:rPr>
              <a:t>Sự sáng tạo của ĐCT … ngày 1</a:t>
            </a:r>
          </a:p>
        </p:txBody>
      </p:sp>
      <p:sp>
        <p:nvSpPr>
          <p:cNvPr id="2326533" name="Text Box 5"/>
          <p:cNvSpPr txBox="1">
            <a:spLocks noChangeArrowheads="1"/>
          </p:cNvSpPr>
          <p:nvPr/>
        </p:nvSpPr>
        <p:spPr bwMode="auto">
          <a:xfrm>
            <a:off x="4343400" y="5791200"/>
            <a:ext cx="4800600" cy="822325"/>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Ban đầu Đức Chúa Trời dựng nên trời đất (1a).</a:t>
            </a:r>
          </a:p>
        </p:txBody>
      </p:sp>
      <p:grpSp>
        <p:nvGrpSpPr>
          <p:cNvPr id="566277" name="Group 6"/>
          <p:cNvGrpSpPr>
            <a:grpSpLocks/>
          </p:cNvGrpSpPr>
          <p:nvPr/>
        </p:nvGrpSpPr>
        <p:grpSpPr bwMode="auto">
          <a:xfrm>
            <a:off x="152400" y="228600"/>
            <a:ext cx="1066800" cy="838200"/>
            <a:chOff x="96" y="144"/>
            <a:chExt cx="672" cy="528"/>
          </a:xfrm>
        </p:grpSpPr>
        <p:sp>
          <p:nvSpPr>
            <p:cNvPr id="566278" name="AutoShape 7"/>
            <p:cNvSpPr>
              <a:spLocks noChangeArrowheads="1"/>
            </p:cNvSpPr>
            <p:nvPr/>
          </p:nvSpPr>
          <p:spPr bwMode="auto">
            <a:xfrm>
              <a:off x="96" y="144"/>
              <a:ext cx="672" cy="528"/>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566279" name="Text Box 8"/>
            <p:cNvSpPr txBox="1">
              <a:spLocks noChangeArrowheads="1"/>
            </p:cNvSpPr>
            <p:nvPr/>
          </p:nvSpPr>
          <p:spPr bwMode="auto">
            <a:xfrm>
              <a:off x="144" y="288"/>
              <a:ext cx="624"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charset="0"/>
                </a:rPr>
                <a:t>Sự sáng tạo</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321" name="Picture 2" descr="npo0000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372600" cy="718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8579" name="Rectangle 3"/>
          <p:cNvSpPr>
            <a:spLocks noGrp="1" noRot="1" noChangeArrowheads="1"/>
          </p:cNvSpPr>
          <p:nvPr>
            <p:ph type="title" idx="4294967295"/>
          </p:nvPr>
        </p:nvSpPr>
        <p:spPr>
          <a:xfrm>
            <a:off x="5638800" y="0"/>
            <a:ext cx="3505200" cy="457200"/>
          </a:xfrm>
        </p:spPr>
        <p:txBody>
          <a:bodyPr/>
          <a:lstStyle/>
          <a:p>
            <a:pPr algn="r" eaLnBrk="1" hangingPunct="1">
              <a:defRPr/>
            </a:pPr>
            <a:r>
              <a:rPr lang="en-US" sz="2400">
                <a:latin typeface="Tahoma" charset="0"/>
                <a:cs typeface="+mj-cs"/>
              </a:rPr>
              <a:t>Vô hình và trống không</a:t>
            </a:r>
            <a:endParaRPr lang="en-US">
              <a:latin typeface="Tahoma" charset="0"/>
              <a:cs typeface="+mj-cs"/>
            </a:endParaRPr>
          </a:p>
        </p:txBody>
      </p:sp>
      <p:sp>
        <p:nvSpPr>
          <p:cNvPr id="2328580" name="Text Box 4"/>
          <p:cNvSpPr txBox="1">
            <a:spLocks noChangeArrowheads="1"/>
          </p:cNvSpPr>
          <p:nvPr/>
        </p:nvSpPr>
        <p:spPr bwMode="auto">
          <a:xfrm>
            <a:off x="1524000" y="533400"/>
            <a:ext cx="4800600"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 1</a:t>
            </a:r>
          </a:p>
        </p:txBody>
      </p:sp>
      <p:sp>
        <p:nvSpPr>
          <p:cNvPr id="2328581" name="Text Box 5"/>
          <p:cNvSpPr txBox="1">
            <a:spLocks noChangeArrowheads="1"/>
          </p:cNvSpPr>
          <p:nvPr/>
        </p:nvSpPr>
        <p:spPr bwMode="auto">
          <a:xfrm>
            <a:off x="76200" y="5334000"/>
            <a:ext cx="7543800" cy="1187450"/>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Vả đất là vô hình và trống không, sự mờ tối ở trên mặt vực, Thần Đức Chúa Trời vận hành trên mặt nước (2).</a:t>
            </a:r>
          </a:p>
        </p:txBody>
      </p:sp>
      <p:grpSp>
        <p:nvGrpSpPr>
          <p:cNvPr id="568325" name="Group 6"/>
          <p:cNvGrpSpPr>
            <a:grpSpLocks/>
          </p:cNvGrpSpPr>
          <p:nvPr/>
        </p:nvGrpSpPr>
        <p:grpSpPr bwMode="auto">
          <a:xfrm>
            <a:off x="152400" y="228600"/>
            <a:ext cx="1066800" cy="838200"/>
            <a:chOff x="96" y="144"/>
            <a:chExt cx="672" cy="528"/>
          </a:xfrm>
        </p:grpSpPr>
        <p:sp>
          <p:nvSpPr>
            <p:cNvPr id="568326" name="AutoShape 7"/>
            <p:cNvSpPr>
              <a:spLocks noChangeArrowheads="1"/>
            </p:cNvSpPr>
            <p:nvPr/>
          </p:nvSpPr>
          <p:spPr bwMode="auto">
            <a:xfrm>
              <a:off x="96" y="144"/>
              <a:ext cx="672" cy="528"/>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568327" name="Text Box 8"/>
            <p:cNvSpPr txBox="1">
              <a:spLocks noChangeArrowheads="1"/>
            </p:cNvSpPr>
            <p:nvPr/>
          </p:nvSpPr>
          <p:spPr bwMode="auto">
            <a:xfrm>
              <a:off x="144" y="288"/>
              <a:ext cx="624"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charset="0"/>
                </a:rPr>
                <a:t>Sự sáng tạo</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69" name="Picture 6" descr="npo0000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388"/>
            <a:ext cx="92202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0627" name="Rectangle 3"/>
          <p:cNvSpPr>
            <a:spLocks noGrp="1" noRot="1" noChangeArrowheads="1"/>
          </p:cNvSpPr>
          <p:nvPr>
            <p:ph type="title" idx="4294967295"/>
          </p:nvPr>
        </p:nvSpPr>
        <p:spPr>
          <a:xfrm>
            <a:off x="7162800" y="152400"/>
            <a:ext cx="1905000" cy="457200"/>
          </a:xfrm>
        </p:spPr>
        <p:txBody>
          <a:bodyPr/>
          <a:lstStyle/>
          <a:p>
            <a:pPr algn="r" eaLnBrk="1" hangingPunct="1">
              <a:defRPr/>
            </a:pPr>
            <a:r>
              <a:rPr lang="en-US" sz="2400">
                <a:latin typeface="Tahoma" charset="0"/>
                <a:cs typeface="+mj-cs"/>
              </a:rPr>
              <a:t>Sự sáng</a:t>
            </a:r>
          </a:p>
        </p:txBody>
      </p:sp>
      <p:sp>
        <p:nvSpPr>
          <p:cNvPr id="2330628" name="Text Box 4"/>
          <p:cNvSpPr txBox="1">
            <a:spLocks noChangeArrowheads="1"/>
          </p:cNvSpPr>
          <p:nvPr/>
        </p:nvSpPr>
        <p:spPr bwMode="auto">
          <a:xfrm>
            <a:off x="2057400" y="304800"/>
            <a:ext cx="4800600"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 1</a:t>
            </a:r>
          </a:p>
        </p:txBody>
      </p:sp>
      <p:sp>
        <p:nvSpPr>
          <p:cNvPr id="2330629" name="Text Box 5"/>
          <p:cNvSpPr txBox="1">
            <a:spLocks noChangeArrowheads="1"/>
          </p:cNvSpPr>
          <p:nvPr/>
        </p:nvSpPr>
        <p:spPr bwMode="auto">
          <a:xfrm>
            <a:off x="4800600" y="4038600"/>
            <a:ext cx="4343400" cy="1917700"/>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Đức Chúa Trời phán rằng, </a:t>
            </a: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Phải có sự sáng</a:t>
            </a: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 thì có sự sáng.  Đức Chúa trời thấy sáng là tốt lành, bèn phân rẽ sáng ra cùng tối (3-4). </a:t>
            </a:r>
          </a:p>
        </p:txBody>
      </p:sp>
      <p:grpSp>
        <p:nvGrpSpPr>
          <p:cNvPr id="570373" name="Group 6"/>
          <p:cNvGrpSpPr>
            <a:grpSpLocks/>
          </p:cNvGrpSpPr>
          <p:nvPr/>
        </p:nvGrpSpPr>
        <p:grpSpPr bwMode="auto">
          <a:xfrm>
            <a:off x="152400" y="228600"/>
            <a:ext cx="1066800" cy="838200"/>
            <a:chOff x="96" y="144"/>
            <a:chExt cx="672" cy="528"/>
          </a:xfrm>
        </p:grpSpPr>
        <p:sp>
          <p:nvSpPr>
            <p:cNvPr id="570374" name="AutoShape 7"/>
            <p:cNvSpPr>
              <a:spLocks noChangeArrowheads="1"/>
            </p:cNvSpPr>
            <p:nvPr/>
          </p:nvSpPr>
          <p:spPr bwMode="auto">
            <a:xfrm>
              <a:off x="96" y="144"/>
              <a:ext cx="672" cy="528"/>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570375" name="Text Box 8"/>
            <p:cNvSpPr txBox="1">
              <a:spLocks noChangeArrowheads="1"/>
            </p:cNvSpPr>
            <p:nvPr/>
          </p:nvSpPr>
          <p:spPr bwMode="auto">
            <a:xfrm>
              <a:off x="144" y="288"/>
              <a:ext cx="624"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charset="0"/>
                </a:rPr>
                <a:t>Sự sáng tạo</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7" descr="npo0000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2675" name="Rectangle 3"/>
          <p:cNvSpPr>
            <a:spLocks noGrp="1" noRot="1" noChangeArrowheads="1"/>
          </p:cNvSpPr>
          <p:nvPr>
            <p:ph type="title" idx="4294967295"/>
          </p:nvPr>
        </p:nvSpPr>
        <p:spPr>
          <a:xfrm>
            <a:off x="5562600" y="0"/>
            <a:ext cx="3511550" cy="533400"/>
          </a:xfrm>
        </p:spPr>
        <p:txBody>
          <a:bodyPr/>
          <a:lstStyle/>
          <a:p>
            <a:pPr algn="r" eaLnBrk="1" hangingPunct="1">
              <a:defRPr/>
            </a:pPr>
            <a:r>
              <a:rPr lang="en-US" sz="2400">
                <a:latin typeface="Tahoma" charset="0"/>
                <a:cs typeface="+mj-cs"/>
              </a:rPr>
              <a:t>Ngày thứ nhất</a:t>
            </a:r>
            <a:endParaRPr lang="en-US" sz="2800">
              <a:latin typeface="Tahoma" charset="0"/>
              <a:cs typeface="+mj-cs"/>
            </a:endParaRPr>
          </a:p>
        </p:txBody>
      </p:sp>
      <p:sp>
        <p:nvSpPr>
          <p:cNvPr id="2332676" name="Text Box 4"/>
          <p:cNvSpPr txBox="1">
            <a:spLocks noChangeArrowheads="1"/>
          </p:cNvSpPr>
          <p:nvPr/>
        </p:nvSpPr>
        <p:spPr bwMode="auto">
          <a:xfrm>
            <a:off x="2057400" y="365125"/>
            <a:ext cx="4953000" cy="9144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 1</a:t>
            </a:r>
          </a:p>
          <a:p>
            <a:pPr eaLnBrk="1" hangingPunct="1">
              <a:spcBef>
                <a:spcPct val="50000"/>
              </a:spcBef>
              <a:defRPr/>
            </a:pPr>
            <a:endParaRPr lang="en-US" sz="2000" b="1">
              <a:solidFill>
                <a:srgbClr val="000000"/>
              </a:solidFill>
              <a:effectLst>
                <a:outerShdw blurRad="38100" dist="38100" dir="2700000" algn="tl">
                  <a:srgbClr val="FFFFFF"/>
                </a:outerShdw>
              </a:effectLst>
              <a:latin typeface="Arial" charset="0"/>
            </a:endParaRPr>
          </a:p>
        </p:txBody>
      </p:sp>
      <p:sp>
        <p:nvSpPr>
          <p:cNvPr id="2332677" name="Text Box 5"/>
          <p:cNvSpPr txBox="1">
            <a:spLocks noChangeArrowheads="1"/>
          </p:cNvSpPr>
          <p:nvPr/>
        </p:nvSpPr>
        <p:spPr bwMode="auto">
          <a:xfrm>
            <a:off x="4191000" y="4800600"/>
            <a:ext cx="4876800" cy="1552575"/>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Đức Chúa Trời gọi sự sáng là ngày, sự tối là đêm.  Vậy có buổi chiều và buổi mai, ấy là ngày thứ nhất (5).</a:t>
            </a:r>
          </a:p>
        </p:txBody>
      </p:sp>
      <p:grpSp>
        <p:nvGrpSpPr>
          <p:cNvPr id="572421" name="Group 6"/>
          <p:cNvGrpSpPr>
            <a:grpSpLocks/>
          </p:cNvGrpSpPr>
          <p:nvPr/>
        </p:nvGrpSpPr>
        <p:grpSpPr bwMode="auto">
          <a:xfrm>
            <a:off x="152400" y="228600"/>
            <a:ext cx="1066800" cy="838200"/>
            <a:chOff x="96" y="144"/>
            <a:chExt cx="672" cy="528"/>
          </a:xfrm>
        </p:grpSpPr>
        <p:sp>
          <p:nvSpPr>
            <p:cNvPr id="572422" name="AutoShape 7"/>
            <p:cNvSpPr>
              <a:spLocks noChangeArrowheads="1"/>
            </p:cNvSpPr>
            <p:nvPr/>
          </p:nvSpPr>
          <p:spPr bwMode="auto">
            <a:xfrm>
              <a:off x="96" y="144"/>
              <a:ext cx="672" cy="528"/>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572423" name="Text Box 8"/>
            <p:cNvSpPr txBox="1">
              <a:spLocks noChangeArrowheads="1"/>
            </p:cNvSpPr>
            <p:nvPr/>
          </p:nvSpPr>
          <p:spPr bwMode="auto">
            <a:xfrm>
              <a:off x="144" y="288"/>
              <a:ext cx="624"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charset="0"/>
                </a:rPr>
                <a:t>Sự sáng tạo</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6" descr="npo0000d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23" name="Rectangle 3"/>
          <p:cNvSpPr>
            <a:spLocks noGrp="1" noRot="1" noChangeArrowheads="1"/>
          </p:cNvSpPr>
          <p:nvPr>
            <p:ph type="title" idx="4294967295"/>
          </p:nvPr>
        </p:nvSpPr>
        <p:spPr>
          <a:xfrm>
            <a:off x="5943600" y="152400"/>
            <a:ext cx="2971800" cy="609600"/>
          </a:xfrm>
        </p:spPr>
        <p:txBody>
          <a:bodyPr/>
          <a:lstStyle/>
          <a:p>
            <a:pPr algn="r" eaLnBrk="1" hangingPunct="1">
              <a:defRPr/>
            </a:pPr>
            <a:r>
              <a:rPr lang="en-US" sz="2400">
                <a:latin typeface="Tahoma" charset="0"/>
                <a:cs typeface="+mj-cs"/>
              </a:rPr>
              <a:t>Ngày 2</a:t>
            </a:r>
            <a:endParaRPr lang="en-US" sz="2800">
              <a:latin typeface="Tahoma" charset="0"/>
              <a:cs typeface="+mj-cs"/>
            </a:endParaRPr>
          </a:p>
        </p:txBody>
      </p:sp>
      <p:sp>
        <p:nvSpPr>
          <p:cNvPr id="2334724" name="Text Box 4"/>
          <p:cNvSpPr txBox="1">
            <a:spLocks noChangeArrowheads="1"/>
          </p:cNvSpPr>
          <p:nvPr/>
        </p:nvSpPr>
        <p:spPr bwMode="auto">
          <a:xfrm>
            <a:off x="2133600" y="152400"/>
            <a:ext cx="4800600"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2</a:t>
            </a:r>
          </a:p>
        </p:txBody>
      </p:sp>
      <p:sp>
        <p:nvSpPr>
          <p:cNvPr id="2334725" name="Text Box 5"/>
          <p:cNvSpPr txBox="1">
            <a:spLocks noChangeArrowheads="1"/>
          </p:cNvSpPr>
          <p:nvPr/>
        </p:nvSpPr>
        <p:spPr bwMode="auto">
          <a:xfrm>
            <a:off x="152400" y="5203825"/>
            <a:ext cx="8610600" cy="822325"/>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Đức Chúa Trời lại phán rằng, </a:t>
            </a: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Phải có một khoảng không ở giữa nước đặng phân rẽ nước cách với nước</a:t>
            </a: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 (6).</a:t>
            </a:r>
          </a:p>
        </p:txBody>
      </p:sp>
      <p:grpSp>
        <p:nvGrpSpPr>
          <p:cNvPr id="574469" name="Group 6"/>
          <p:cNvGrpSpPr>
            <a:grpSpLocks/>
          </p:cNvGrpSpPr>
          <p:nvPr/>
        </p:nvGrpSpPr>
        <p:grpSpPr bwMode="auto">
          <a:xfrm>
            <a:off x="152400" y="228600"/>
            <a:ext cx="1066800" cy="838200"/>
            <a:chOff x="96" y="144"/>
            <a:chExt cx="672" cy="528"/>
          </a:xfrm>
        </p:grpSpPr>
        <p:sp>
          <p:nvSpPr>
            <p:cNvPr id="574470" name="AutoShape 7"/>
            <p:cNvSpPr>
              <a:spLocks noChangeArrowheads="1"/>
            </p:cNvSpPr>
            <p:nvPr/>
          </p:nvSpPr>
          <p:spPr bwMode="auto">
            <a:xfrm>
              <a:off x="96" y="144"/>
              <a:ext cx="672" cy="528"/>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574471" name="Text Box 8"/>
            <p:cNvSpPr txBox="1">
              <a:spLocks noChangeArrowheads="1"/>
            </p:cNvSpPr>
            <p:nvPr/>
          </p:nvSpPr>
          <p:spPr bwMode="auto">
            <a:xfrm>
              <a:off x="144" y="288"/>
              <a:ext cx="624"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charset="0"/>
                </a:rPr>
                <a:t>Sự sáng tạo</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3" name="Picture 2" descr="npo0000d2"/>
          <p:cNvPicPr>
            <a:picLocks noChangeAspect="1" noChangeArrowheads="1"/>
          </p:cNvPicPr>
          <p:nvPr/>
        </p:nvPicPr>
        <p:blipFill>
          <a:blip r:embed="rId3">
            <a:extLst>
              <a:ext uri="{28A0092B-C50C-407E-A947-70E740481C1C}">
                <a14:useLocalDpi xmlns:a14="http://schemas.microsoft.com/office/drawing/2010/main" val="0"/>
              </a:ext>
            </a:extLst>
          </a:blip>
          <a:srcRect l="7802" r="7092"/>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6771" name="Rectangle 3"/>
          <p:cNvSpPr>
            <a:spLocks noGrp="1" noRot="1" noChangeArrowheads="1"/>
          </p:cNvSpPr>
          <p:nvPr>
            <p:ph type="title" idx="4294967295"/>
          </p:nvPr>
        </p:nvSpPr>
        <p:spPr>
          <a:xfrm>
            <a:off x="6400800" y="152400"/>
            <a:ext cx="2590800" cy="381000"/>
          </a:xfrm>
        </p:spPr>
        <p:txBody>
          <a:bodyPr/>
          <a:lstStyle/>
          <a:p>
            <a:pPr algn="r" eaLnBrk="1" hangingPunct="1">
              <a:defRPr/>
            </a:pPr>
            <a:r>
              <a:rPr lang="en-US" sz="2400">
                <a:latin typeface="Tahoma" charset="0"/>
                <a:cs typeface="+mj-cs"/>
              </a:rPr>
              <a:t>Không trung</a:t>
            </a:r>
          </a:p>
        </p:txBody>
      </p:sp>
      <p:sp>
        <p:nvSpPr>
          <p:cNvPr id="2336772" name="Text Box 4"/>
          <p:cNvSpPr txBox="1">
            <a:spLocks noChangeArrowheads="1"/>
          </p:cNvSpPr>
          <p:nvPr/>
        </p:nvSpPr>
        <p:spPr bwMode="auto">
          <a:xfrm>
            <a:off x="1905000" y="76200"/>
            <a:ext cx="5105400"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 2</a:t>
            </a:r>
          </a:p>
        </p:txBody>
      </p:sp>
      <p:sp>
        <p:nvSpPr>
          <p:cNvPr id="2336773" name="Text Box 5"/>
          <p:cNvSpPr txBox="1">
            <a:spLocks noChangeArrowheads="1"/>
          </p:cNvSpPr>
          <p:nvPr/>
        </p:nvSpPr>
        <p:spPr bwMode="auto">
          <a:xfrm>
            <a:off x="152400" y="5410200"/>
            <a:ext cx="8534400" cy="1187450"/>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en-US" sz="2400" b="1">
                <a:effectLst>
                  <a:outerShdw blurRad="38100" dist="38100" dir="2700000" algn="tl">
                    <a:srgbClr val="000000"/>
                  </a:outerShdw>
                </a:effectLst>
                <a:latin typeface="Arial" charset="0"/>
              </a:rPr>
              <a:t>Ngài làm nên khoảng không, phân rẽ nước ở dưới khoảng không cách với nước ở trên khoảng không; thì có như vậy (7).</a:t>
            </a:r>
          </a:p>
        </p:txBody>
      </p:sp>
      <p:grpSp>
        <p:nvGrpSpPr>
          <p:cNvPr id="576517" name="Group 6"/>
          <p:cNvGrpSpPr>
            <a:grpSpLocks/>
          </p:cNvGrpSpPr>
          <p:nvPr/>
        </p:nvGrpSpPr>
        <p:grpSpPr bwMode="auto">
          <a:xfrm>
            <a:off x="152400" y="228600"/>
            <a:ext cx="1066800" cy="838200"/>
            <a:chOff x="96" y="144"/>
            <a:chExt cx="672" cy="528"/>
          </a:xfrm>
        </p:grpSpPr>
        <p:sp>
          <p:nvSpPr>
            <p:cNvPr id="576518" name="AutoShape 7"/>
            <p:cNvSpPr>
              <a:spLocks noChangeArrowheads="1"/>
            </p:cNvSpPr>
            <p:nvPr/>
          </p:nvSpPr>
          <p:spPr bwMode="auto">
            <a:xfrm>
              <a:off x="96" y="144"/>
              <a:ext cx="672" cy="528"/>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576519" name="Text Box 8"/>
            <p:cNvSpPr txBox="1">
              <a:spLocks noChangeArrowheads="1"/>
            </p:cNvSpPr>
            <p:nvPr/>
          </p:nvSpPr>
          <p:spPr bwMode="auto">
            <a:xfrm>
              <a:off x="144" y="288"/>
              <a:ext cx="624"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charset="0"/>
                </a:rPr>
                <a:t>Sự sáng tạo</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1" name="Picture 8" descr="blue-sky-16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8819" name="Rectangle 3"/>
          <p:cNvSpPr>
            <a:spLocks noGrp="1" noRot="1" noChangeArrowheads="1"/>
          </p:cNvSpPr>
          <p:nvPr>
            <p:ph type="title" idx="4294967295"/>
          </p:nvPr>
        </p:nvSpPr>
        <p:spPr>
          <a:xfrm>
            <a:off x="7086600" y="0"/>
            <a:ext cx="1835150" cy="533400"/>
          </a:xfrm>
        </p:spPr>
        <p:txBody>
          <a:bodyPr/>
          <a:lstStyle/>
          <a:p>
            <a:pPr algn="r" eaLnBrk="1" hangingPunct="1">
              <a:defRPr/>
            </a:pPr>
            <a:r>
              <a:rPr lang="en-US" sz="2400">
                <a:latin typeface="Tahoma" charset="0"/>
                <a:cs typeface="+mj-cs"/>
              </a:rPr>
              <a:t>Bầu trời</a:t>
            </a:r>
            <a:endParaRPr lang="en-US">
              <a:latin typeface="Tahoma" charset="0"/>
              <a:cs typeface="+mj-cs"/>
            </a:endParaRPr>
          </a:p>
        </p:txBody>
      </p:sp>
      <p:sp>
        <p:nvSpPr>
          <p:cNvPr id="2338820" name="Text Box 4"/>
          <p:cNvSpPr txBox="1">
            <a:spLocks noChangeArrowheads="1"/>
          </p:cNvSpPr>
          <p:nvPr/>
        </p:nvSpPr>
        <p:spPr bwMode="auto">
          <a:xfrm>
            <a:off x="2133600" y="365125"/>
            <a:ext cx="4953000"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2</a:t>
            </a:r>
          </a:p>
        </p:txBody>
      </p:sp>
      <p:sp>
        <p:nvSpPr>
          <p:cNvPr id="2338821" name="Text Box 5"/>
          <p:cNvSpPr txBox="1">
            <a:spLocks noChangeArrowheads="1"/>
          </p:cNvSpPr>
          <p:nvPr/>
        </p:nvSpPr>
        <p:spPr bwMode="auto">
          <a:xfrm>
            <a:off x="0" y="1524000"/>
            <a:ext cx="4191000" cy="1187450"/>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Đức Chúa Trời gọi khoảng không là trời (NIV </a:t>
            </a: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sky,</a:t>
            </a: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 8a). </a:t>
            </a:r>
          </a:p>
        </p:txBody>
      </p:sp>
      <p:grpSp>
        <p:nvGrpSpPr>
          <p:cNvPr id="578565" name="Group 6"/>
          <p:cNvGrpSpPr>
            <a:grpSpLocks/>
          </p:cNvGrpSpPr>
          <p:nvPr/>
        </p:nvGrpSpPr>
        <p:grpSpPr bwMode="auto">
          <a:xfrm>
            <a:off x="152400" y="228600"/>
            <a:ext cx="1066800" cy="838200"/>
            <a:chOff x="96" y="144"/>
            <a:chExt cx="672" cy="528"/>
          </a:xfrm>
        </p:grpSpPr>
        <p:sp>
          <p:nvSpPr>
            <p:cNvPr id="578566" name="AutoShape 7"/>
            <p:cNvSpPr>
              <a:spLocks noChangeArrowheads="1"/>
            </p:cNvSpPr>
            <p:nvPr/>
          </p:nvSpPr>
          <p:spPr bwMode="auto">
            <a:xfrm>
              <a:off x="96" y="144"/>
              <a:ext cx="672" cy="528"/>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578567" name="Text Box 8"/>
            <p:cNvSpPr txBox="1">
              <a:spLocks noChangeArrowheads="1"/>
            </p:cNvSpPr>
            <p:nvPr/>
          </p:nvSpPr>
          <p:spPr bwMode="auto">
            <a:xfrm>
              <a:off x="144" y="288"/>
              <a:ext cx="624"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charset="0"/>
                </a:rPr>
                <a:t>Sứ Sáng tạo</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8" descr="npo0000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263"/>
            <a:ext cx="9144000" cy="6994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0867" name="Rectangle 3"/>
          <p:cNvSpPr>
            <a:spLocks noGrp="1" noRot="1" noChangeArrowheads="1"/>
          </p:cNvSpPr>
          <p:nvPr>
            <p:ph type="title" idx="4294967295"/>
          </p:nvPr>
        </p:nvSpPr>
        <p:spPr>
          <a:xfrm>
            <a:off x="6172200" y="0"/>
            <a:ext cx="2895600" cy="609600"/>
          </a:xfrm>
        </p:spPr>
        <p:txBody>
          <a:bodyPr/>
          <a:lstStyle/>
          <a:p>
            <a:pPr algn="r" eaLnBrk="1" hangingPunct="1">
              <a:defRPr/>
            </a:pPr>
            <a:r>
              <a:rPr lang="en-US" sz="2400">
                <a:latin typeface="Tahoma" charset="0"/>
                <a:cs typeface="+mj-cs"/>
              </a:rPr>
              <a:t>Ngày thứ hai</a:t>
            </a:r>
            <a:endParaRPr lang="en-US">
              <a:latin typeface="Tahoma" charset="0"/>
              <a:cs typeface="+mj-cs"/>
            </a:endParaRPr>
          </a:p>
        </p:txBody>
      </p:sp>
      <p:sp>
        <p:nvSpPr>
          <p:cNvPr id="2340868" name="Text Box 4"/>
          <p:cNvSpPr txBox="1">
            <a:spLocks noChangeArrowheads="1"/>
          </p:cNvSpPr>
          <p:nvPr/>
        </p:nvSpPr>
        <p:spPr bwMode="auto">
          <a:xfrm>
            <a:off x="1828800" y="304800"/>
            <a:ext cx="4800600"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2</a:t>
            </a:r>
          </a:p>
        </p:txBody>
      </p:sp>
      <p:sp>
        <p:nvSpPr>
          <p:cNvPr id="2340869" name="Text Box 5"/>
          <p:cNvSpPr txBox="1">
            <a:spLocks noChangeArrowheads="1"/>
          </p:cNvSpPr>
          <p:nvPr/>
        </p:nvSpPr>
        <p:spPr bwMode="auto">
          <a:xfrm>
            <a:off x="3657600" y="5715000"/>
            <a:ext cx="5257800" cy="822325"/>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Vậy có buổi chiều và buổi mai, ấy là ngày thứ hai (8b).</a:t>
            </a:r>
          </a:p>
        </p:txBody>
      </p:sp>
      <p:grpSp>
        <p:nvGrpSpPr>
          <p:cNvPr id="580613" name="Group 6"/>
          <p:cNvGrpSpPr>
            <a:grpSpLocks/>
          </p:cNvGrpSpPr>
          <p:nvPr/>
        </p:nvGrpSpPr>
        <p:grpSpPr bwMode="auto">
          <a:xfrm>
            <a:off x="152400" y="228600"/>
            <a:ext cx="1066800" cy="838200"/>
            <a:chOff x="96" y="144"/>
            <a:chExt cx="672" cy="528"/>
          </a:xfrm>
        </p:grpSpPr>
        <p:sp>
          <p:nvSpPr>
            <p:cNvPr id="580614" name="AutoShape 7"/>
            <p:cNvSpPr>
              <a:spLocks noChangeArrowheads="1"/>
            </p:cNvSpPr>
            <p:nvPr/>
          </p:nvSpPr>
          <p:spPr bwMode="auto">
            <a:xfrm>
              <a:off x="96" y="144"/>
              <a:ext cx="672" cy="528"/>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580615" name="Text Box 8"/>
            <p:cNvSpPr txBox="1">
              <a:spLocks noChangeArrowheads="1"/>
            </p:cNvSpPr>
            <p:nvPr/>
          </p:nvSpPr>
          <p:spPr bwMode="auto">
            <a:xfrm>
              <a:off x="144" y="288"/>
              <a:ext cx="624"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charset="0"/>
                </a:rPr>
                <a:t>Sự sáng tạo</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7" descr="npo0000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76200"/>
            <a:ext cx="9202738"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2915" name="Text Box 3"/>
          <p:cNvSpPr txBox="1">
            <a:spLocks noChangeArrowheads="1"/>
          </p:cNvSpPr>
          <p:nvPr/>
        </p:nvSpPr>
        <p:spPr bwMode="auto">
          <a:xfrm>
            <a:off x="1905000" y="288925"/>
            <a:ext cx="5181600"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3</a:t>
            </a:r>
          </a:p>
        </p:txBody>
      </p:sp>
      <p:sp>
        <p:nvSpPr>
          <p:cNvPr id="2342916" name="Text Box 4"/>
          <p:cNvSpPr txBox="1">
            <a:spLocks noChangeArrowheads="1"/>
          </p:cNvSpPr>
          <p:nvPr/>
        </p:nvSpPr>
        <p:spPr bwMode="auto">
          <a:xfrm>
            <a:off x="1905000" y="3733800"/>
            <a:ext cx="5105400" cy="1552575"/>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en-US" sz="2400" b="1">
                <a:effectLst>
                  <a:outerShdw blurRad="38100" dist="38100" dir="2700000" algn="tl">
                    <a:srgbClr val="000000"/>
                  </a:outerShdw>
                </a:effectLst>
                <a:latin typeface="Arial" charset="0"/>
              </a:rPr>
              <a:t>Đức Chúa Trời lại phán rằng, </a:t>
            </a: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Những nước ở dưới trời phải tụ lại một nơi, và phải có chỗ khô cạn bày ra</a:t>
            </a: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 thì có như vậy (9).</a:t>
            </a:r>
          </a:p>
        </p:txBody>
      </p:sp>
      <p:grpSp>
        <p:nvGrpSpPr>
          <p:cNvPr id="582660" name="Group 5"/>
          <p:cNvGrpSpPr>
            <a:grpSpLocks/>
          </p:cNvGrpSpPr>
          <p:nvPr/>
        </p:nvGrpSpPr>
        <p:grpSpPr bwMode="auto">
          <a:xfrm>
            <a:off x="152400" y="228600"/>
            <a:ext cx="1066800" cy="838200"/>
            <a:chOff x="96" y="144"/>
            <a:chExt cx="672" cy="528"/>
          </a:xfrm>
        </p:grpSpPr>
        <p:sp>
          <p:nvSpPr>
            <p:cNvPr id="582662" name="AutoShape 6"/>
            <p:cNvSpPr>
              <a:spLocks noChangeArrowheads="1"/>
            </p:cNvSpPr>
            <p:nvPr/>
          </p:nvSpPr>
          <p:spPr bwMode="auto">
            <a:xfrm>
              <a:off x="96" y="144"/>
              <a:ext cx="672" cy="528"/>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582663" name="Text Box 7"/>
            <p:cNvSpPr txBox="1">
              <a:spLocks noChangeArrowheads="1"/>
            </p:cNvSpPr>
            <p:nvPr/>
          </p:nvSpPr>
          <p:spPr bwMode="auto">
            <a:xfrm>
              <a:off x="144" y="288"/>
              <a:ext cx="624"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charset="0"/>
                </a:rPr>
                <a:t>Sự Sáng tạo</a:t>
              </a:r>
            </a:p>
          </p:txBody>
        </p:sp>
      </p:grpSp>
      <p:sp>
        <p:nvSpPr>
          <p:cNvPr id="2342920" name="Rectangle 8"/>
          <p:cNvSpPr>
            <a:spLocks noGrp="1" noRot="1" noChangeArrowheads="1"/>
          </p:cNvSpPr>
          <p:nvPr>
            <p:ph type="title" idx="4294967295"/>
          </p:nvPr>
        </p:nvSpPr>
        <p:spPr>
          <a:xfrm>
            <a:off x="7162800" y="0"/>
            <a:ext cx="1905000" cy="533400"/>
          </a:xfrm>
        </p:spPr>
        <p:txBody>
          <a:bodyPr/>
          <a:lstStyle/>
          <a:p>
            <a:pPr algn="r" eaLnBrk="1" hangingPunct="1">
              <a:defRPr/>
            </a:pPr>
            <a:r>
              <a:rPr lang="en-US" sz="2400">
                <a:latin typeface="Tahoma" charset="0"/>
                <a:cs typeface="+mj-cs"/>
              </a:rPr>
              <a:t>Ngày 3</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4705" name="Picture 2" descr="Rev 21 Rodin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82663"/>
            <a:ext cx="9144000" cy="587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470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0"/>
              </a:spcBef>
            </a:pPr>
            <a:r>
              <a:rPr lang="en-US" altLang="zh-CN" sz="2400">
                <a:solidFill>
                  <a:srgbClr val="D6E049"/>
                </a:solidFill>
                <a:latin typeface="Arial" charset="0"/>
                <a:cs typeface="Arial" charset="0"/>
              </a:rPr>
              <a:t>The transformation of Adam</a:t>
            </a:r>
            <a:r>
              <a:rPr lang="fr-FR" altLang="ja-JP" sz="2400">
                <a:solidFill>
                  <a:srgbClr val="D6E049"/>
                </a:solidFill>
                <a:latin typeface="Arial" charset="0"/>
                <a:cs typeface="Arial" charset="0"/>
              </a:rPr>
              <a:t>'</a:t>
            </a:r>
            <a:r>
              <a:rPr lang="en-US" altLang="ja-JP" sz="2400">
                <a:solidFill>
                  <a:srgbClr val="D6E049"/>
                </a:solidFill>
                <a:latin typeface="Arial" charset="0"/>
                <a:cs typeface="Arial" charset="0"/>
              </a:rPr>
              <a:t>s world into today</a:t>
            </a:r>
            <a:r>
              <a:rPr lang="fr-FR" altLang="ja-JP" sz="2400">
                <a:solidFill>
                  <a:srgbClr val="D6E049"/>
                </a:solidFill>
                <a:latin typeface="Arial" charset="0"/>
                <a:cs typeface="Arial" charset="0"/>
              </a:rPr>
              <a:t>'</a:t>
            </a:r>
            <a:r>
              <a:rPr lang="en-US" altLang="ja-JP" sz="2400">
                <a:solidFill>
                  <a:srgbClr val="D6E049"/>
                </a:solidFill>
                <a:latin typeface="Arial" charset="0"/>
                <a:cs typeface="Arial" charset="0"/>
              </a:rPr>
              <a:t>s world</a:t>
            </a:r>
            <a:endParaRPr lang="en-US" altLang="zh-CN" sz="2400">
              <a:solidFill>
                <a:srgbClr val="D6E049"/>
              </a:solidFill>
              <a:latin typeface="Arial" charset="0"/>
              <a:cs typeface="Arial" charset="0"/>
            </a:endParaRPr>
          </a:p>
        </p:txBody>
      </p:sp>
      <p:sp>
        <p:nvSpPr>
          <p:cNvPr id="584707" name="Title 1"/>
          <p:cNvSpPr>
            <a:spLocks noGrp="1"/>
          </p:cNvSpPr>
          <p:nvPr>
            <p:ph type="title"/>
          </p:nvPr>
        </p:nvSpPr>
        <p:spPr>
          <a:xfrm>
            <a:off x="4495800" y="76200"/>
            <a:ext cx="4648200" cy="1143000"/>
          </a:xfrm>
          <a:solidFill>
            <a:srgbClr val="000000"/>
          </a:solidFill>
        </p:spPr>
        <p:txBody>
          <a:bodyPr/>
          <a:lstStyle/>
          <a:p>
            <a:r>
              <a:rPr lang="en-US" altLang="zh-CN" sz="3600">
                <a:latin typeface="Arial" charset="0"/>
                <a:ea typeface="ＭＳ Ｐゴシック" charset="0"/>
              </a:rPr>
              <a:t>Rodinia––The World That Perished</a:t>
            </a:r>
          </a:p>
        </p:txBody>
      </p:sp>
    </p:spTree>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19170" name="Title 1"/>
          <p:cNvSpPr>
            <a:spLocks noGrp="1"/>
          </p:cNvSpPr>
          <p:nvPr>
            <p:ph type="title"/>
          </p:nvPr>
        </p:nvSpPr>
        <p:spPr/>
        <p:txBody>
          <a:bodyPr/>
          <a:lstStyle/>
          <a:p>
            <a:r>
              <a:rPr lang="en-US" altLang="zh-CN">
                <a:latin typeface="Arial" charset="0"/>
                <a:cs typeface="Geneva" charset="0"/>
              </a:rPr>
              <a:t>Worldly View of Origins</a:t>
            </a:r>
          </a:p>
        </p:txBody>
      </p:sp>
      <p:pic>
        <p:nvPicPr>
          <p:cNvPr id="519171" name="Picture 6" descr="IMG_0516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9172" name="Text Box 5"/>
          <p:cNvSpPr txBox="1">
            <a:spLocks noChangeArrowheads="1"/>
          </p:cNvSpPr>
          <p:nvPr/>
        </p:nvSpPr>
        <p:spPr bwMode="auto">
          <a:xfrm>
            <a:off x="9372600" y="2743200"/>
            <a:ext cx="3600450" cy="107791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altLang="zh-CN" sz="3200" b="1">
                <a:solidFill>
                  <a:srgbClr val="FFFFFF"/>
                </a:solidFill>
                <a:latin typeface="Arial" charset="0"/>
                <a:cs typeface="Arial" charset="0"/>
              </a:rPr>
              <a:t>Text to translate &amp; paste at left</a:t>
            </a:r>
            <a:endParaRPr lang="zh-CN" altLang="en-US" sz="3200" b="1">
              <a:solidFill>
                <a:srgbClr val="FFFFFF"/>
              </a:solidFill>
              <a:latin typeface="Arial" charset="0"/>
              <a:ea typeface="SimSun" charset="0"/>
              <a:cs typeface="SimSun"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5729" name="Picture 3" descr="Rev 21 Rodinia breaku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90525"/>
            <a:ext cx="9144000" cy="591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5730" name="Title 1"/>
          <p:cNvSpPr>
            <a:spLocks noGrp="1"/>
          </p:cNvSpPr>
          <p:nvPr>
            <p:ph type="title"/>
          </p:nvPr>
        </p:nvSpPr>
        <p:spPr>
          <a:xfrm>
            <a:off x="0" y="0"/>
            <a:ext cx="9144000" cy="990600"/>
          </a:xfrm>
          <a:solidFill>
            <a:schemeClr val="tx2"/>
          </a:solidFill>
        </p:spPr>
        <p:txBody>
          <a:bodyPr/>
          <a:lstStyle/>
          <a:p>
            <a:r>
              <a:rPr lang="en-US" altLang="zh-CN">
                <a:latin typeface="Times" charset="0"/>
                <a:ea typeface="ＭＳ Ｐゴシック" charset="0"/>
                <a:cs typeface="Times" charset="0"/>
              </a:rPr>
              <a:t>THE WORLD THAT PERISHED</a:t>
            </a:r>
          </a:p>
        </p:txBody>
      </p:sp>
      <p:sp>
        <p:nvSpPr>
          <p:cNvPr id="58573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0"/>
              </a:spcBef>
            </a:pPr>
            <a:r>
              <a:rPr lang="en-US" altLang="zh-CN" sz="1600">
                <a:solidFill>
                  <a:srgbClr val="D6E049"/>
                </a:solidFill>
                <a:latin typeface="Arial" charset="0"/>
                <a:cs typeface="Arial" charset="0"/>
              </a:rPr>
              <a:t>The transformation of Adam</a:t>
            </a:r>
            <a:r>
              <a:rPr lang="fr-FR" altLang="ja-JP" sz="1600">
                <a:solidFill>
                  <a:srgbClr val="D6E049"/>
                </a:solidFill>
                <a:latin typeface="Arial" charset="0"/>
                <a:cs typeface="Arial" charset="0"/>
              </a:rPr>
              <a:t>'</a:t>
            </a:r>
            <a:r>
              <a:rPr lang="en-US" altLang="ja-JP" sz="1600">
                <a:solidFill>
                  <a:srgbClr val="D6E049"/>
                </a:solidFill>
                <a:latin typeface="Arial" charset="0"/>
                <a:cs typeface="Arial" charset="0"/>
              </a:rPr>
              <a:t>s world into today</a:t>
            </a:r>
            <a:r>
              <a:rPr lang="fr-FR" altLang="ja-JP" sz="1600">
                <a:solidFill>
                  <a:srgbClr val="D6E049"/>
                </a:solidFill>
                <a:latin typeface="Arial" charset="0"/>
                <a:cs typeface="Arial" charset="0"/>
              </a:rPr>
              <a:t>'</a:t>
            </a:r>
            <a:r>
              <a:rPr lang="en-US" altLang="ja-JP" sz="1600">
                <a:solidFill>
                  <a:srgbClr val="D6E049"/>
                </a:solidFill>
                <a:latin typeface="Arial" charset="0"/>
                <a:cs typeface="Arial" charset="0"/>
              </a:rPr>
              <a:t>s world</a:t>
            </a:r>
            <a:endParaRPr lang="en-US" altLang="zh-CN" sz="1600">
              <a:solidFill>
                <a:srgbClr val="D6E049"/>
              </a:solidFill>
              <a:latin typeface="Arial" charset="0"/>
              <a:cs typeface="Arial" charset="0"/>
            </a:endParaRPr>
          </a:p>
        </p:txBody>
      </p:sp>
    </p:spTree>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753" name="Picture 7" descr="npo0000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2202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4963" name="Text Box 3"/>
          <p:cNvSpPr txBox="1">
            <a:spLocks noChangeArrowheads="1"/>
          </p:cNvSpPr>
          <p:nvPr/>
        </p:nvSpPr>
        <p:spPr bwMode="auto">
          <a:xfrm>
            <a:off x="1676400" y="517525"/>
            <a:ext cx="5105400"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3</a:t>
            </a:r>
          </a:p>
        </p:txBody>
      </p:sp>
      <p:sp>
        <p:nvSpPr>
          <p:cNvPr id="2344964" name="Text Box 4"/>
          <p:cNvSpPr txBox="1">
            <a:spLocks noChangeArrowheads="1"/>
          </p:cNvSpPr>
          <p:nvPr/>
        </p:nvSpPr>
        <p:spPr bwMode="auto">
          <a:xfrm>
            <a:off x="5257800" y="3657600"/>
            <a:ext cx="3733800" cy="1917700"/>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en-US" sz="2400" b="1">
                <a:effectLst>
                  <a:outerShdw blurRad="38100" dist="38100" dir="2700000" algn="tl">
                    <a:srgbClr val="000000"/>
                  </a:outerShdw>
                </a:effectLst>
                <a:latin typeface="Arial" charset="0"/>
              </a:rPr>
              <a:t>Đức Chúa Trời đặt tên chỗ khô cạn là đất, còn nơi nước tụ lại là biển; Đức Chúa Trời thấy điều đó là tốt lành (10).</a:t>
            </a:r>
          </a:p>
        </p:txBody>
      </p:sp>
      <p:grpSp>
        <p:nvGrpSpPr>
          <p:cNvPr id="586756" name="Group 5"/>
          <p:cNvGrpSpPr>
            <a:grpSpLocks/>
          </p:cNvGrpSpPr>
          <p:nvPr/>
        </p:nvGrpSpPr>
        <p:grpSpPr bwMode="auto">
          <a:xfrm>
            <a:off x="152400" y="228600"/>
            <a:ext cx="1066800" cy="838200"/>
            <a:chOff x="96" y="144"/>
            <a:chExt cx="672" cy="528"/>
          </a:xfrm>
        </p:grpSpPr>
        <p:sp>
          <p:nvSpPr>
            <p:cNvPr id="586758" name="AutoShape 6"/>
            <p:cNvSpPr>
              <a:spLocks noChangeArrowheads="1"/>
            </p:cNvSpPr>
            <p:nvPr/>
          </p:nvSpPr>
          <p:spPr bwMode="auto">
            <a:xfrm>
              <a:off x="96" y="144"/>
              <a:ext cx="672" cy="528"/>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586759" name="Text Box 7"/>
            <p:cNvSpPr txBox="1">
              <a:spLocks noChangeArrowheads="1"/>
            </p:cNvSpPr>
            <p:nvPr/>
          </p:nvSpPr>
          <p:spPr bwMode="auto">
            <a:xfrm>
              <a:off x="144" y="288"/>
              <a:ext cx="624"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charset="0"/>
                </a:rPr>
                <a:t>Sự sáng tạo</a:t>
              </a:r>
            </a:p>
          </p:txBody>
        </p:sp>
      </p:grpSp>
      <p:sp>
        <p:nvSpPr>
          <p:cNvPr id="2344968" name="Rectangle 8"/>
          <p:cNvSpPr>
            <a:spLocks noGrp="1" noRot="1" noChangeArrowheads="1"/>
          </p:cNvSpPr>
          <p:nvPr>
            <p:ph type="title" idx="4294967295"/>
          </p:nvPr>
        </p:nvSpPr>
        <p:spPr>
          <a:xfrm>
            <a:off x="6400800" y="0"/>
            <a:ext cx="2743200" cy="533400"/>
          </a:xfrm>
        </p:spPr>
        <p:txBody>
          <a:bodyPr/>
          <a:lstStyle/>
          <a:p>
            <a:pPr algn="r" eaLnBrk="1" hangingPunct="1">
              <a:defRPr/>
            </a:pPr>
            <a:r>
              <a:rPr lang="en-US" sz="2400">
                <a:latin typeface="Tahoma" charset="0"/>
                <a:cs typeface="+mj-cs"/>
              </a:rPr>
              <a:t>Đất &amp; biển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1" name="Picture 7" descr="npo0000d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6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7011" name="Rectangle 3"/>
          <p:cNvSpPr>
            <a:spLocks noGrp="1" noRot="1" noChangeArrowheads="1"/>
          </p:cNvSpPr>
          <p:nvPr>
            <p:ph type="title" idx="4294967295"/>
          </p:nvPr>
        </p:nvSpPr>
        <p:spPr>
          <a:xfrm>
            <a:off x="6172200" y="228600"/>
            <a:ext cx="2819400" cy="381000"/>
          </a:xfrm>
        </p:spPr>
        <p:txBody>
          <a:bodyPr/>
          <a:lstStyle/>
          <a:p>
            <a:pPr algn="r" eaLnBrk="1" hangingPunct="1">
              <a:defRPr/>
            </a:pPr>
            <a:r>
              <a:rPr lang="en-US" sz="2400">
                <a:latin typeface="Tahoma" charset="0"/>
                <a:cs typeface="+mj-cs"/>
              </a:rPr>
              <a:t>Thực vật</a:t>
            </a:r>
            <a:endParaRPr lang="en-US">
              <a:latin typeface="Tahoma" charset="0"/>
              <a:cs typeface="+mj-cs"/>
            </a:endParaRPr>
          </a:p>
        </p:txBody>
      </p:sp>
      <p:sp>
        <p:nvSpPr>
          <p:cNvPr id="2347012" name="Text Box 4"/>
          <p:cNvSpPr txBox="1">
            <a:spLocks noChangeArrowheads="1"/>
          </p:cNvSpPr>
          <p:nvPr/>
        </p:nvSpPr>
        <p:spPr bwMode="auto">
          <a:xfrm>
            <a:off x="1447800" y="122238"/>
            <a:ext cx="5181600"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3</a:t>
            </a:r>
          </a:p>
        </p:txBody>
      </p:sp>
      <p:sp>
        <p:nvSpPr>
          <p:cNvPr id="2347013" name="Text Box 5"/>
          <p:cNvSpPr txBox="1">
            <a:spLocks noChangeArrowheads="1"/>
          </p:cNvSpPr>
          <p:nvPr/>
        </p:nvSpPr>
        <p:spPr bwMode="auto">
          <a:xfrm>
            <a:off x="228600" y="3429000"/>
            <a:ext cx="8610600" cy="1917700"/>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Đức Chúa Trời lại phán rằng, </a:t>
            </a: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Đất phải sanh cây cỏ: có kết hạt giống, </a:t>
            </a:r>
            <a:r>
              <a:rPr lang="en-US" sz="2400" b="1" i="1">
                <a:effectLst>
                  <a:outerShdw blurRad="38100" dist="38100" dir="2700000" algn="tl">
                    <a:srgbClr val="000000"/>
                  </a:outerShdw>
                </a:effectLst>
                <a:latin typeface="Arial" charset="0"/>
              </a:rPr>
              <a:t>cây kết quả</a:t>
            </a:r>
            <a:r>
              <a:rPr lang="en-US" sz="2400" b="1">
                <a:effectLst>
                  <a:outerShdw blurRad="38100" dist="38100" dir="2700000" algn="tl">
                    <a:srgbClr val="000000"/>
                  </a:outerShdw>
                </a:effectLst>
                <a:latin typeface="Arial" charset="0"/>
              </a:rPr>
              <a:t> tùy theo loại mà có hạt giống trong mình trên đất</a:t>
            </a: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 thì có như vậy.  Đất sanh cây cỏ, cỏ có hạt tùy theo loại, cây kết quả có hạt trong mình, tùy theo loại; Đức Chúa Trời thấy điều đó là tốt lành (11-12).</a:t>
            </a:r>
          </a:p>
        </p:txBody>
      </p:sp>
      <p:grpSp>
        <p:nvGrpSpPr>
          <p:cNvPr id="588805" name="Group 6"/>
          <p:cNvGrpSpPr>
            <a:grpSpLocks/>
          </p:cNvGrpSpPr>
          <p:nvPr/>
        </p:nvGrpSpPr>
        <p:grpSpPr bwMode="auto">
          <a:xfrm>
            <a:off x="152400" y="228600"/>
            <a:ext cx="1066800" cy="838200"/>
            <a:chOff x="96" y="144"/>
            <a:chExt cx="672" cy="528"/>
          </a:xfrm>
        </p:grpSpPr>
        <p:sp>
          <p:nvSpPr>
            <p:cNvPr id="588806" name="AutoShape 7"/>
            <p:cNvSpPr>
              <a:spLocks noChangeArrowheads="1"/>
            </p:cNvSpPr>
            <p:nvPr/>
          </p:nvSpPr>
          <p:spPr bwMode="auto">
            <a:xfrm>
              <a:off x="96" y="144"/>
              <a:ext cx="672" cy="528"/>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588807" name="Text Box 8"/>
            <p:cNvSpPr txBox="1">
              <a:spLocks noChangeArrowheads="1"/>
            </p:cNvSpPr>
            <p:nvPr/>
          </p:nvSpPr>
          <p:spPr bwMode="auto">
            <a:xfrm>
              <a:off x="144" y="288"/>
              <a:ext cx="624"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charset="0"/>
                </a:rPr>
                <a:t>Sự sáng tạo</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49" name="Picture 7" descr="npo0000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9059" name="Text Box 3"/>
          <p:cNvSpPr txBox="1">
            <a:spLocks noChangeArrowheads="1"/>
          </p:cNvSpPr>
          <p:nvPr/>
        </p:nvSpPr>
        <p:spPr bwMode="auto">
          <a:xfrm>
            <a:off x="3352800" y="1981200"/>
            <a:ext cx="4724400"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3</a:t>
            </a:r>
          </a:p>
        </p:txBody>
      </p:sp>
      <p:sp>
        <p:nvSpPr>
          <p:cNvPr id="2349060" name="Text Box 4"/>
          <p:cNvSpPr txBox="1">
            <a:spLocks noChangeArrowheads="1"/>
          </p:cNvSpPr>
          <p:nvPr/>
        </p:nvSpPr>
        <p:spPr bwMode="auto">
          <a:xfrm>
            <a:off x="7162800" y="3505200"/>
            <a:ext cx="1828800" cy="2282825"/>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defRPr/>
            </a:pPr>
            <a:r>
              <a:rPr lang="en-US" sz="2400" b="1">
                <a:effectLst>
                  <a:outerShdw blurRad="38100" dist="38100" dir="2700000" algn="tl">
                    <a:srgbClr val="000000"/>
                  </a:outerShdw>
                </a:effectLst>
                <a:latin typeface="Arial" charset="0"/>
              </a:rPr>
              <a:t>Vậy có buổi chiều và buổi mai, ấy là ngày thứ ba (13).</a:t>
            </a:r>
          </a:p>
        </p:txBody>
      </p:sp>
      <p:grpSp>
        <p:nvGrpSpPr>
          <p:cNvPr id="590852" name="Group 5"/>
          <p:cNvGrpSpPr>
            <a:grpSpLocks/>
          </p:cNvGrpSpPr>
          <p:nvPr/>
        </p:nvGrpSpPr>
        <p:grpSpPr bwMode="auto">
          <a:xfrm>
            <a:off x="152400" y="228600"/>
            <a:ext cx="1066800" cy="838200"/>
            <a:chOff x="96" y="144"/>
            <a:chExt cx="672" cy="528"/>
          </a:xfrm>
        </p:grpSpPr>
        <p:sp>
          <p:nvSpPr>
            <p:cNvPr id="590854" name="AutoShape 6"/>
            <p:cNvSpPr>
              <a:spLocks noChangeArrowheads="1"/>
            </p:cNvSpPr>
            <p:nvPr/>
          </p:nvSpPr>
          <p:spPr bwMode="auto">
            <a:xfrm>
              <a:off x="96" y="144"/>
              <a:ext cx="672" cy="528"/>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590855" name="Text Box 7"/>
            <p:cNvSpPr txBox="1">
              <a:spLocks noChangeArrowheads="1"/>
            </p:cNvSpPr>
            <p:nvPr/>
          </p:nvSpPr>
          <p:spPr bwMode="auto">
            <a:xfrm>
              <a:off x="144" y="288"/>
              <a:ext cx="624"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charset="0"/>
                </a:rPr>
                <a:t>Sự sáng tạo</a:t>
              </a:r>
            </a:p>
          </p:txBody>
        </p:sp>
      </p:grpSp>
      <p:sp>
        <p:nvSpPr>
          <p:cNvPr id="2349064" name="Rectangle 8"/>
          <p:cNvSpPr>
            <a:spLocks noGrp="1" noRot="1" noChangeArrowheads="1"/>
          </p:cNvSpPr>
          <p:nvPr>
            <p:ph type="title" idx="4294967295"/>
          </p:nvPr>
        </p:nvSpPr>
        <p:spPr>
          <a:xfrm>
            <a:off x="6248400" y="228600"/>
            <a:ext cx="2743200" cy="381000"/>
          </a:xfrm>
        </p:spPr>
        <p:txBody>
          <a:bodyPr/>
          <a:lstStyle/>
          <a:p>
            <a:pPr algn="r" eaLnBrk="1" hangingPunct="1">
              <a:defRPr/>
            </a:pPr>
            <a:r>
              <a:rPr lang="en-US" sz="2400">
                <a:latin typeface="Tahoma" charset="0"/>
                <a:cs typeface="+mj-cs"/>
              </a:rPr>
              <a:t>Ngày thứ ba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2897" name="Picture 2" descr="npo0000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1107" name="Text Box 3"/>
          <p:cNvSpPr txBox="1">
            <a:spLocks noChangeArrowheads="1"/>
          </p:cNvSpPr>
          <p:nvPr/>
        </p:nvSpPr>
        <p:spPr bwMode="auto">
          <a:xfrm>
            <a:off x="2286000" y="441325"/>
            <a:ext cx="4953000"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4</a:t>
            </a:r>
          </a:p>
        </p:txBody>
      </p:sp>
      <p:sp>
        <p:nvSpPr>
          <p:cNvPr id="2351108" name="Text Box 4"/>
          <p:cNvSpPr txBox="1">
            <a:spLocks noChangeArrowheads="1"/>
          </p:cNvSpPr>
          <p:nvPr/>
        </p:nvSpPr>
        <p:spPr bwMode="auto">
          <a:xfrm>
            <a:off x="304800" y="5105400"/>
            <a:ext cx="8382000" cy="1187450"/>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Đức Chúa Trời lại phán rằng, </a:t>
            </a: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Phải có các vì sáng trong khoảng không trên trời đặng phân ra ngày với đêm, và dùng làm dấu để định thì tiết ngày và năm (14);</a:t>
            </a:r>
          </a:p>
        </p:txBody>
      </p:sp>
      <p:grpSp>
        <p:nvGrpSpPr>
          <p:cNvPr id="592900" name="Group 9"/>
          <p:cNvGrpSpPr>
            <a:grpSpLocks/>
          </p:cNvGrpSpPr>
          <p:nvPr/>
        </p:nvGrpSpPr>
        <p:grpSpPr bwMode="auto">
          <a:xfrm>
            <a:off x="152400" y="152400"/>
            <a:ext cx="1066800" cy="838200"/>
            <a:chOff x="96" y="96"/>
            <a:chExt cx="672" cy="528"/>
          </a:xfrm>
        </p:grpSpPr>
        <p:sp>
          <p:nvSpPr>
            <p:cNvPr id="592902" name="AutoShape 6"/>
            <p:cNvSpPr>
              <a:spLocks noChangeArrowheads="1"/>
            </p:cNvSpPr>
            <p:nvPr/>
          </p:nvSpPr>
          <p:spPr bwMode="auto">
            <a:xfrm>
              <a:off x="96" y="96"/>
              <a:ext cx="672" cy="528"/>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592903" name="Text Box 7"/>
            <p:cNvSpPr txBox="1">
              <a:spLocks noChangeArrowheads="1"/>
            </p:cNvSpPr>
            <p:nvPr/>
          </p:nvSpPr>
          <p:spPr bwMode="auto">
            <a:xfrm>
              <a:off x="144" y="192"/>
              <a:ext cx="624"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grpSp>
      <p:sp>
        <p:nvSpPr>
          <p:cNvPr id="2351112" name="Rectangle 8"/>
          <p:cNvSpPr>
            <a:spLocks noGrp="1" noRot="1" noChangeArrowheads="1"/>
          </p:cNvSpPr>
          <p:nvPr>
            <p:ph type="title" idx="4294967295"/>
          </p:nvPr>
        </p:nvSpPr>
        <p:spPr>
          <a:xfrm>
            <a:off x="5943600" y="0"/>
            <a:ext cx="3124200" cy="685800"/>
          </a:xfrm>
        </p:spPr>
        <p:txBody>
          <a:bodyPr/>
          <a:lstStyle/>
          <a:p>
            <a:pPr algn="r" eaLnBrk="1" hangingPunct="1">
              <a:defRPr/>
            </a:pPr>
            <a:r>
              <a:rPr lang="en-US" sz="2400">
                <a:latin typeface="Tahoma" charset="0"/>
                <a:cs typeface="+mj-cs"/>
              </a:rPr>
              <a:t>Ngày 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5" name="Picture 7" descr="npo0000e2"/>
          <p:cNvPicPr>
            <a:picLocks noChangeAspect="1" noChangeArrowheads="1"/>
          </p:cNvPicPr>
          <p:nvPr/>
        </p:nvPicPr>
        <p:blipFill>
          <a:blip r:embed="rId3">
            <a:extLst>
              <a:ext uri="{28A0092B-C50C-407E-A947-70E740481C1C}">
                <a14:useLocalDpi xmlns:a14="http://schemas.microsoft.com/office/drawing/2010/main" val="0"/>
              </a:ext>
            </a:extLst>
          </a:blip>
          <a:srcRect l="3334" r="3334"/>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3155" name="Text Box 3"/>
          <p:cNvSpPr txBox="1">
            <a:spLocks noChangeArrowheads="1"/>
          </p:cNvSpPr>
          <p:nvPr/>
        </p:nvSpPr>
        <p:spPr bwMode="auto">
          <a:xfrm>
            <a:off x="1676400" y="914400"/>
            <a:ext cx="4876800"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4</a:t>
            </a:r>
          </a:p>
        </p:txBody>
      </p:sp>
      <p:sp>
        <p:nvSpPr>
          <p:cNvPr id="2353156" name="Text Box 4"/>
          <p:cNvSpPr txBox="1">
            <a:spLocks noChangeArrowheads="1"/>
          </p:cNvSpPr>
          <p:nvPr/>
        </p:nvSpPr>
        <p:spPr bwMode="auto">
          <a:xfrm>
            <a:off x="3581400" y="5356225"/>
            <a:ext cx="5562600" cy="1187450"/>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defRPr/>
            </a:pPr>
            <a:r>
              <a:rPr lang="en-US" sz="2400" b="1">
                <a:effectLst>
                  <a:outerShdw blurRad="38100" dist="38100" dir="2700000" algn="tl">
                    <a:srgbClr val="000000"/>
                  </a:outerShdw>
                </a:effectLst>
                <a:latin typeface="Arial" charset="0"/>
              </a:rPr>
              <a:t>Lại dùng làm vì sáng trong khoảng không trên trời để soi xuống đất</a:t>
            </a: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 thì có như vậy (15).</a:t>
            </a:r>
          </a:p>
        </p:txBody>
      </p:sp>
      <p:sp>
        <p:nvSpPr>
          <p:cNvPr id="594948" name="AutoShape 6"/>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594949" name="Text Box 7"/>
          <p:cNvSpPr txBox="1">
            <a:spLocks noChangeArrowheads="1"/>
          </p:cNvSpPr>
          <p:nvPr/>
        </p:nvSpPr>
        <p:spPr bwMode="auto">
          <a:xfrm>
            <a:off x="228600" y="381000"/>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353160" name="Rectangle 8"/>
          <p:cNvSpPr>
            <a:spLocks noGrp="1" noRot="1" noChangeArrowheads="1"/>
          </p:cNvSpPr>
          <p:nvPr>
            <p:ph type="title" idx="4294967295"/>
          </p:nvPr>
        </p:nvSpPr>
        <p:spPr>
          <a:xfrm>
            <a:off x="4953000" y="152400"/>
            <a:ext cx="4038600" cy="533400"/>
          </a:xfrm>
        </p:spPr>
        <p:txBody>
          <a:bodyPr/>
          <a:lstStyle/>
          <a:p>
            <a:pPr algn="r" eaLnBrk="1" hangingPunct="1">
              <a:defRPr/>
            </a:pPr>
            <a:r>
              <a:rPr lang="en-US" sz="2400">
                <a:latin typeface="Tahoma" charset="0"/>
                <a:cs typeface="+mj-cs"/>
              </a:rPr>
              <a:t>Mặt Trời &amp; Mặt Trăng</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3" name="Picture 7"/>
          <p:cNvPicPr>
            <a:picLocks noChangeAspect="1"/>
          </p:cNvPicPr>
          <p:nvPr/>
        </p:nvPicPr>
        <p:blipFill>
          <a:blip r:embed="rId3">
            <a:extLst>
              <a:ext uri="{28A0092B-C50C-407E-A947-70E740481C1C}">
                <a14:useLocalDpi xmlns:a14="http://schemas.microsoft.com/office/drawing/2010/main" val="0"/>
              </a:ext>
            </a:extLst>
          </a:blip>
          <a:srcRect r="12611"/>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03" name="Text Box 3"/>
          <p:cNvSpPr txBox="1">
            <a:spLocks noChangeArrowheads="1"/>
          </p:cNvSpPr>
          <p:nvPr/>
        </p:nvSpPr>
        <p:spPr bwMode="auto">
          <a:xfrm>
            <a:off x="1676400" y="211138"/>
            <a:ext cx="5257800" cy="457200"/>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4</a:t>
            </a:r>
          </a:p>
        </p:txBody>
      </p:sp>
      <p:sp>
        <p:nvSpPr>
          <p:cNvPr id="2355204" name="Text Box 4"/>
          <p:cNvSpPr txBox="1">
            <a:spLocks noChangeArrowheads="1"/>
          </p:cNvSpPr>
          <p:nvPr/>
        </p:nvSpPr>
        <p:spPr bwMode="auto">
          <a:xfrm>
            <a:off x="3048000" y="5749925"/>
            <a:ext cx="6019800" cy="822325"/>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defRPr/>
            </a:pPr>
            <a:r>
              <a:rPr lang="en-US" sz="2400" b="1">
                <a:effectLst>
                  <a:outerShdw blurRad="38100" dist="38100" dir="2700000" algn="tl">
                    <a:srgbClr val="000000"/>
                  </a:outerShdw>
                </a:effectLst>
                <a:latin typeface="Arial" charset="0"/>
              </a:rPr>
              <a:t>Đức Chúa Trời làm nên hai vì sáng lớn, </a:t>
            </a:r>
            <a:br>
              <a:rPr lang="en-US" sz="2400" b="1">
                <a:effectLst>
                  <a:outerShdw blurRad="38100" dist="38100" dir="2700000" algn="tl">
                    <a:srgbClr val="000000"/>
                  </a:outerShdw>
                </a:effectLst>
                <a:latin typeface="Arial" charset="0"/>
              </a:rPr>
            </a:br>
            <a:r>
              <a:rPr lang="en-US" sz="2400" b="1">
                <a:effectLst>
                  <a:outerShdw blurRad="38100" dist="38100" dir="2700000" algn="tl">
                    <a:srgbClr val="000000"/>
                  </a:outerShdw>
                </a:effectLst>
                <a:latin typeface="Arial" charset="0"/>
              </a:rPr>
              <a:t>vì lớn hơn để cai trị ban ngày (16a)…</a:t>
            </a:r>
          </a:p>
        </p:txBody>
      </p:sp>
      <p:sp>
        <p:nvSpPr>
          <p:cNvPr id="596996" name="AutoShape 6"/>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596997" name="Text Box 7"/>
          <p:cNvSpPr txBox="1">
            <a:spLocks noChangeArrowheads="1"/>
          </p:cNvSpPr>
          <p:nvPr/>
        </p:nvSpPr>
        <p:spPr bwMode="auto">
          <a:xfrm>
            <a:off x="182563" y="365125"/>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355208" name="Rectangle 8"/>
          <p:cNvSpPr>
            <a:spLocks noGrp="1" noRot="1" noChangeArrowheads="1"/>
          </p:cNvSpPr>
          <p:nvPr>
            <p:ph type="title" idx="4294967295"/>
          </p:nvPr>
        </p:nvSpPr>
        <p:spPr>
          <a:xfrm>
            <a:off x="6705600" y="0"/>
            <a:ext cx="2362200" cy="457200"/>
          </a:xfrm>
        </p:spPr>
        <p:txBody>
          <a:bodyPr/>
          <a:lstStyle/>
          <a:p>
            <a:pPr algn="r" eaLnBrk="1" hangingPunct="1">
              <a:defRPr/>
            </a:pPr>
            <a:r>
              <a:rPr lang="en-US" sz="2400">
                <a:latin typeface="Tahoma" charset="0"/>
                <a:cs typeface="+mj-cs"/>
              </a:rPr>
              <a:t>Mặt Trời</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7" descr="npo0000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7251" name="Text Box 3"/>
          <p:cNvSpPr txBox="1">
            <a:spLocks noChangeArrowheads="1"/>
          </p:cNvSpPr>
          <p:nvPr/>
        </p:nvSpPr>
        <p:spPr bwMode="auto">
          <a:xfrm>
            <a:off x="2103438" y="212725"/>
            <a:ext cx="5303837"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4</a:t>
            </a:r>
          </a:p>
        </p:txBody>
      </p:sp>
      <p:sp>
        <p:nvSpPr>
          <p:cNvPr id="2357252" name="Text Box 4"/>
          <p:cNvSpPr txBox="1">
            <a:spLocks noChangeArrowheads="1"/>
          </p:cNvSpPr>
          <p:nvPr/>
        </p:nvSpPr>
        <p:spPr bwMode="auto">
          <a:xfrm>
            <a:off x="76200" y="3886200"/>
            <a:ext cx="1752600" cy="1917700"/>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…vì nhỏ hơn để cai trị ban đêm (16b)…</a:t>
            </a:r>
          </a:p>
        </p:txBody>
      </p:sp>
      <p:sp>
        <p:nvSpPr>
          <p:cNvPr id="599044" name="AutoShape 6"/>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599045" name="Text Box 7"/>
          <p:cNvSpPr txBox="1">
            <a:spLocks noChangeArrowheads="1"/>
          </p:cNvSpPr>
          <p:nvPr/>
        </p:nvSpPr>
        <p:spPr bwMode="auto">
          <a:xfrm>
            <a:off x="182563" y="365125"/>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357256" name="Rectangle 8"/>
          <p:cNvSpPr>
            <a:spLocks noGrp="1" noRot="1" noChangeArrowheads="1"/>
          </p:cNvSpPr>
          <p:nvPr>
            <p:ph type="title" idx="4294967295"/>
          </p:nvPr>
        </p:nvSpPr>
        <p:spPr>
          <a:xfrm>
            <a:off x="6248400" y="76200"/>
            <a:ext cx="2819400" cy="533400"/>
          </a:xfrm>
        </p:spPr>
        <p:txBody>
          <a:bodyPr/>
          <a:lstStyle/>
          <a:p>
            <a:pPr algn="r" eaLnBrk="1" hangingPunct="1">
              <a:defRPr/>
            </a:pPr>
            <a:r>
              <a:rPr lang="en-US" sz="2400">
                <a:latin typeface="Tahoma" charset="0"/>
                <a:cs typeface="+mj-cs"/>
              </a:rPr>
              <a:t>Mặt Trăng</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2" descr="npo0000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213"/>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9299" name="Text Box 3"/>
          <p:cNvSpPr txBox="1">
            <a:spLocks noChangeArrowheads="1"/>
          </p:cNvSpPr>
          <p:nvPr/>
        </p:nvSpPr>
        <p:spPr bwMode="auto">
          <a:xfrm>
            <a:off x="6248400" y="4876800"/>
            <a:ext cx="2667000" cy="1187450"/>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Ngài cũng làm các ngôi sao (16c).</a:t>
            </a:r>
          </a:p>
        </p:txBody>
      </p:sp>
      <p:sp>
        <p:nvSpPr>
          <p:cNvPr id="2359300" name="Text Box 4"/>
          <p:cNvSpPr txBox="1">
            <a:spLocks noChangeArrowheads="1"/>
          </p:cNvSpPr>
          <p:nvPr/>
        </p:nvSpPr>
        <p:spPr bwMode="auto">
          <a:xfrm>
            <a:off x="1554163" y="228600"/>
            <a:ext cx="5121275"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4</a:t>
            </a:r>
          </a:p>
        </p:txBody>
      </p:sp>
      <p:sp>
        <p:nvSpPr>
          <p:cNvPr id="601092" name="AutoShape 6"/>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601093" name="Text Box 7"/>
          <p:cNvSpPr txBox="1">
            <a:spLocks noChangeArrowheads="1"/>
          </p:cNvSpPr>
          <p:nvPr/>
        </p:nvSpPr>
        <p:spPr bwMode="auto">
          <a:xfrm>
            <a:off x="182563" y="411163"/>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359304" name="Rectangle 8"/>
          <p:cNvSpPr>
            <a:spLocks noGrp="1" noRot="1" noChangeArrowheads="1"/>
          </p:cNvSpPr>
          <p:nvPr>
            <p:ph type="title" idx="4294967295"/>
          </p:nvPr>
        </p:nvSpPr>
        <p:spPr>
          <a:xfrm>
            <a:off x="6934200" y="76200"/>
            <a:ext cx="2057400" cy="533400"/>
          </a:xfrm>
        </p:spPr>
        <p:txBody>
          <a:bodyPr/>
          <a:lstStyle/>
          <a:p>
            <a:pPr algn="r" eaLnBrk="1" hangingPunct="1">
              <a:defRPr/>
            </a:pPr>
            <a:r>
              <a:rPr lang="en-US" sz="2400">
                <a:latin typeface="Tahoma" charset="0"/>
                <a:cs typeface="+mj-cs"/>
              </a:rPr>
              <a:t>Các ngôi sao</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37" name="Picture 2" descr="npo0000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1347" name="Text Box 3"/>
          <p:cNvSpPr txBox="1">
            <a:spLocks noChangeArrowheads="1"/>
          </p:cNvSpPr>
          <p:nvPr/>
        </p:nvSpPr>
        <p:spPr bwMode="auto">
          <a:xfrm>
            <a:off x="1692275" y="381000"/>
            <a:ext cx="4983163"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4</a:t>
            </a:r>
          </a:p>
        </p:txBody>
      </p:sp>
      <p:sp>
        <p:nvSpPr>
          <p:cNvPr id="2361348" name="Text Box 4"/>
          <p:cNvSpPr txBox="1">
            <a:spLocks noChangeArrowheads="1"/>
          </p:cNvSpPr>
          <p:nvPr/>
        </p:nvSpPr>
        <p:spPr bwMode="auto">
          <a:xfrm>
            <a:off x="304800" y="4800600"/>
            <a:ext cx="8839200" cy="19177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Đức Chúa Trời đặt các vì đó trong khoảng không trên trời, đặng soi sáng đất, đặng cai trị ban ngày và ban đêm, đặng phân ra sự sáng với sự tối; Đức Chúa Trời thấy điều đó là tốt lành.  Vậy, có buổi chiều và buổi mai, ấy là ngày thứ tư (17-19).</a:t>
            </a:r>
          </a:p>
        </p:txBody>
      </p:sp>
      <p:sp>
        <p:nvSpPr>
          <p:cNvPr id="603140" name="AutoShape 6"/>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603141" name="Text Box 7"/>
          <p:cNvSpPr txBox="1">
            <a:spLocks noChangeArrowheads="1"/>
          </p:cNvSpPr>
          <p:nvPr/>
        </p:nvSpPr>
        <p:spPr bwMode="auto">
          <a:xfrm>
            <a:off x="182563" y="411163"/>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361352" name="Rectangle 8"/>
          <p:cNvSpPr>
            <a:spLocks noGrp="1" noRot="1" noChangeArrowheads="1"/>
          </p:cNvSpPr>
          <p:nvPr>
            <p:ph type="title" idx="4294967295"/>
          </p:nvPr>
        </p:nvSpPr>
        <p:spPr>
          <a:xfrm>
            <a:off x="6019800" y="0"/>
            <a:ext cx="3048000" cy="533400"/>
          </a:xfrm>
        </p:spPr>
        <p:txBody>
          <a:bodyPr/>
          <a:lstStyle/>
          <a:p>
            <a:pPr algn="r" eaLnBrk="1" hangingPunct="1">
              <a:defRPr/>
            </a:pPr>
            <a:r>
              <a:rPr lang="en-US" sz="2400">
                <a:latin typeface="Tahoma" charset="0"/>
                <a:cs typeface="+mj-cs"/>
              </a:rPr>
              <a:t>Ngày thứ tư</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20194" name="Title 1"/>
          <p:cNvSpPr>
            <a:spLocks noGrp="1"/>
          </p:cNvSpPr>
          <p:nvPr>
            <p:ph type="title"/>
          </p:nvPr>
        </p:nvSpPr>
        <p:spPr/>
        <p:txBody>
          <a:bodyPr/>
          <a:lstStyle/>
          <a:p>
            <a:r>
              <a:rPr lang="en-US" altLang="zh-CN">
                <a:latin typeface="Arial" charset="0"/>
                <a:cs typeface="Geneva" charset="0"/>
              </a:rPr>
              <a:t>Worldly View of Origins</a:t>
            </a:r>
          </a:p>
        </p:txBody>
      </p:sp>
      <p:pic>
        <p:nvPicPr>
          <p:cNvPr id="520195" name="Picture 2" descr="IMG_0517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0196" name="Text Box 5"/>
          <p:cNvSpPr txBox="1">
            <a:spLocks noChangeArrowheads="1"/>
          </p:cNvSpPr>
          <p:nvPr/>
        </p:nvSpPr>
        <p:spPr bwMode="auto">
          <a:xfrm>
            <a:off x="9201150" y="2743200"/>
            <a:ext cx="3600450" cy="175418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altLang="zh-CN" sz="3600" b="1">
                <a:solidFill>
                  <a:srgbClr val="FFFFFF"/>
                </a:solidFill>
                <a:latin typeface="Arial" charset="0"/>
                <a:cs typeface="Arial" charset="0"/>
              </a:rPr>
              <a:t>Text to translate &amp; paste at left</a:t>
            </a:r>
            <a:endParaRPr lang="zh-CN" altLang="en-US" sz="3600" b="1">
              <a:solidFill>
                <a:srgbClr val="FFFFFF"/>
              </a:solidFill>
              <a:latin typeface="Arial" charset="0"/>
              <a:ea typeface="SimSun" charset="0"/>
              <a:cs typeface="SimSun"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185" name="Picture 11" descr="npo0000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3395" name="Text Box 3"/>
          <p:cNvSpPr txBox="1">
            <a:spLocks noChangeArrowheads="1"/>
          </p:cNvSpPr>
          <p:nvPr/>
        </p:nvSpPr>
        <p:spPr bwMode="auto">
          <a:xfrm>
            <a:off x="1736725" y="455613"/>
            <a:ext cx="5121275"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5</a:t>
            </a:r>
          </a:p>
        </p:txBody>
      </p:sp>
      <p:sp>
        <p:nvSpPr>
          <p:cNvPr id="2363396" name="Text Box 4"/>
          <p:cNvSpPr txBox="1">
            <a:spLocks noChangeArrowheads="1"/>
          </p:cNvSpPr>
          <p:nvPr/>
        </p:nvSpPr>
        <p:spPr bwMode="auto">
          <a:xfrm>
            <a:off x="228600" y="4416425"/>
            <a:ext cx="2743200" cy="1917700"/>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Đức Chúa Trời lại phán rằng, </a:t>
            </a: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Nước phải sanh vật sống cho nhiều (20a)…</a:t>
            </a:r>
            <a:r>
              <a:rPr lang="ja-JP" altLang="en-US" sz="2400" b="1">
                <a:effectLst>
                  <a:outerShdw blurRad="38100" dist="38100" dir="2700000" algn="tl">
                    <a:srgbClr val="000000"/>
                  </a:outerShdw>
                </a:effectLst>
                <a:latin typeface="Arial" charset="0"/>
              </a:rPr>
              <a:t>”</a:t>
            </a:r>
            <a:endParaRPr lang="en-US" sz="2400" b="1">
              <a:effectLst>
                <a:outerShdw blurRad="38100" dist="38100" dir="2700000" algn="tl">
                  <a:srgbClr val="000000"/>
                </a:outerShdw>
              </a:effectLst>
              <a:latin typeface="Arial" charset="0"/>
            </a:endParaRPr>
          </a:p>
        </p:txBody>
      </p:sp>
      <p:sp>
        <p:nvSpPr>
          <p:cNvPr id="605188" name="AutoShape 6"/>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605189" name="Text Box 7"/>
          <p:cNvSpPr txBox="1">
            <a:spLocks noChangeArrowheads="1"/>
          </p:cNvSpPr>
          <p:nvPr/>
        </p:nvSpPr>
        <p:spPr bwMode="auto">
          <a:xfrm>
            <a:off x="182563" y="411163"/>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363400" name="Rectangle 8"/>
          <p:cNvSpPr>
            <a:spLocks noGrp="1" noRot="1" noChangeArrowheads="1"/>
          </p:cNvSpPr>
          <p:nvPr>
            <p:ph type="title" idx="4294967295"/>
          </p:nvPr>
        </p:nvSpPr>
        <p:spPr>
          <a:xfrm>
            <a:off x="6324600" y="76200"/>
            <a:ext cx="2743200" cy="457200"/>
          </a:xfrm>
        </p:spPr>
        <p:txBody>
          <a:bodyPr/>
          <a:lstStyle/>
          <a:p>
            <a:pPr algn="r" eaLnBrk="1" hangingPunct="1">
              <a:defRPr/>
            </a:pPr>
            <a:r>
              <a:rPr lang="en-US" sz="2800">
                <a:latin typeface="Tahoma" charset="0"/>
                <a:cs typeface="+mj-cs"/>
              </a:rPr>
              <a:t>Ngày 5</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3" name="Picture 11" descr="npo0000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5443" name="Text Box 3"/>
          <p:cNvSpPr txBox="1">
            <a:spLocks noChangeArrowheads="1"/>
          </p:cNvSpPr>
          <p:nvPr/>
        </p:nvSpPr>
        <p:spPr bwMode="auto">
          <a:xfrm>
            <a:off x="1463675" y="228600"/>
            <a:ext cx="4845050"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5</a:t>
            </a:r>
          </a:p>
        </p:txBody>
      </p:sp>
      <p:sp>
        <p:nvSpPr>
          <p:cNvPr id="2365444" name="Text Box 4"/>
          <p:cNvSpPr txBox="1">
            <a:spLocks noChangeArrowheads="1"/>
          </p:cNvSpPr>
          <p:nvPr/>
        </p:nvSpPr>
        <p:spPr bwMode="auto">
          <a:xfrm>
            <a:off x="5715000" y="4886325"/>
            <a:ext cx="3505200" cy="1552575"/>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…và các loài chim phải bay trên mặt đất trong khoảng không trên trời</a:t>
            </a: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 (20b).</a:t>
            </a:r>
          </a:p>
        </p:txBody>
      </p:sp>
      <p:sp>
        <p:nvSpPr>
          <p:cNvPr id="607236" name="AutoShape 6"/>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607237" name="Text Box 7"/>
          <p:cNvSpPr txBox="1">
            <a:spLocks noChangeArrowheads="1"/>
          </p:cNvSpPr>
          <p:nvPr/>
        </p:nvSpPr>
        <p:spPr bwMode="auto">
          <a:xfrm>
            <a:off x="182563" y="411163"/>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365448" name="Rectangle 8"/>
          <p:cNvSpPr>
            <a:spLocks noGrp="1" noRot="1" noChangeArrowheads="1"/>
          </p:cNvSpPr>
          <p:nvPr>
            <p:ph type="title" idx="4294967295"/>
          </p:nvPr>
        </p:nvSpPr>
        <p:spPr>
          <a:xfrm>
            <a:off x="6324600" y="152400"/>
            <a:ext cx="2667000" cy="457200"/>
          </a:xfrm>
        </p:spPr>
        <p:txBody>
          <a:bodyPr/>
          <a:lstStyle/>
          <a:p>
            <a:pPr algn="r" eaLnBrk="1" hangingPunct="1">
              <a:defRPr/>
            </a:pPr>
            <a:r>
              <a:rPr lang="en-US" sz="2400">
                <a:latin typeface="Tahoma" charset="0"/>
                <a:cs typeface="+mj-cs"/>
              </a:rPr>
              <a:t>Chim chóc</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281" name="Picture 7" descr="npo0000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7491" name="Text Box 3"/>
          <p:cNvSpPr txBox="1">
            <a:spLocks noChangeArrowheads="1"/>
          </p:cNvSpPr>
          <p:nvPr/>
        </p:nvSpPr>
        <p:spPr bwMode="auto">
          <a:xfrm>
            <a:off x="1874838" y="365125"/>
            <a:ext cx="4800600"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5</a:t>
            </a:r>
          </a:p>
        </p:txBody>
      </p:sp>
      <p:sp>
        <p:nvSpPr>
          <p:cNvPr id="2367492" name="Text Box 4"/>
          <p:cNvSpPr txBox="1">
            <a:spLocks noChangeArrowheads="1"/>
          </p:cNvSpPr>
          <p:nvPr/>
        </p:nvSpPr>
        <p:spPr bwMode="auto">
          <a:xfrm>
            <a:off x="304800" y="4810125"/>
            <a:ext cx="4953000" cy="1552575"/>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Đức Chúa Trời dựng nên các loài cá lớn các vật sống hay động nhờ nước mà sanh nhiều ra, tùy theo loại (21a)…</a:t>
            </a:r>
          </a:p>
        </p:txBody>
      </p:sp>
      <p:sp>
        <p:nvSpPr>
          <p:cNvPr id="609284" name="AutoShape 6"/>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609285" name="Text Box 7"/>
          <p:cNvSpPr txBox="1">
            <a:spLocks noChangeArrowheads="1"/>
          </p:cNvSpPr>
          <p:nvPr/>
        </p:nvSpPr>
        <p:spPr bwMode="auto">
          <a:xfrm>
            <a:off x="182563" y="411163"/>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367496" name="Rectangle 8"/>
          <p:cNvSpPr>
            <a:spLocks noGrp="1" noRot="1" noChangeArrowheads="1"/>
          </p:cNvSpPr>
          <p:nvPr>
            <p:ph type="title" idx="4294967295"/>
          </p:nvPr>
        </p:nvSpPr>
        <p:spPr>
          <a:xfrm>
            <a:off x="6324600" y="152400"/>
            <a:ext cx="2667000" cy="533400"/>
          </a:xfrm>
        </p:spPr>
        <p:txBody>
          <a:bodyPr/>
          <a:lstStyle/>
          <a:p>
            <a:pPr algn="r" eaLnBrk="1" hangingPunct="1">
              <a:defRPr/>
            </a:pPr>
            <a:r>
              <a:rPr lang="en-US" sz="2400">
                <a:latin typeface="Tahoma" charset="0"/>
                <a:cs typeface="+mj-cs"/>
              </a:rPr>
              <a:t>Cá voi</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7" descr="npo0000f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9539" name="Text Box 3"/>
          <p:cNvSpPr txBox="1">
            <a:spLocks noChangeArrowheads="1"/>
          </p:cNvSpPr>
          <p:nvPr/>
        </p:nvSpPr>
        <p:spPr bwMode="auto">
          <a:xfrm>
            <a:off x="2103438" y="228600"/>
            <a:ext cx="4754562"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5</a:t>
            </a:r>
          </a:p>
        </p:txBody>
      </p:sp>
      <p:sp>
        <p:nvSpPr>
          <p:cNvPr id="2369540" name="Text Box 4"/>
          <p:cNvSpPr txBox="1">
            <a:spLocks noChangeArrowheads="1"/>
          </p:cNvSpPr>
          <p:nvPr/>
        </p:nvSpPr>
        <p:spPr bwMode="auto">
          <a:xfrm>
            <a:off x="152400" y="4810125"/>
            <a:ext cx="3048000" cy="19177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solidFill>
                  <a:srgbClr val="000000"/>
                </a:solidFill>
                <a:effectLst>
                  <a:outerShdw blurRad="38100" dist="38100" dir="2700000" algn="tl">
                    <a:srgbClr val="FFFFFF"/>
                  </a:outerShdw>
                </a:effectLst>
                <a:latin typeface="Arial" charset="0"/>
              </a:rPr>
              <a:t>…và các loài chim hay bay, tùy theo loại; Đức Chúa Trời thấy điều đó là tốt lành (21b).</a:t>
            </a:r>
          </a:p>
        </p:txBody>
      </p:sp>
      <p:sp>
        <p:nvSpPr>
          <p:cNvPr id="611332" name="AutoShape 6"/>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611333" name="Text Box 7"/>
          <p:cNvSpPr txBox="1">
            <a:spLocks noChangeArrowheads="1"/>
          </p:cNvSpPr>
          <p:nvPr/>
        </p:nvSpPr>
        <p:spPr bwMode="auto">
          <a:xfrm>
            <a:off x="182563" y="411163"/>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369544" name="Rectangle 8"/>
          <p:cNvSpPr>
            <a:spLocks noGrp="1" noRot="1" noChangeArrowheads="1"/>
          </p:cNvSpPr>
          <p:nvPr>
            <p:ph type="title" idx="4294967295"/>
          </p:nvPr>
        </p:nvSpPr>
        <p:spPr>
          <a:xfrm>
            <a:off x="6248400" y="152400"/>
            <a:ext cx="2743200" cy="533400"/>
          </a:xfrm>
        </p:spPr>
        <p:txBody>
          <a:bodyPr/>
          <a:lstStyle/>
          <a:p>
            <a:pPr algn="r" eaLnBrk="1" hangingPunct="1">
              <a:defRPr/>
            </a:pPr>
            <a:r>
              <a:rPr lang="en-US" sz="2400">
                <a:latin typeface="Tahoma" charset="0"/>
                <a:cs typeface="+mj-cs"/>
              </a:rPr>
              <a:t>Chim cánh cụt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377" name="Picture 11" descr="npo0000f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1587" name="Text Box 3"/>
          <p:cNvSpPr txBox="1">
            <a:spLocks noChangeArrowheads="1"/>
          </p:cNvSpPr>
          <p:nvPr/>
        </p:nvSpPr>
        <p:spPr bwMode="auto">
          <a:xfrm>
            <a:off x="1782763" y="152400"/>
            <a:ext cx="4710112"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solidFill>
                  <a:schemeClr val="tx2"/>
                </a:solidFill>
                <a:effectLst>
                  <a:outerShdw blurRad="38100" dist="38100" dir="2700000" algn="tl">
                    <a:srgbClr val="000000"/>
                  </a:outerShdw>
                </a:effectLst>
                <a:latin typeface="Arial" charset="0"/>
              </a:rPr>
              <a:t>5</a:t>
            </a:r>
          </a:p>
        </p:txBody>
      </p:sp>
      <p:sp>
        <p:nvSpPr>
          <p:cNvPr id="2371588" name="Text Box 4"/>
          <p:cNvSpPr txBox="1">
            <a:spLocks noChangeArrowheads="1"/>
          </p:cNvSpPr>
          <p:nvPr/>
        </p:nvSpPr>
        <p:spPr bwMode="auto">
          <a:xfrm>
            <a:off x="2971800" y="4983163"/>
            <a:ext cx="6172200" cy="1917700"/>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Đức Chúa Trời ban phước cho các loài đó mà phán rằng, </a:t>
            </a: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Hãy sanh sản, thêm nhiều, làm cho đầy dẫy dưới biển, còn các loài chim hãy sanh sản trên đất cho nhiều</a:t>
            </a: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 (22).</a:t>
            </a:r>
          </a:p>
        </p:txBody>
      </p:sp>
      <p:sp>
        <p:nvSpPr>
          <p:cNvPr id="613380" name="AutoShape 6"/>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613381" name="Text Box 7"/>
          <p:cNvSpPr txBox="1">
            <a:spLocks noChangeArrowheads="1"/>
          </p:cNvSpPr>
          <p:nvPr/>
        </p:nvSpPr>
        <p:spPr bwMode="auto">
          <a:xfrm>
            <a:off x="182563" y="411163"/>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371592" name="Rectangle 8"/>
          <p:cNvSpPr>
            <a:spLocks noGrp="1" noRot="1" noChangeArrowheads="1"/>
          </p:cNvSpPr>
          <p:nvPr>
            <p:ph type="title" idx="4294967295"/>
          </p:nvPr>
        </p:nvSpPr>
        <p:spPr>
          <a:xfrm>
            <a:off x="5943600" y="76200"/>
            <a:ext cx="3124200" cy="457200"/>
          </a:xfrm>
        </p:spPr>
        <p:txBody>
          <a:bodyPr/>
          <a:lstStyle/>
          <a:p>
            <a:pPr algn="r" eaLnBrk="1" hangingPunct="1">
              <a:defRPr/>
            </a:pPr>
            <a:r>
              <a:rPr lang="en-US" sz="2400">
                <a:latin typeface="Tahoma" charset="0"/>
                <a:cs typeface="+mj-cs"/>
              </a:rPr>
              <a:t>Thêm nhiều</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25" name="Picture 2" descr="npo0000f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3635" name="Text Box 3"/>
          <p:cNvSpPr txBox="1">
            <a:spLocks noChangeArrowheads="1"/>
          </p:cNvSpPr>
          <p:nvPr/>
        </p:nvSpPr>
        <p:spPr bwMode="auto">
          <a:xfrm>
            <a:off x="1782763" y="136525"/>
            <a:ext cx="4710112"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5</a:t>
            </a:r>
          </a:p>
        </p:txBody>
      </p:sp>
      <p:sp>
        <p:nvSpPr>
          <p:cNvPr id="2373636" name="Text Box 4"/>
          <p:cNvSpPr txBox="1">
            <a:spLocks noChangeArrowheads="1"/>
          </p:cNvSpPr>
          <p:nvPr/>
        </p:nvSpPr>
        <p:spPr bwMode="auto">
          <a:xfrm>
            <a:off x="6248400" y="4657725"/>
            <a:ext cx="2667000" cy="1552575"/>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Vậy, có buổi chiều và buổi mai, ấy là ngày thứ năm (23).</a:t>
            </a:r>
          </a:p>
        </p:txBody>
      </p:sp>
      <p:sp>
        <p:nvSpPr>
          <p:cNvPr id="615428" name="AutoShape 6"/>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615429" name="Text Box 7"/>
          <p:cNvSpPr txBox="1">
            <a:spLocks noChangeArrowheads="1"/>
          </p:cNvSpPr>
          <p:nvPr/>
        </p:nvSpPr>
        <p:spPr bwMode="auto">
          <a:xfrm>
            <a:off x="182563" y="411163"/>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373640"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2400">
                <a:latin typeface="Tahoma" charset="0"/>
                <a:cs typeface="+mj-cs"/>
              </a:rPr>
              <a:t>Ngày thứ năm</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473" name="Picture 6" descr="npo0000f6"/>
          <p:cNvPicPr>
            <a:picLocks noChangeAspect="1" noChangeArrowheads="1"/>
          </p:cNvPicPr>
          <p:nvPr/>
        </p:nvPicPr>
        <p:blipFill>
          <a:blip r:embed="rId3">
            <a:extLst>
              <a:ext uri="{28A0092B-C50C-407E-A947-70E740481C1C}">
                <a14:useLocalDpi xmlns:a14="http://schemas.microsoft.com/office/drawing/2010/main" val="0"/>
              </a:ext>
            </a:extLst>
          </a:blip>
          <a:srcRect t="2797" r="819" b="2797"/>
          <a:stretch>
            <a:fillRect/>
          </a:stretch>
        </p:blipFill>
        <p:spPr bwMode="auto">
          <a:xfrm>
            <a:off x="-7620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5683" name="Text Box 3"/>
          <p:cNvSpPr txBox="1">
            <a:spLocks noChangeArrowheads="1"/>
          </p:cNvSpPr>
          <p:nvPr/>
        </p:nvSpPr>
        <p:spPr bwMode="auto">
          <a:xfrm>
            <a:off x="1874838" y="381000"/>
            <a:ext cx="4983162"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6</a:t>
            </a:r>
          </a:p>
        </p:txBody>
      </p:sp>
      <p:sp>
        <p:nvSpPr>
          <p:cNvPr id="2375684" name="Text Box 4"/>
          <p:cNvSpPr txBox="1">
            <a:spLocks noChangeArrowheads="1"/>
          </p:cNvSpPr>
          <p:nvPr/>
        </p:nvSpPr>
        <p:spPr bwMode="auto">
          <a:xfrm>
            <a:off x="152400" y="4038600"/>
            <a:ext cx="8763000" cy="2282825"/>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Đức Chúa Trời lại phán rằng, </a:t>
            </a: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Đất phải sanh các vật sống tùy theo loại: tức súc vật, côn trùng và thú rừng đều tùy theo loại</a:t>
            </a: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 và có như vậy.  Đức Chúa Trời làm nên các loài thú rừng tùy theo loại, súc vật tùy theo loại, và các côn trùng trên đất tùy theo loại; Đức Chúa Trời thấy điều đó là tốt lành (24-25).</a:t>
            </a:r>
          </a:p>
        </p:txBody>
      </p:sp>
      <p:sp>
        <p:nvSpPr>
          <p:cNvPr id="617476" name="AutoShape 6"/>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617477" name="Text Box 7"/>
          <p:cNvSpPr txBox="1">
            <a:spLocks noChangeArrowheads="1"/>
          </p:cNvSpPr>
          <p:nvPr/>
        </p:nvSpPr>
        <p:spPr bwMode="auto">
          <a:xfrm>
            <a:off x="182563" y="411163"/>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2400">
                <a:latin typeface="Tahoma" charset="0"/>
                <a:cs typeface="+mj-cs"/>
              </a:rPr>
              <a:t>Loài thú</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1" name="Picture 7" descr="npo0000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7731" name="Text Box 3"/>
          <p:cNvSpPr txBox="1">
            <a:spLocks noChangeArrowheads="1"/>
          </p:cNvSpPr>
          <p:nvPr/>
        </p:nvSpPr>
        <p:spPr bwMode="auto">
          <a:xfrm>
            <a:off x="1692275" y="381000"/>
            <a:ext cx="4845050"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6</a:t>
            </a:r>
          </a:p>
        </p:txBody>
      </p:sp>
      <p:sp>
        <p:nvSpPr>
          <p:cNvPr id="2377732" name="Text Box 4"/>
          <p:cNvSpPr txBox="1">
            <a:spLocks noChangeArrowheads="1"/>
          </p:cNvSpPr>
          <p:nvPr/>
        </p:nvSpPr>
        <p:spPr bwMode="auto">
          <a:xfrm>
            <a:off x="1508760" y="1554480"/>
            <a:ext cx="6019800" cy="4524316"/>
          </a:xfrm>
          <a:prstGeom prst="rect">
            <a:avLst/>
          </a:prstGeom>
          <a:noFill/>
          <a:ln>
            <a:noFill/>
          </a:ln>
        </p:spPr>
        <p:txBody>
          <a:bodyPr>
            <a:spAutoFit/>
          </a:bodyPr>
          <a:lstStyle>
            <a:defPPr>
              <a:defRPr lang="en-US"/>
            </a:defPPr>
            <a:lvl1pPr>
              <a:spcBef>
                <a:spcPct val="50000"/>
              </a:spcBef>
              <a:defRPr sz="3600" b="1">
                <a:solidFill>
                  <a:srgbClr val="FFFFFF"/>
                </a:solidFill>
                <a:effectLst>
                  <a:glow rad="215900">
                    <a:srgbClr val="000000"/>
                  </a:glow>
                </a:effectLst>
                <a:latin typeface="Arial" charset="0"/>
                <a:cs typeface="Arial" charset="0"/>
              </a:defRPr>
            </a:lvl1pPr>
            <a:lvl2pPr marL="742950" indent="-285750">
              <a:defRPr sz="2400">
                <a:latin typeface="Comic Sans MS" charset="0"/>
              </a:defRPr>
            </a:lvl2pPr>
            <a:lvl3pPr marL="1143000" indent="-228600">
              <a:defRPr sz="2400">
                <a:latin typeface="Comic Sans MS" charset="0"/>
              </a:defRPr>
            </a:lvl3pPr>
            <a:lvl4pPr marL="1600200" indent="-228600">
              <a:defRPr sz="2400">
                <a:latin typeface="Comic Sans MS" charset="0"/>
              </a:defRPr>
            </a:lvl4pPr>
            <a:lvl5pPr marL="2057400" indent="-228600">
              <a:defRPr sz="2400">
                <a:latin typeface="Comic Sans MS" charset="0"/>
              </a:defRPr>
            </a:lvl5pPr>
            <a:lvl6pPr marL="2514600" indent="-228600" eaLnBrk="0" fontAlgn="base" hangingPunct="0">
              <a:spcBef>
                <a:spcPct val="0"/>
              </a:spcBef>
              <a:spcAft>
                <a:spcPct val="0"/>
              </a:spcAft>
              <a:defRPr sz="2400">
                <a:latin typeface="Comic Sans MS" charset="0"/>
              </a:defRPr>
            </a:lvl6pPr>
            <a:lvl7pPr marL="2971800" indent="-228600" eaLnBrk="0" fontAlgn="base" hangingPunct="0">
              <a:spcBef>
                <a:spcPct val="0"/>
              </a:spcBef>
              <a:spcAft>
                <a:spcPct val="0"/>
              </a:spcAft>
              <a:defRPr sz="2400">
                <a:latin typeface="Comic Sans MS" charset="0"/>
              </a:defRPr>
            </a:lvl7pPr>
            <a:lvl8pPr marL="3429000" indent="-228600" eaLnBrk="0" fontAlgn="base" hangingPunct="0">
              <a:spcBef>
                <a:spcPct val="0"/>
              </a:spcBef>
              <a:spcAft>
                <a:spcPct val="0"/>
              </a:spcAft>
              <a:defRPr sz="2400">
                <a:latin typeface="Comic Sans MS" charset="0"/>
              </a:defRPr>
            </a:lvl8pPr>
            <a:lvl9pPr marL="3886200" indent="-228600" eaLnBrk="0" fontAlgn="base" hangingPunct="0">
              <a:spcBef>
                <a:spcPct val="0"/>
              </a:spcBef>
              <a:spcAft>
                <a:spcPct val="0"/>
              </a:spcAft>
              <a:defRPr sz="2400">
                <a:latin typeface="Comic Sans MS" charset="0"/>
              </a:defRPr>
            </a:lvl9pPr>
          </a:lstStyle>
          <a:p>
            <a:pPr>
              <a:defRPr/>
            </a:pPr>
            <a:r>
              <a:rPr lang="en-US" dirty="0" err="1"/>
              <a:t>Đức</a:t>
            </a:r>
            <a:r>
              <a:rPr lang="en-US" dirty="0"/>
              <a:t> </a:t>
            </a:r>
            <a:r>
              <a:rPr lang="en-US" dirty="0" err="1"/>
              <a:t>Chúa</a:t>
            </a:r>
            <a:r>
              <a:rPr lang="en-US" dirty="0"/>
              <a:t> </a:t>
            </a:r>
            <a:r>
              <a:rPr lang="en-US" dirty="0" err="1"/>
              <a:t>Trời</a:t>
            </a:r>
            <a:r>
              <a:rPr lang="en-US" dirty="0"/>
              <a:t> </a:t>
            </a:r>
            <a:r>
              <a:rPr lang="en-US" dirty="0" err="1"/>
              <a:t>phán</a:t>
            </a:r>
            <a:r>
              <a:rPr lang="en-US" dirty="0"/>
              <a:t> </a:t>
            </a:r>
            <a:r>
              <a:rPr lang="en-US" dirty="0" err="1"/>
              <a:t>rằng</a:t>
            </a:r>
            <a:r>
              <a:rPr lang="en-US" dirty="0"/>
              <a:t>, </a:t>
            </a:r>
            <a:r>
              <a:rPr lang="ja-JP" altLang="en-US" dirty="0"/>
              <a:t>“</a:t>
            </a:r>
            <a:r>
              <a:rPr lang="en-US" dirty="0" err="1"/>
              <a:t>Chúng</a:t>
            </a:r>
            <a:r>
              <a:rPr lang="en-US" dirty="0"/>
              <a:t> ta </a:t>
            </a:r>
            <a:r>
              <a:rPr lang="en-US" dirty="0" err="1"/>
              <a:t>hãy</a:t>
            </a:r>
            <a:r>
              <a:rPr lang="en-US" dirty="0"/>
              <a:t> </a:t>
            </a:r>
            <a:r>
              <a:rPr lang="en-US" dirty="0" err="1"/>
              <a:t>làm</a:t>
            </a:r>
            <a:r>
              <a:rPr lang="en-US" dirty="0"/>
              <a:t> </a:t>
            </a:r>
            <a:r>
              <a:rPr lang="en-US" dirty="0" err="1"/>
              <a:t>nên</a:t>
            </a:r>
            <a:r>
              <a:rPr lang="en-US" dirty="0"/>
              <a:t> </a:t>
            </a:r>
            <a:r>
              <a:rPr lang="en-US" dirty="0" err="1"/>
              <a:t>loài</a:t>
            </a:r>
            <a:r>
              <a:rPr lang="en-US" dirty="0"/>
              <a:t> </a:t>
            </a:r>
            <a:r>
              <a:rPr lang="en-US" dirty="0" err="1"/>
              <a:t>người</a:t>
            </a:r>
            <a:r>
              <a:rPr lang="en-US" dirty="0"/>
              <a:t> </a:t>
            </a:r>
            <a:r>
              <a:rPr lang="en-US" dirty="0" err="1"/>
              <a:t>như</a:t>
            </a:r>
            <a:r>
              <a:rPr lang="en-US" dirty="0"/>
              <a:t> </a:t>
            </a:r>
            <a:r>
              <a:rPr lang="en-US" dirty="0" err="1"/>
              <a:t>hình</a:t>
            </a:r>
            <a:r>
              <a:rPr lang="en-US" dirty="0"/>
              <a:t> ta </a:t>
            </a:r>
            <a:r>
              <a:rPr lang="en-US" dirty="0" err="1"/>
              <a:t>và</a:t>
            </a:r>
            <a:r>
              <a:rPr lang="en-US" dirty="0"/>
              <a:t> </a:t>
            </a:r>
            <a:r>
              <a:rPr lang="en-US" dirty="0" err="1"/>
              <a:t>theo</a:t>
            </a:r>
            <a:r>
              <a:rPr lang="en-US" dirty="0"/>
              <a:t> </a:t>
            </a:r>
            <a:r>
              <a:rPr lang="en-US" dirty="0" err="1"/>
              <a:t>tượng</a:t>
            </a:r>
            <a:r>
              <a:rPr lang="en-US" dirty="0"/>
              <a:t> ta; </a:t>
            </a:r>
            <a:r>
              <a:rPr lang="en-US" dirty="0" err="1"/>
              <a:t>đặng</a:t>
            </a:r>
            <a:r>
              <a:rPr lang="en-US" dirty="0"/>
              <a:t> </a:t>
            </a:r>
            <a:r>
              <a:rPr lang="en-US" dirty="0" err="1"/>
              <a:t>cai</a:t>
            </a:r>
            <a:r>
              <a:rPr lang="en-US" dirty="0"/>
              <a:t> </a:t>
            </a:r>
            <a:r>
              <a:rPr lang="en-US" dirty="0" err="1"/>
              <a:t>quản</a:t>
            </a:r>
            <a:r>
              <a:rPr lang="en-US" dirty="0"/>
              <a:t> </a:t>
            </a:r>
            <a:r>
              <a:rPr lang="en-US" dirty="0" err="1"/>
              <a:t>loài</a:t>
            </a:r>
            <a:r>
              <a:rPr lang="en-US" dirty="0"/>
              <a:t> </a:t>
            </a:r>
            <a:r>
              <a:rPr lang="en-US" dirty="0" err="1"/>
              <a:t>cá</a:t>
            </a:r>
            <a:r>
              <a:rPr lang="en-US" dirty="0"/>
              <a:t> </a:t>
            </a:r>
            <a:r>
              <a:rPr lang="en-US" dirty="0" err="1"/>
              <a:t>biển</a:t>
            </a:r>
            <a:r>
              <a:rPr lang="en-US" dirty="0"/>
              <a:t>, </a:t>
            </a:r>
            <a:r>
              <a:rPr lang="en-US" dirty="0" err="1"/>
              <a:t>loài</a:t>
            </a:r>
            <a:r>
              <a:rPr lang="en-US" dirty="0"/>
              <a:t> </a:t>
            </a:r>
            <a:r>
              <a:rPr lang="en-US" dirty="0" err="1"/>
              <a:t>chim</a:t>
            </a:r>
            <a:r>
              <a:rPr lang="en-US" dirty="0"/>
              <a:t> </a:t>
            </a:r>
            <a:r>
              <a:rPr lang="en-US" dirty="0" err="1"/>
              <a:t>trời</a:t>
            </a:r>
            <a:r>
              <a:rPr lang="en-US" dirty="0"/>
              <a:t>, </a:t>
            </a:r>
            <a:r>
              <a:rPr lang="en-US" dirty="0" err="1"/>
              <a:t>loài</a:t>
            </a:r>
            <a:r>
              <a:rPr lang="en-US" dirty="0"/>
              <a:t> </a:t>
            </a:r>
            <a:r>
              <a:rPr lang="en-US" dirty="0" err="1"/>
              <a:t>súc</a:t>
            </a:r>
            <a:r>
              <a:rPr lang="en-US" dirty="0"/>
              <a:t> </a:t>
            </a:r>
            <a:r>
              <a:rPr lang="en-US" dirty="0" err="1"/>
              <a:t>vật</a:t>
            </a:r>
            <a:r>
              <a:rPr lang="en-US" dirty="0"/>
              <a:t>, </a:t>
            </a:r>
            <a:r>
              <a:rPr lang="en-US" dirty="0" err="1"/>
              <a:t>loài</a:t>
            </a:r>
            <a:r>
              <a:rPr lang="en-US" dirty="0"/>
              <a:t> </a:t>
            </a:r>
            <a:r>
              <a:rPr lang="en-US" dirty="0" err="1"/>
              <a:t>côn</a:t>
            </a:r>
            <a:r>
              <a:rPr lang="en-US" dirty="0"/>
              <a:t> </a:t>
            </a:r>
            <a:r>
              <a:rPr lang="en-US" dirty="0" err="1"/>
              <a:t>trùng</a:t>
            </a:r>
            <a:r>
              <a:rPr lang="en-US" dirty="0"/>
              <a:t> </a:t>
            </a:r>
            <a:r>
              <a:rPr lang="en-US" dirty="0" err="1"/>
              <a:t>bò</a:t>
            </a:r>
            <a:r>
              <a:rPr lang="en-US" dirty="0"/>
              <a:t> </a:t>
            </a:r>
            <a:r>
              <a:rPr lang="en-US" dirty="0" err="1"/>
              <a:t>trên</a:t>
            </a:r>
            <a:r>
              <a:rPr lang="en-US" dirty="0"/>
              <a:t> </a:t>
            </a:r>
            <a:r>
              <a:rPr lang="en-US" dirty="0" err="1"/>
              <a:t>mặt</a:t>
            </a:r>
            <a:r>
              <a:rPr lang="en-US" dirty="0"/>
              <a:t> </a:t>
            </a:r>
            <a:r>
              <a:rPr lang="en-US" dirty="0" err="1"/>
              <a:t>đất</a:t>
            </a:r>
            <a:r>
              <a:rPr lang="en-US" dirty="0"/>
              <a:t>, </a:t>
            </a:r>
            <a:r>
              <a:rPr lang="en-US" dirty="0" err="1"/>
              <a:t>và</a:t>
            </a:r>
            <a:r>
              <a:rPr lang="en-US" dirty="0"/>
              <a:t> </a:t>
            </a:r>
            <a:r>
              <a:rPr lang="en-US" dirty="0" err="1"/>
              <a:t>khắp</a:t>
            </a:r>
            <a:r>
              <a:rPr lang="en-US" dirty="0"/>
              <a:t> </a:t>
            </a:r>
            <a:r>
              <a:rPr lang="en-US" dirty="0" err="1"/>
              <a:t>cả</a:t>
            </a:r>
            <a:r>
              <a:rPr lang="en-US" dirty="0"/>
              <a:t> </a:t>
            </a:r>
            <a:r>
              <a:rPr lang="en-US" dirty="0" err="1"/>
              <a:t>đất</a:t>
            </a:r>
            <a:r>
              <a:rPr lang="ja-JP" altLang="en-US" dirty="0"/>
              <a:t>”</a:t>
            </a:r>
            <a:r>
              <a:rPr lang="en-US" dirty="0"/>
              <a:t> (26).</a:t>
            </a:r>
          </a:p>
        </p:txBody>
      </p:sp>
      <p:sp>
        <p:nvSpPr>
          <p:cNvPr id="619524" name="AutoShape 6"/>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619525" name="Text Box 7"/>
          <p:cNvSpPr txBox="1">
            <a:spLocks noChangeArrowheads="1"/>
          </p:cNvSpPr>
          <p:nvPr/>
        </p:nvSpPr>
        <p:spPr bwMode="auto">
          <a:xfrm>
            <a:off x="182563" y="411163"/>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377736" name="Rectangle 8"/>
          <p:cNvSpPr>
            <a:spLocks noGrp="1" noRot="1" noChangeArrowheads="1"/>
          </p:cNvSpPr>
          <p:nvPr>
            <p:ph type="title" idx="4294967295"/>
          </p:nvPr>
        </p:nvSpPr>
        <p:spPr>
          <a:xfrm>
            <a:off x="6629400" y="76200"/>
            <a:ext cx="2362200" cy="457200"/>
          </a:xfrm>
        </p:spPr>
        <p:txBody>
          <a:bodyPr/>
          <a:lstStyle/>
          <a:p>
            <a:pPr algn="r" eaLnBrk="1" hangingPunct="1">
              <a:defRPr/>
            </a:pPr>
            <a:r>
              <a:rPr lang="en-US" sz="2400">
                <a:latin typeface="Tahoma" charset="0"/>
                <a:cs typeface="+mj-cs"/>
              </a:rPr>
              <a:t>Loài người</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69"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440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79" name="Text Box 3"/>
          <p:cNvSpPr txBox="1">
            <a:spLocks noChangeArrowheads="1"/>
          </p:cNvSpPr>
          <p:nvPr/>
        </p:nvSpPr>
        <p:spPr bwMode="auto">
          <a:xfrm>
            <a:off x="1600200" y="320675"/>
            <a:ext cx="5119688"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6</a:t>
            </a:r>
          </a:p>
        </p:txBody>
      </p:sp>
      <p:sp>
        <p:nvSpPr>
          <p:cNvPr id="621571" name="AutoShape 5"/>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621572" name="Text Box 6"/>
          <p:cNvSpPr txBox="1">
            <a:spLocks noChangeArrowheads="1"/>
          </p:cNvSpPr>
          <p:nvPr/>
        </p:nvSpPr>
        <p:spPr bwMode="auto">
          <a:xfrm>
            <a:off x="182563" y="411163"/>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379783" name="Rectangle 7"/>
          <p:cNvSpPr>
            <a:spLocks noGrp="1" noRot="1" noChangeArrowheads="1"/>
          </p:cNvSpPr>
          <p:nvPr>
            <p:ph type="title" idx="4294967295"/>
          </p:nvPr>
        </p:nvSpPr>
        <p:spPr>
          <a:xfrm>
            <a:off x="6172200" y="0"/>
            <a:ext cx="2895600" cy="609600"/>
          </a:xfrm>
        </p:spPr>
        <p:txBody>
          <a:bodyPr/>
          <a:lstStyle/>
          <a:p>
            <a:pPr algn="r" eaLnBrk="1" hangingPunct="1">
              <a:defRPr/>
            </a:pPr>
            <a:r>
              <a:rPr lang="en-US" sz="2400">
                <a:latin typeface="Tahoma" charset="0"/>
                <a:cs typeface="+mj-cs"/>
              </a:rPr>
              <a:t>Người nữ</a:t>
            </a:r>
          </a:p>
        </p:txBody>
      </p:sp>
      <p:sp>
        <p:nvSpPr>
          <p:cNvPr id="2379785" name="Text Box 9"/>
          <p:cNvSpPr txBox="1">
            <a:spLocks noChangeArrowheads="1"/>
          </p:cNvSpPr>
          <p:nvPr/>
        </p:nvSpPr>
        <p:spPr bwMode="auto">
          <a:xfrm>
            <a:off x="1295400" y="4772025"/>
            <a:ext cx="5410200" cy="822325"/>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Ngài dựng nên loài người giống như hình Đức Chúa Trời</a:t>
            </a:r>
          </a:p>
        </p:txBody>
      </p:sp>
      <p:sp>
        <p:nvSpPr>
          <p:cNvPr id="2379786" name="Text Box 10"/>
          <p:cNvSpPr txBox="1">
            <a:spLocks noChangeArrowheads="1"/>
          </p:cNvSpPr>
          <p:nvPr/>
        </p:nvSpPr>
        <p:spPr bwMode="auto">
          <a:xfrm>
            <a:off x="304800" y="1219200"/>
            <a:ext cx="5410200" cy="822325"/>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Đức Chúa Trời dựng nên loài người như hình Ngài</a:t>
            </a:r>
          </a:p>
        </p:txBody>
      </p:sp>
      <p:sp>
        <p:nvSpPr>
          <p:cNvPr id="2379787" name="Text Box 11"/>
          <p:cNvSpPr txBox="1">
            <a:spLocks noChangeArrowheads="1"/>
          </p:cNvSpPr>
          <p:nvPr/>
        </p:nvSpPr>
        <p:spPr bwMode="auto">
          <a:xfrm>
            <a:off x="3429000" y="5686425"/>
            <a:ext cx="5410200" cy="822325"/>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Ngài dựng nên người nam cùng người nữ (27).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1143000" y="0"/>
            <a:ext cx="6858000" cy="6858000"/>
          </a:xfrm>
          <a:prstGeom prst="rect">
            <a:avLst/>
          </a:prstGeom>
          <a:effectLst>
            <a:outerShdw blurRad="50800" dist="38100" dir="2700000">
              <a:srgbClr val="000000">
                <a:alpha val="43000"/>
              </a:srgbClr>
            </a:outerShdw>
          </a:effectLst>
        </p:spPr>
      </p:pic>
      <p:sp>
        <p:nvSpPr>
          <p:cNvPr id="217090" name="AutoShape 4"/>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a:effectLst>
            <a:outerShdw blurRad="50800" dist="38100" dir="2700000">
              <a:srgbClr val="000000">
                <a:alpha val="43000"/>
              </a:srgbClr>
            </a:outerShdw>
          </a:effectLst>
        </p:spPr>
        <p:txBody>
          <a:bodyPr/>
          <a:lstStyle/>
          <a:p>
            <a:pPr algn="ctr">
              <a:spcBef>
                <a:spcPct val="0"/>
              </a:spcBef>
              <a:defRPr/>
            </a:pPr>
            <a:endParaRPr lang="en-US" sz="2400">
              <a:solidFill>
                <a:schemeClr val="bg1"/>
              </a:solidFill>
            </a:endParaRPr>
          </a:p>
        </p:txBody>
      </p:sp>
      <p:sp>
        <p:nvSpPr>
          <p:cNvPr id="217091" name="Text Box 5"/>
          <p:cNvSpPr txBox="1">
            <a:spLocks noChangeArrowheads="1"/>
          </p:cNvSpPr>
          <p:nvPr/>
        </p:nvSpPr>
        <p:spPr bwMode="auto">
          <a:xfrm>
            <a:off x="182563" y="411163"/>
            <a:ext cx="990600" cy="523875"/>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en-US" sz="1400" b="1">
                <a:solidFill>
                  <a:schemeClr val="bg1"/>
                </a:solidFill>
              </a:rPr>
              <a:t>Sự Sáng Tạo</a:t>
            </a:r>
          </a:p>
        </p:txBody>
      </p:sp>
      <p:sp>
        <p:nvSpPr>
          <p:cNvPr id="2487302" name="Rectangle 6"/>
          <p:cNvSpPr>
            <a:spLocks noGrp="1" noRot="1" noChangeArrowheads="1"/>
          </p:cNvSpPr>
          <p:nvPr>
            <p:ph type="title" idx="4294967295"/>
          </p:nvPr>
        </p:nvSpPr>
        <p:spPr>
          <a:xfrm>
            <a:off x="6248400" y="0"/>
            <a:ext cx="2895600" cy="609600"/>
          </a:xfrm>
          <a:effectLst>
            <a:outerShdw blurRad="50800" dist="38100" dir="2700000">
              <a:srgbClr val="000000">
                <a:alpha val="43000"/>
              </a:srgbClr>
            </a:outerShdw>
          </a:effectLst>
        </p:spPr>
        <p:txBody>
          <a:bodyPr/>
          <a:lstStyle/>
          <a:p>
            <a:pPr algn="r" eaLnBrk="1" hangingPunct="1">
              <a:defRPr/>
            </a:pPr>
            <a:r>
              <a:rPr lang="en-US" sz="2400" u="sng">
                <a:solidFill>
                  <a:schemeClr val="bg1"/>
                </a:solidFill>
                <a:latin typeface="Tahoma" charset="0"/>
                <a:cs typeface="+mj-cs"/>
              </a:rPr>
              <a:t>Sự ủy quyền</a:t>
            </a:r>
            <a:endParaRPr lang="en-US" sz="2400">
              <a:solidFill>
                <a:schemeClr val="bg1"/>
              </a:solidFill>
              <a:latin typeface="Tahoma" charset="0"/>
              <a:cs typeface="+mj-cs"/>
            </a:endParaRPr>
          </a:p>
        </p:txBody>
      </p:sp>
      <p:sp>
        <p:nvSpPr>
          <p:cNvPr id="2487303" name="Text Box 7"/>
          <p:cNvSpPr txBox="1">
            <a:spLocks noChangeArrowheads="1"/>
          </p:cNvSpPr>
          <p:nvPr/>
        </p:nvSpPr>
        <p:spPr bwMode="auto">
          <a:xfrm>
            <a:off x="228600" y="5638800"/>
            <a:ext cx="8610600" cy="457200"/>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solidFill>
                  <a:schemeClr val="bg1"/>
                </a:solidFill>
                <a:effectLst>
                  <a:outerShdw blurRad="38100" dist="38100" dir="2700000" algn="tl">
                    <a:srgbClr val="000000"/>
                  </a:outerShdw>
                </a:effectLst>
                <a:latin typeface="Arial" charset="0"/>
              </a:rPr>
              <a:t>cùng </a:t>
            </a:r>
            <a:r>
              <a:rPr lang="en-US" sz="2400" b="1" u="sng">
                <a:solidFill>
                  <a:schemeClr val="bg1"/>
                </a:solidFill>
                <a:effectLst>
                  <a:outerShdw blurRad="38100" dist="38100" dir="2700000" algn="tl">
                    <a:srgbClr val="000000"/>
                  </a:outerShdw>
                </a:effectLst>
                <a:latin typeface="Arial" charset="0"/>
              </a:rPr>
              <a:t>các</a:t>
            </a:r>
            <a:r>
              <a:rPr lang="en-US" sz="2400" b="1">
                <a:solidFill>
                  <a:schemeClr val="bg1"/>
                </a:solidFill>
                <a:effectLst>
                  <a:outerShdw blurRad="38100" dist="38100" dir="2700000" algn="tl">
                    <a:srgbClr val="000000"/>
                  </a:outerShdw>
                </a:effectLst>
                <a:latin typeface="Arial" charset="0"/>
              </a:rPr>
              <a:t> vật sống và hành động trên </a:t>
            </a:r>
            <a:r>
              <a:rPr lang="en-US" sz="2400" b="1" u="sng">
                <a:solidFill>
                  <a:schemeClr val="bg1"/>
                </a:solidFill>
                <a:effectLst>
                  <a:outerShdw blurRad="38100" dist="38100" dir="2700000" algn="tl">
                    <a:srgbClr val="000000"/>
                  </a:outerShdw>
                </a:effectLst>
                <a:latin typeface="Arial" charset="0"/>
              </a:rPr>
              <a:t>mặt đất</a:t>
            </a:r>
            <a:r>
              <a:rPr lang="ja-JP" altLang="en-US" sz="2400" b="1">
                <a:solidFill>
                  <a:schemeClr val="bg1"/>
                </a:solidFill>
                <a:effectLst>
                  <a:outerShdw blurRad="38100" dist="38100" dir="2700000" algn="tl">
                    <a:srgbClr val="000000"/>
                  </a:outerShdw>
                </a:effectLst>
                <a:latin typeface="Arial" charset="0"/>
              </a:rPr>
              <a:t>”</a:t>
            </a:r>
            <a:r>
              <a:rPr lang="en-US" sz="2400" b="1">
                <a:solidFill>
                  <a:schemeClr val="bg1"/>
                </a:solidFill>
                <a:effectLst>
                  <a:outerShdw blurRad="38100" dist="38100" dir="2700000" algn="tl">
                    <a:srgbClr val="000000"/>
                  </a:outerShdw>
                </a:effectLst>
                <a:latin typeface="Arial" charset="0"/>
              </a:rPr>
              <a:t> (28).</a:t>
            </a:r>
          </a:p>
        </p:txBody>
      </p:sp>
      <p:sp>
        <p:nvSpPr>
          <p:cNvPr id="2487304" name="Text Box 8"/>
          <p:cNvSpPr txBox="1">
            <a:spLocks noChangeArrowheads="1"/>
          </p:cNvSpPr>
          <p:nvPr/>
        </p:nvSpPr>
        <p:spPr bwMode="auto">
          <a:xfrm>
            <a:off x="1295400" y="428625"/>
            <a:ext cx="4191000" cy="457200"/>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solidFill>
                  <a:schemeClr val="bg1"/>
                </a:solidFill>
                <a:effectLst>
                  <a:outerShdw blurRad="38100" dist="38100" dir="2700000" algn="tl">
                    <a:srgbClr val="000000"/>
                  </a:outerShdw>
                </a:effectLst>
                <a:latin typeface="Arial" charset="0"/>
              </a:rPr>
              <a:t>và loài chim trên trời</a:t>
            </a:r>
          </a:p>
        </p:txBody>
      </p:sp>
      <p:sp>
        <p:nvSpPr>
          <p:cNvPr id="2487305" name="Text Box 9"/>
          <p:cNvSpPr txBox="1">
            <a:spLocks noChangeArrowheads="1"/>
          </p:cNvSpPr>
          <p:nvPr/>
        </p:nvSpPr>
        <p:spPr bwMode="auto">
          <a:xfrm>
            <a:off x="609600" y="3705225"/>
            <a:ext cx="6096000" cy="457200"/>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solidFill>
                  <a:schemeClr val="bg1"/>
                </a:solidFill>
                <a:effectLst>
                  <a:outerShdw blurRad="38100" dist="38100" dir="2700000" algn="tl">
                    <a:srgbClr val="000000"/>
                  </a:outerShdw>
                </a:effectLst>
                <a:latin typeface="Arial" charset="0"/>
              </a:rPr>
              <a:t>Hãy quản trị loài cá dưới biển</a:t>
            </a:r>
          </a:p>
        </p:txBody>
      </p:sp>
      <p:sp>
        <p:nvSpPr>
          <p:cNvPr id="2487306" name="Text Box 10"/>
          <p:cNvSpPr txBox="1">
            <a:spLocks noChangeArrowheads="1"/>
          </p:cNvSpPr>
          <p:nvPr/>
        </p:nvSpPr>
        <p:spPr bwMode="auto">
          <a:xfrm>
            <a:off x="5943600" y="685800"/>
            <a:ext cx="3124200" cy="3046413"/>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defRPr/>
            </a:pPr>
            <a:r>
              <a:rPr lang="en-US" sz="2400" b="1">
                <a:solidFill>
                  <a:schemeClr val="bg1"/>
                </a:solidFill>
                <a:effectLst>
                  <a:outerShdw blurRad="38100" dist="38100" dir="2700000" algn="tl">
                    <a:srgbClr val="000000"/>
                  </a:outerShdw>
                </a:effectLst>
                <a:latin typeface="Arial" charset="0"/>
              </a:rPr>
              <a:t>Đức Chúa Trời ban phước cho loài người và phán rằng, </a:t>
            </a:r>
            <a:r>
              <a:rPr lang="ja-JP" altLang="en-US" sz="2400" b="1">
                <a:solidFill>
                  <a:schemeClr val="bg1"/>
                </a:solidFill>
                <a:effectLst>
                  <a:outerShdw blurRad="38100" dist="38100" dir="2700000" algn="tl">
                    <a:srgbClr val="000000"/>
                  </a:outerShdw>
                </a:effectLst>
                <a:latin typeface="Arial" charset="0"/>
              </a:rPr>
              <a:t>“</a:t>
            </a:r>
            <a:r>
              <a:rPr lang="en-US" sz="2400" b="1">
                <a:solidFill>
                  <a:schemeClr val="bg1"/>
                </a:solidFill>
                <a:effectLst>
                  <a:outerShdw blurRad="38100" dist="38100" dir="2700000" algn="tl">
                    <a:srgbClr val="000000"/>
                  </a:outerShdw>
                </a:effectLst>
                <a:latin typeface="Arial" charset="0"/>
              </a:rPr>
              <a:t>Hãy sanh sản thêm nhiều, làm cho đầy dẫy, hãy làm cho đất phục tùng; </a:t>
            </a:r>
          </a:p>
        </p:txBody>
      </p:sp>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21218" name="Title 1"/>
          <p:cNvSpPr>
            <a:spLocks noGrp="1"/>
          </p:cNvSpPr>
          <p:nvPr>
            <p:ph type="title"/>
          </p:nvPr>
        </p:nvSpPr>
        <p:spPr/>
        <p:txBody>
          <a:bodyPr/>
          <a:lstStyle/>
          <a:p>
            <a:r>
              <a:rPr lang="en-US" altLang="zh-CN">
                <a:latin typeface="Arial" charset="0"/>
                <a:cs typeface="Geneva" charset="0"/>
              </a:rPr>
              <a:t>Worldly View of Origins</a:t>
            </a:r>
          </a:p>
        </p:txBody>
      </p:sp>
      <p:pic>
        <p:nvPicPr>
          <p:cNvPr id="521219" name="Picture 2" descr="IMG_0519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1220" name="Text Box 5"/>
          <p:cNvSpPr txBox="1">
            <a:spLocks noChangeArrowheads="1"/>
          </p:cNvSpPr>
          <p:nvPr/>
        </p:nvSpPr>
        <p:spPr bwMode="auto">
          <a:xfrm>
            <a:off x="0" y="1143000"/>
            <a:ext cx="9144000" cy="1016000"/>
          </a:xfrm>
          <a:prstGeom prst="rect">
            <a:avLst/>
          </a:prstGeom>
          <a:solidFill>
            <a:srgbClr val="1D1E7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6000" b="1">
                <a:solidFill>
                  <a:srgbClr val="FFFFFF"/>
                </a:solidFill>
                <a:latin typeface="Arial" charset="0"/>
                <a:cs typeface="Arial" charset="0"/>
              </a:rPr>
              <a:t>A MOON ODYSSEY</a:t>
            </a:r>
            <a:endParaRPr lang="zh-CN" altLang="en-US" sz="6000" b="1">
              <a:solidFill>
                <a:srgbClr val="FFFFFF"/>
              </a:solidFill>
              <a:latin typeface="Arial" charset="0"/>
              <a:ea typeface="SimSun" charset="0"/>
              <a:cs typeface="SimSun" charset="0"/>
            </a:endParaRPr>
          </a:p>
        </p:txBody>
      </p:sp>
      <p:sp>
        <p:nvSpPr>
          <p:cNvPr id="521221" name="Text Box 5"/>
          <p:cNvSpPr txBox="1">
            <a:spLocks noChangeArrowheads="1"/>
          </p:cNvSpPr>
          <p:nvPr/>
        </p:nvSpPr>
        <p:spPr bwMode="auto">
          <a:xfrm>
            <a:off x="0" y="0"/>
            <a:ext cx="9144000" cy="1200150"/>
          </a:xfrm>
          <a:prstGeom prst="rect">
            <a:avLst/>
          </a:prstGeom>
          <a:solidFill>
            <a:srgbClr val="1D1E7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7200" b="1">
                <a:solidFill>
                  <a:srgbClr val="AA7626"/>
                </a:solidFill>
                <a:latin typeface="Arial" charset="0"/>
                <a:cs typeface="Arial" charset="0"/>
              </a:rPr>
              <a:t>ONE GIANT LEAP:</a:t>
            </a:r>
            <a:endParaRPr lang="zh-CN" altLang="en-US" sz="7200" b="1">
              <a:solidFill>
                <a:srgbClr val="AA7626"/>
              </a:solidFill>
              <a:latin typeface="Arial" charset="0"/>
              <a:ea typeface="SimSun" charset="0"/>
              <a:cs typeface="SimSun" charset="0"/>
            </a:endParaRPr>
          </a:p>
        </p:txBody>
      </p:sp>
      <p:sp>
        <p:nvSpPr>
          <p:cNvPr id="521222" name="Text Box 5"/>
          <p:cNvSpPr txBox="1">
            <a:spLocks noChangeArrowheads="1"/>
          </p:cNvSpPr>
          <p:nvPr/>
        </p:nvSpPr>
        <p:spPr bwMode="auto">
          <a:xfrm>
            <a:off x="9296400" y="2590800"/>
            <a:ext cx="3600450" cy="9842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lnSpc>
                <a:spcPct val="70000"/>
              </a:lnSpc>
              <a:spcBef>
                <a:spcPct val="50000"/>
              </a:spcBef>
            </a:pPr>
            <a:r>
              <a:rPr lang="en-US" altLang="zh-CN" sz="4000" b="1">
                <a:solidFill>
                  <a:srgbClr val="000000"/>
                </a:solidFill>
                <a:latin typeface="Arial" charset="0"/>
                <a:cs typeface="Arial" charset="0"/>
              </a:rPr>
              <a:t>Whack!</a:t>
            </a:r>
          </a:p>
          <a:p>
            <a:pPr eaLnBrk="1" hangingPunct="1">
              <a:lnSpc>
                <a:spcPct val="70000"/>
              </a:lnSpc>
              <a:spcBef>
                <a:spcPct val="50000"/>
              </a:spcBef>
            </a:pPr>
            <a:r>
              <a:rPr lang="en-US" altLang="zh-CN" sz="2400" b="1">
                <a:solidFill>
                  <a:srgbClr val="000000"/>
                </a:solidFill>
                <a:latin typeface="Arial" charset="0"/>
                <a:cs typeface="Arial" charset="0"/>
              </a:rPr>
              <a:t>The Moon is Formed…</a:t>
            </a:r>
            <a:endParaRPr lang="zh-CN" altLang="en-US" sz="2400" b="1">
              <a:solidFill>
                <a:srgbClr val="000000"/>
              </a:solidFill>
              <a:latin typeface="Arial" charset="0"/>
              <a:ea typeface="SimSun" charset="0"/>
              <a:cs typeface="SimSun" charset="0"/>
            </a:endParaRPr>
          </a:p>
        </p:txBody>
      </p:sp>
      <p:sp>
        <p:nvSpPr>
          <p:cNvPr id="521223" name="Text Box 5"/>
          <p:cNvSpPr txBox="1">
            <a:spLocks noChangeArrowheads="1"/>
          </p:cNvSpPr>
          <p:nvPr/>
        </p:nvSpPr>
        <p:spPr bwMode="auto">
          <a:xfrm>
            <a:off x="9296400" y="3883025"/>
            <a:ext cx="3944938" cy="3698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lnSpc>
                <a:spcPct val="70000"/>
              </a:lnSpc>
              <a:spcBef>
                <a:spcPct val="50000"/>
              </a:spcBef>
            </a:pPr>
            <a:r>
              <a:rPr lang="en-US" altLang="zh-CN" sz="2400" b="1">
                <a:solidFill>
                  <a:srgbClr val="000000"/>
                </a:solidFill>
                <a:latin typeface="Arial" charset="0"/>
                <a:cs typeface="Arial" charset="0"/>
              </a:rPr>
              <a:t>…and the Rest is History</a:t>
            </a:r>
            <a:endParaRPr lang="zh-CN" altLang="en-US" sz="2400" b="1">
              <a:solidFill>
                <a:srgbClr val="000000"/>
              </a:solidFill>
              <a:latin typeface="Arial" charset="0"/>
              <a:ea typeface="SimSun" charset="0"/>
              <a:cs typeface="SimSun"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665" name="Picture 2" descr="MixedFruit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5666" name="AutoShape 4"/>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625667" name="Text Box 5"/>
          <p:cNvSpPr txBox="1">
            <a:spLocks noChangeArrowheads="1"/>
          </p:cNvSpPr>
          <p:nvPr/>
        </p:nvSpPr>
        <p:spPr bwMode="auto">
          <a:xfrm>
            <a:off x="182563" y="411163"/>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489350"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2400" u="sng">
                <a:latin typeface="Tahoma" charset="0"/>
                <a:cs typeface="+mj-cs"/>
              </a:rPr>
              <a:t>Thức ăn</a:t>
            </a:r>
            <a:endParaRPr lang="en-US" sz="2400">
              <a:latin typeface="Tahoma" charset="0"/>
              <a:cs typeface="+mj-cs"/>
            </a:endParaRPr>
          </a:p>
        </p:txBody>
      </p:sp>
      <p:sp>
        <p:nvSpPr>
          <p:cNvPr id="2489351" name="Text Box 7"/>
          <p:cNvSpPr txBox="1">
            <a:spLocks noChangeArrowheads="1"/>
          </p:cNvSpPr>
          <p:nvPr/>
        </p:nvSpPr>
        <p:spPr bwMode="auto">
          <a:xfrm>
            <a:off x="5943600" y="685800"/>
            <a:ext cx="3124200" cy="3743325"/>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defRPr/>
            </a:pPr>
            <a:r>
              <a:rPr lang="en-US" sz="2400" b="1">
                <a:effectLst>
                  <a:outerShdw blurRad="38100" dist="38100" dir="2700000" algn="tl">
                    <a:srgbClr val="000000"/>
                  </a:outerShdw>
                </a:effectLst>
                <a:latin typeface="Arial" charset="0"/>
              </a:rPr>
              <a:t>Đức Chúa Trời lại phán rằng, </a:t>
            </a: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Nầy, Ta sẽ ban cho các ngươi mọi thứ cỏ kết hột mọc khắp mặt đất, và các loài cây sanh quả có hột giống; ấy sẽ là đồ ăn cho các ngươi</a:t>
            </a: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 (29)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713" name="Picture 2" descr="Harvest Image   Zucch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5588" cy="731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7714" name="AutoShape 4"/>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627715" name="Text Box 5"/>
          <p:cNvSpPr txBox="1">
            <a:spLocks noChangeArrowheads="1"/>
          </p:cNvSpPr>
          <p:nvPr/>
        </p:nvSpPr>
        <p:spPr bwMode="auto">
          <a:xfrm>
            <a:off x="182563" y="411163"/>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491398"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2400" u="sng">
                <a:latin typeface="Tahoma" charset="0"/>
                <a:cs typeface="+mj-cs"/>
              </a:rPr>
              <a:t>Thức ăn</a:t>
            </a:r>
            <a:endParaRPr lang="en-US" sz="2400">
              <a:latin typeface="Tahoma" charset="0"/>
              <a:cs typeface="+mj-cs"/>
            </a:endParaRPr>
          </a:p>
        </p:txBody>
      </p:sp>
      <p:sp>
        <p:nvSpPr>
          <p:cNvPr id="2491399" name="Text Box 7"/>
          <p:cNvSpPr txBox="1">
            <a:spLocks noChangeArrowheads="1"/>
          </p:cNvSpPr>
          <p:nvPr/>
        </p:nvSpPr>
        <p:spPr bwMode="auto">
          <a:xfrm>
            <a:off x="2895600" y="4846638"/>
            <a:ext cx="5867400" cy="1917700"/>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defRPr/>
            </a:pP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còn các loài thú ngoài đồng, loài chim trên trời, và các động vật khác trên mặt đất, phàm giống nào có sự sống thì ta ban cho mọi thứ cỏ xanh đặng làm đồ ăn</a:t>
            </a:r>
            <a:r>
              <a:rPr lang="ja-JP" altLang="en-US" sz="2400" b="1">
                <a:effectLst>
                  <a:outerShdw blurRad="38100" dist="38100" dir="2700000" algn="tl">
                    <a:srgbClr val="000000"/>
                  </a:outerShdw>
                </a:effectLst>
                <a:latin typeface="Arial" charset="0"/>
              </a:rPr>
              <a:t>”</a:t>
            </a:r>
            <a:r>
              <a:rPr lang="en-US" sz="2400" b="1">
                <a:effectLst>
                  <a:outerShdw blurRad="38100" dist="38100" dir="2700000" algn="tl">
                    <a:srgbClr val="000000"/>
                  </a:outerShdw>
                </a:effectLst>
                <a:latin typeface="Arial" charset="0"/>
              </a:rPr>
              <a:t>; thì có như vậy (30).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761" name="Picture 2" descr="Bright Sun Rising in Dark 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3443" name="Text Box 3"/>
          <p:cNvSpPr txBox="1">
            <a:spLocks noChangeArrowheads="1"/>
          </p:cNvSpPr>
          <p:nvPr/>
        </p:nvSpPr>
        <p:spPr bwMode="auto">
          <a:xfrm>
            <a:off x="1692275" y="136525"/>
            <a:ext cx="4800600"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6</a:t>
            </a:r>
          </a:p>
        </p:txBody>
      </p:sp>
      <p:sp>
        <p:nvSpPr>
          <p:cNvPr id="2493444" name="Text Box 4"/>
          <p:cNvSpPr txBox="1">
            <a:spLocks noChangeArrowheads="1"/>
          </p:cNvSpPr>
          <p:nvPr/>
        </p:nvSpPr>
        <p:spPr bwMode="auto">
          <a:xfrm>
            <a:off x="5715000" y="1295400"/>
            <a:ext cx="3200400" cy="3013075"/>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Đức Chúa Trời thấy các việc Ngài đã làm thật rất tốt lành.</a:t>
            </a:r>
          </a:p>
          <a:p>
            <a:pPr eaLnBrk="1" hangingPunct="1">
              <a:spcBef>
                <a:spcPct val="50000"/>
              </a:spcBef>
              <a:defRPr/>
            </a:pPr>
            <a:endParaRPr lang="en-US" sz="2400" b="1">
              <a:effectLst>
                <a:outerShdw blurRad="38100" dist="38100" dir="2700000" algn="tl">
                  <a:srgbClr val="000000"/>
                </a:outerShdw>
              </a:effectLst>
              <a:latin typeface="Arial" charset="0"/>
            </a:endParaRPr>
          </a:p>
          <a:p>
            <a:pPr eaLnBrk="1" hangingPunct="1">
              <a:spcBef>
                <a:spcPct val="50000"/>
              </a:spcBef>
              <a:defRPr/>
            </a:pPr>
            <a:r>
              <a:rPr lang="en-US" sz="2400" b="1">
                <a:effectLst>
                  <a:outerShdw blurRad="38100" dist="38100" dir="2700000" algn="tl">
                    <a:srgbClr val="000000"/>
                  </a:outerShdw>
                </a:effectLst>
                <a:latin typeface="Arial" charset="0"/>
              </a:rPr>
              <a:t>Vậy, có buổi chiều và buổi mai, ấy là ngày thứ sáu (31).</a:t>
            </a:r>
          </a:p>
        </p:txBody>
      </p:sp>
      <p:sp>
        <p:nvSpPr>
          <p:cNvPr id="629764" name="AutoShape 6"/>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629765" name="Text Box 7"/>
          <p:cNvSpPr txBox="1">
            <a:spLocks noChangeArrowheads="1"/>
          </p:cNvSpPr>
          <p:nvPr/>
        </p:nvSpPr>
        <p:spPr bwMode="auto">
          <a:xfrm>
            <a:off x="182563" y="411163"/>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493448"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2400">
                <a:latin typeface="Tahoma" charset="0"/>
                <a:cs typeface="+mj-cs"/>
              </a:rPr>
              <a:t>Ngày thứ sáu</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809" name="Picture 2" descr="npo0000f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5491" name="Text Box 3"/>
          <p:cNvSpPr txBox="1">
            <a:spLocks noChangeArrowheads="1"/>
          </p:cNvSpPr>
          <p:nvPr/>
        </p:nvSpPr>
        <p:spPr bwMode="auto">
          <a:xfrm>
            <a:off x="1874838" y="457200"/>
            <a:ext cx="4846637"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Sự sáng tạo của ĐCT … ngày</a:t>
            </a:r>
            <a:r>
              <a:rPr lang="en-US" sz="2400">
                <a:latin typeface="Arial" charset="0"/>
              </a:rPr>
              <a:t> </a:t>
            </a:r>
            <a:r>
              <a:rPr lang="en-US" sz="2000" b="1">
                <a:effectLst>
                  <a:outerShdw blurRad="38100" dist="38100" dir="2700000" algn="tl">
                    <a:srgbClr val="000000"/>
                  </a:outerShdw>
                </a:effectLst>
                <a:latin typeface="Arial" charset="0"/>
              </a:rPr>
              <a:t>7</a:t>
            </a:r>
          </a:p>
        </p:txBody>
      </p:sp>
      <p:sp>
        <p:nvSpPr>
          <p:cNvPr id="2495492" name="Text Box 4"/>
          <p:cNvSpPr txBox="1">
            <a:spLocks noChangeArrowheads="1"/>
          </p:cNvSpPr>
          <p:nvPr/>
        </p:nvSpPr>
        <p:spPr bwMode="auto">
          <a:xfrm>
            <a:off x="5105400" y="5181600"/>
            <a:ext cx="3886200" cy="118745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defRPr/>
            </a:pPr>
            <a:r>
              <a:rPr lang="en-US" sz="2400" b="1">
                <a:effectLst>
                  <a:outerShdw blurRad="38100" dist="38100" dir="2700000" algn="tl">
                    <a:srgbClr val="000000"/>
                  </a:outerShdw>
                </a:effectLst>
                <a:latin typeface="Arial" charset="0"/>
              </a:rPr>
              <a:t>Ấy vậy, trời đất và muôn vật đã dựng nên xong rồi (2:1)</a:t>
            </a:r>
          </a:p>
        </p:txBody>
      </p:sp>
      <p:sp>
        <p:nvSpPr>
          <p:cNvPr id="631812" name="AutoShape 6"/>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631813" name="Text Box 7"/>
          <p:cNvSpPr txBox="1">
            <a:spLocks noChangeArrowheads="1"/>
          </p:cNvSpPr>
          <p:nvPr/>
        </p:nvSpPr>
        <p:spPr bwMode="auto">
          <a:xfrm>
            <a:off x="182563" y="411163"/>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495496" name="Rectangle 8"/>
          <p:cNvSpPr>
            <a:spLocks noGrp="1" noRot="1" noChangeArrowheads="1"/>
          </p:cNvSpPr>
          <p:nvPr>
            <p:ph type="title" idx="4294967295"/>
          </p:nvPr>
        </p:nvSpPr>
        <p:spPr>
          <a:xfrm>
            <a:off x="6172200" y="76200"/>
            <a:ext cx="2819400" cy="533400"/>
          </a:xfrm>
        </p:spPr>
        <p:txBody>
          <a:bodyPr/>
          <a:lstStyle/>
          <a:p>
            <a:pPr algn="r" eaLnBrk="1" hangingPunct="1">
              <a:defRPr/>
            </a:pPr>
            <a:r>
              <a:rPr lang="en-US" sz="2400">
                <a:latin typeface="Tahoma" charset="0"/>
                <a:cs typeface="+mj-cs"/>
              </a:rPr>
              <a:t>Tóm tắt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857" name="Picture 2" descr="npo0000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0451" name="Text Box 3"/>
          <p:cNvSpPr txBox="1">
            <a:spLocks noChangeArrowheads="1"/>
          </p:cNvSpPr>
          <p:nvPr/>
        </p:nvSpPr>
        <p:spPr bwMode="auto">
          <a:xfrm>
            <a:off x="1920875" y="381000"/>
            <a:ext cx="5576888" cy="519113"/>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b="1">
                <a:effectLst>
                  <a:outerShdw blurRad="38100" dist="38100" dir="2700000" algn="tl">
                    <a:srgbClr val="000000"/>
                  </a:outerShdw>
                </a:effectLst>
              </a:rPr>
              <a:t>Sự sáng tạo của ĐCT … ngày</a:t>
            </a:r>
            <a:r>
              <a:rPr lang="en-US"/>
              <a:t> </a:t>
            </a:r>
            <a:r>
              <a:rPr lang="en-US" sz="2000" b="1">
                <a:effectLst>
                  <a:outerShdw blurRad="38100" dist="38100" dir="2700000" algn="tl">
                    <a:srgbClr val="000000"/>
                  </a:outerShdw>
                </a:effectLst>
                <a:latin typeface="Arial" charset="0"/>
              </a:rPr>
              <a:t>7</a:t>
            </a:r>
          </a:p>
        </p:txBody>
      </p:sp>
      <p:sp>
        <p:nvSpPr>
          <p:cNvPr id="2280452" name="Text Box 4"/>
          <p:cNvSpPr txBox="1">
            <a:spLocks noChangeArrowheads="1"/>
          </p:cNvSpPr>
          <p:nvPr/>
        </p:nvSpPr>
        <p:spPr bwMode="auto">
          <a:xfrm>
            <a:off x="457200" y="5486400"/>
            <a:ext cx="8534400" cy="1187450"/>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Ngày thứ bảy, Đức Chúa Trời làm xong các công việc Ngài đã làm, và ngày thứ bảy, Ngài nghỉ các công việc Ngài đã làm (2:2).</a:t>
            </a:r>
          </a:p>
        </p:txBody>
      </p:sp>
      <p:sp>
        <p:nvSpPr>
          <p:cNvPr id="633860" name="AutoShape 6"/>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633861" name="Text Box 7"/>
          <p:cNvSpPr txBox="1">
            <a:spLocks noChangeArrowheads="1"/>
          </p:cNvSpPr>
          <p:nvPr/>
        </p:nvSpPr>
        <p:spPr bwMode="auto">
          <a:xfrm>
            <a:off x="182563" y="411163"/>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280456" name="Rectangle 8"/>
          <p:cNvSpPr>
            <a:spLocks noGrp="1" noRot="1" noChangeArrowheads="1"/>
          </p:cNvSpPr>
          <p:nvPr>
            <p:ph type="title" idx="4294967295"/>
          </p:nvPr>
        </p:nvSpPr>
        <p:spPr>
          <a:xfrm>
            <a:off x="6705600" y="76200"/>
            <a:ext cx="2216150" cy="609600"/>
          </a:xfrm>
        </p:spPr>
        <p:txBody>
          <a:bodyPr/>
          <a:lstStyle/>
          <a:p>
            <a:pPr algn="r" eaLnBrk="1" hangingPunct="1">
              <a:defRPr/>
            </a:pPr>
            <a:r>
              <a:rPr lang="en-US" sz="2400">
                <a:latin typeface="Tahoma" charset="0"/>
                <a:cs typeface="+mj-cs"/>
              </a:rPr>
              <a:t>Ngày 7</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905" name="Picture 2" descr="npo0000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2202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37091" name="Text Box 3"/>
          <p:cNvSpPr txBox="1">
            <a:spLocks noChangeArrowheads="1"/>
          </p:cNvSpPr>
          <p:nvPr/>
        </p:nvSpPr>
        <p:spPr bwMode="auto">
          <a:xfrm>
            <a:off x="1692275" y="304800"/>
            <a:ext cx="5622925" cy="519113"/>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b="1">
                <a:effectLst>
                  <a:outerShdw blurRad="38100" dist="38100" dir="2700000" algn="tl">
                    <a:srgbClr val="000000"/>
                  </a:outerShdw>
                </a:effectLst>
                <a:latin typeface="Arial" charset="0"/>
              </a:rPr>
              <a:t>Sự sáng tạo của ĐCT … ngày</a:t>
            </a:r>
            <a:r>
              <a:rPr lang="en-US"/>
              <a:t> </a:t>
            </a:r>
            <a:r>
              <a:rPr lang="en-US" sz="2000" b="1">
                <a:effectLst>
                  <a:outerShdw blurRad="38100" dist="38100" dir="2700000" algn="tl">
                    <a:srgbClr val="000000"/>
                  </a:outerShdw>
                </a:effectLst>
                <a:latin typeface="Arial" charset="0"/>
              </a:rPr>
              <a:t>7</a:t>
            </a:r>
          </a:p>
        </p:txBody>
      </p:sp>
      <p:sp>
        <p:nvSpPr>
          <p:cNvPr id="2137092" name="Text Box 4"/>
          <p:cNvSpPr txBox="1">
            <a:spLocks noChangeArrowheads="1"/>
          </p:cNvSpPr>
          <p:nvPr/>
        </p:nvSpPr>
        <p:spPr bwMode="auto">
          <a:xfrm>
            <a:off x="0" y="5715000"/>
            <a:ext cx="9372600" cy="118745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effectLst>
                  <a:outerShdw blurRad="38100" dist="38100" dir="2700000" algn="tl">
                    <a:srgbClr val="000000"/>
                  </a:outerShdw>
                </a:effectLst>
                <a:latin typeface="Arial" charset="0"/>
              </a:rPr>
              <a:t>Rồi, Ngài ban phước cho ngày thứ bảy, đặt là ngày thánh, vì trong ngày đó, Ngài nghỉ các công việc đã dựng nên và đã làm xong rồi (2:3).</a:t>
            </a:r>
          </a:p>
        </p:txBody>
      </p:sp>
      <p:sp>
        <p:nvSpPr>
          <p:cNvPr id="635908" name="AutoShape 6"/>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p>
        </p:txBody>
      </p:sp>
      <p:sp>
        <p:nvSpPr>
          <p:cNvPr id="635909" name="Text Box 7"/>
          <p:cNvSpPr txBox="1">
            <a:spLocks noChangeArrowheads="1"/>
          </p:cNvSpPr>
          <p:nvPr/>
        </p:nvSpPr>
        <p:spPr bwMode="auto">
          <a:xfrm>
            <a:off x="182563" y="411163"/>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137096" name="Rectangle 8"/>
          <p:cNvSpPr>
            <a:spLocks noGrp="1" noRot="1" noChangeArrowheads="1"/>
          </p:cNvSpPr>
          <p:nvPr>
            <p:ph type="title" idx="4294967295"/>
          </p:nvPr>
        </p:nvSpPr>
        <p:spPr>
          <a:xfrm>
            <a:off x="6400800" y="0"/>
            <a:ext cx="2743200" cy="457200"/>
          </a:xfrm>
        </p:spPr>
        <p:txBody>
          <a:bodyPr/>
          <a:lstStyle/>
          <a:p>
            <a:pPr algn="r" eaLnBrk="1" hangingPunct="1">
              <a:defRPr/>
            </a:pPr>
            <a:r>
              <a:rPr lang="en-US" sz="2400">
                <a:latin typeface="Tahoma" charset="0"/>
                <a:cs typeface="+mj-cs"/>
              </a:rPr>
              <a:t>Sa-bát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pic>
        <p:nvPicPr>
          <p:cNvPr id="637954" name="Picture 2" descr="j03009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38400" cy="141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7779" name="Rectangle 3"/>
          <p:cNvSpPr>
            <a:spLocks noGrp="1" noChangeArrowheads="1"/>
          </p:cNvSpPr>
          <p:nvPr>
            <p:ph type="title" idx="4294967295"/>
          </p:nvPr>
        </p:nvSpPr>
        <p:spPr>
          <a:xfrm>
            <a:off x="1524000" y="365125"/>
            <a:ext cx="7620000" cy="1143000"/>
          </a:xfrm>
          <a:ln>
            <a:solidFill>
              <a:srgbClr val="000000"/>
            </a:solidFill>
            <a:miter lim="800000"/>
            <a:headEnd/>
            <a:tailEnd/>
          </a:ln>
          <a:effectLst>
            <a:outerShdw blurRad="63500" dist="107763" dir="2700000" algn="ctr" rotWithShape="0">
              <a:srgbClr val="000000"/>
            </a:outerShdw>
          </a:effectLst>
        </p:spPr>
        <p:txBody>
          <a:bodyPr/>
          <a:lstStyle/>
          <a:p>
            <a:pPr eaLnBrk="1" hangingPunct="1">
              <a:defRPr/>
            </a:pPr>
            <a:r>
              <a:rPr lang="en-US" sz="4000">
                <a:latin typeface="Arial"/>
                <a:cs typeface="Arial"/>
              </a:rPr>
              <a:t>Một chủ đề hàm chứa tất cả</a:t>
            </a:r>
          </a:p>
        </p:txBody>
      </p:sp>
      <p:sp>
        <p:nvSpPr>
          <p:cNvPr id="1867780" name="Rectangle 4"/>
          <p:cNvSpPr>
            <a:spLocks noGrp="1" noChangeArrowheads="1"/>
          </p:cNvSpPr>
          <p:nvPr>
            <p:ph type="body" sz="half" idx="4294967295"/>
          </p:nvPr>
        </p:nvSpPr>
        <p:spPr>
          <a:xfrm>
            <a:off x="0" y="1431925"/>
            <a:ext cx="5029200" cy="3886200"/>
          </a:xfrm>
          <a:ln w="12700">
            <a:solidFill>
              <a:srgbClr val="000000"/>
            </a:solidFill>
            <a:miter lim="800000"/>
            <a:headEnd/>
            <a:tailEnd/>
          </a:ln>
        </p:spPr>
        <p:txBody>
          <a:bodyPr/>
          <a:lstStyle/>
          <a:p>
            <a:pPr marL="66675" indent="-66675" eaLnBrk="1" hangingPunct="1">
              <a:lnSpc>
                <a:spcPct val="80000"/>
              </a:lnSpc>
              <a:buFontTx/>
              <a:buNone/>
            </a:pPr>
            <a:r>
              <a:rPr lang="en-US" altLang="zh-CN" sz="2000" b="1" dirty="0" err="1">
                <a:latin typeface="Arial"/>
                <a:ea typeface="宋体" charset="0"/>
                <a:cs typeface="Arial"/>
              </a:rPr>
              <a:t>Sáng</a:t>
            </a:r>
            <a:r>
              <a:rPr lang="en-US" altLang="zh-CN" sz="2000" b="1" dirty="0">
                <a:latin typeface="Arial"/>
                <a:ea typeface="宋体" charset="0"/>
                <a:cs typeface="Arial"/>
              </a:rPr>
              <a:t> 1:26-28</a:t>
            </a:r>
          </a:p>
          <a:p>
            <a:pPr marL="66675" indent="-66675" eaLnBrk="1" hangingPunct="1">
              <a:lnSpc>
                <a:spcPct val="80000"/>
              </a:lnSpc>
              <a:buFontTx/>
              <a:buNone/>
            </a:pPr>
            <a:endParaRPr lang="en-US" altLang="zh-CN" sz="2000" b="1" dirty="0">
              <a:latin typeface="Arial"/>
              <a:ea typeface="宋体" charset="0"/>
              <a:cs typeface="Arial"/>
            </a:endParaRPr>
          </a:p>
          <a:p>
            <a:pPr marL="66675" indent="-66675" eaLnBrk="1" hangingPunct="1">
              <a:lnSpc>
                <a:spcPct val="80000"/>
              </a:lnSpc>
              <a:buFontTx/>
              <a:buNone/>
            </a:pPr>
            <a:r>
              <a:rPr lang="en-US" altLang="zh-CN" sz="2000" b="1" dirty="0">
                <a:latin typeface="Arial"/>
                <a:ea typeface="宋体" charset="0"/>
                <a:cs typeface="Arial"/>
              </a:rPr>
              <a:t>“</a:t>
            </a:r>
            <a:r>
              <a:rPr lang="en-US" altLang="zh-CN" sz="2000" b="1" dirty="0" err="1">
                <a:latin typeface="Arial"/>
                <a:ea typeface="宋体" charset="0"/>
                <a:cs typeface="Arial"/>
              </a:rPr>
              <a:t>Đức</a:t>
            </a:r>
            <a:r>
              <a:rPr lang="en-US" altLang="zh-CN" sz="2000" b="1" dirty="0">
                <a:latin typeface="Arial"/>
                <a:ea typeface="宋体" charset="0"/>
                <a:cs typeface="Arial"/>
              </a:rPr>
              <a:t> </a:t>
            </a:r>
            <a:r>
              <a:rPr lang="en-US" altLang="zh-CN" sz="2000" b="1" dirty="0" err="1">
                <a:latin typeface="Arial"/>
                <a:ea typeface="宋体" charset="0"/>
                <a:cs typeface="Arial"/>
              </a:rPr>
              <a:t>Chúa</a:t>
            </a:r>
            <a:r>
              <a:rPr lang="en-US" altLang="zh-CN" sz="2000" b="1" dirty="0">
                <a:latin typeface="Arial"/>
                <a:ea typeface="宋体" charset="0"/>
                <a:cs typeface="Arial"/>
              </a:rPr>
              <a:t> </a:t>
            </a:r>
            <a:r>
              <a:rPr lang="en-US" altLang="zh-CN" sz="2000" b="1" dirty="0" err="1">
                <a:latin typeface="Arial"/>
                <a:ea typeface="宋体" charset="0"/>
                <a:cs typeface="Arial"/>
              </a:rPr>
              <a:t>Trời</a:t>
            </a:r>
            <a:r>
              <a:rPr lang="en-US" altLang="zh-CN" sz="2000" b="1" dirty="0">
                <a:latin typeface="Arial"/>
                <a:ea typeface="宋体" charset="0"/>
                <a:cs typeface="Arial"/>
              </a:rPr>
              <a:t> </a:t>
            </a:r>
            <a:r>
              <a:rPr lang="en-US" altLang="zh-CN" sz="2000" b="1" dirty="0" err="1">
                <a:latin typeface="Arial"/>
                <a:ea typeface="宋体" charset="0"/>
                <a:cs typeface="Arial"/>
              </a:rPr>
              <a:t>phán</a:t>
            </a:r>
            <a:r>
              <a:rPr lang="en-US" altLang="zh-CN" sz="2000" b="1" dirty="0">
                <a:latin typeface="Arial"/>
                <a:ea typeface="宋体" charset="0"/>
                <a:cs typeface="Arial"/>
              </a:rPr>
              <a:t> </a:t>
            </a:r>
            <a:r>
              <a:rPr lang="en-US" altLang="zh-CN" sz="2000" b="1" dirty="0" err="1">
                <a:latin typeface="Arial"/>
                <a:ea typeface="宋体" charset="0"/>
                <a:cs typeface="Arial"/>
              </a:rPr>
              <a:t>rằng</a:t>
            </a:r>
            <a:r>
              <a:rPr lang="en-US" altLang="zh-CN" sz="2000" b="1" dirty="0">
                <a:latin typeface="Arial"/>
                <a:ea typeface="宋体" charset="0"/>
                <a:cs typeface="Arial"/>
              </a:rPr>
              <a:t> ‘</a:t>
            </a:r>
            <a:r>
              <a:rPr lang="en-US" altLang="zh-CN" sz="2000" b="1" dirty="0" err="1">
                <a:latin typeface="Arial"/>
                <a:ea typeface="宋体" charset="0"/>
                <a:cs typeface="Arial"/>
              </a:rPr>
              <a:t>Chúng</a:t>
            </a:r>
            <a:r>
              <a:rPr lang="en-US" altLang="zh-CN" sz="2000" b="1" dirty="0">
                <a:latin typeface="Arial"/>
                <a:ea typeface="宋体" charset="0"/>
                <a:cs typeface="Arial"/>
              </a:rPr>
              <a:t> ta </a:t>
            </a:r>
            <a:r>
              <a:rPr lang="en-US" altLang="zh-CN" sz="2000" b="1" dirty="0" err="1">
                <a:latin typeface="Arial"/>
                <a:ea typeface="宋体" charset="0"/>
                <a:cs typeface="Arial"/>
              </a:rPr>
              <a:t>hãy</a:t>
            </a:r>
            <a:r>
              <a:rPr lang="en-US" altLang="zh-CN" sz="2000" b="1" dirty="0">
                <a:latin typeface="Arial"/>
                <a:ea typeface="宋体" charset="0"/>
                <a:cs typeface="Arial"/>
              </a:rPr>
              <a:t> </a:t>
            </a:r>
            <a:r>
              <a:rPr lang="en-US" altLang="zh-CN" sz="2000" b="1" dirty="0" err="1">
                <a:latin typeface="Arial"/>
                <a:ea typeface="宋体" charset="0"/>
                <a:cs typeface="Arial"/>
              </a:rPr>
              <a:t>làm</a:t>
            </a:r>
            <a:r>
              <a:rPr lang="en-US" altLang="zh-CN" sz="2000" b="1" dirty="0">
                <a:latin typeface="Arial"/>
                <a:ea typeface="宋体" charset="0"/>
                <a:cs typeface="Arial"/>
              </a:rPr>
              <a:t> </a:t>
            </a:r>
            <a:r>
              <a:rPr lang="en-US" altLang="zh-CN" sz="2000" b="1" dirty="0" err="1">
                <a:latin typeface="Arial"/>
                <a:ea typeface="宋体" charset="0"/>
                <a:cs typeface="Arial"/>
              </a:rPr>
              <a:t>nên</a:t>
            </a:r>
            <a:r>
              <a:rPr lang="en-US" altLang="zh-CN" sz="2000" b="1" dirty="0">
                <a:latin typeface="Arial"/>
                <a:ea typeface="宋体" charset="0"/>
                <a:cs typeface="Arial"/>
              </a:rPr>
              <a:t> </a:t>
            </a:r>
            <a:r>
              <a:rPr lang="en-US" altLang="zh-CN" sz="2000" b="1" dirty="0" err="1">
                <a:latin typeface="Arial"/>
                <a:ea typeface="宋体" charset="0"/>
                <a:cs typeface="Arial"/>
              </a:rPr>
              <a:t>loài</a:t>
            </a:r>
            <a:r>
              <a:rPr lang="en-US" altLang="zh-CN" sz="2000" b="1" dirty="0">
                <a:latin typeface="Arial"/>
                <a:ea typeface="宋体" charset="0"/>
                <a:cs typeface="Arial"/>
              </a:rPr>
              <a:t> </a:t>
            </a:r>
            <a:r>
              <a:rPr lang="en-US" altLang="zh-CN" sz="2000" b="1" dirty="0" err="1">
                <a:latin typeface="Arial"/>
                <a:ea typeface="宋体" charset="0"/>
                <a:cs typeface="Arial"/>
              </a:rPr>
              <a:t>người</a:t>
            </a:r>
            <a:r>
              <a:rPr lang="en-US" altLang="zh-CN" sz="2000" b="1" dirty="0">
                <a:latin typeface="Arial"/>
                <a:ea typeface="宋体" charset="0"/>
                <a:cs typeface="Arial"/>
              </a:rPr>
              <a:t> </a:t>
            </a:r>
            <a:r>
              <a:rPr lang="en-US" altLang="zh-CN" sz="2000" b="1" dirty="0" err="1">
                <a:latin typeface="Arial"/>
                <a:ea typeface="宋体" charset="0"/>
                <a:cs typeface="Arial"/>
              </a:rPr>
              <a:t>như</a:t>
            </a:r>
            <a:r>
              <a:rPr lang="en-US" altLang="zh-CN" sz="2000" b="1" dirty="0">
                <a:latin typeface="Arial"/>
                <a:ea typeface="宋体" charset="0"/>
                <a:cs typeface="Arial"/>
              </a:rPr>
              <a:t> </a:t>
            </a:r>
            <a:r>
              <a:rPr lang="en-US" altLang="zh-CN" sz="2000" b="1" dirty="0" err="1">
                <a:latin typeface="Arial"/>
                <a:ea typeface="宋体" charset="0"/>
                <a:cs typeface="Arial"/>
              </a:rPr>
              <a:t>hình</a:t>
            </a:r>
            <a:r>
              <a:rPr lang="en-US" altLang="zh-CN" sz="2000" b="1" dirty="0">
                <a:latin typeface="Arial"/>
                <a:ea typeface="宋体" charset="0"/>
                <a:cs typeface="Arial"/>
              </a:rPr>
              <a:t> ta </a:t>
            </a:r>
            <a:r>
              <a:rPr lang="en-US" altLang="zh-CN" sz="2000" b="1" dirty="0" err="1">
                <a:latin typeface="Arial"/>
                <a:ea typeface="宋体" charset="0"/>
                <a:cs typeface="Arial"/>
              </a:rPr>
              <a:t>và</a:t>
            </a:r>
            <a:r>
              <a:rPr lang="en-US" altLang="zh-CN" sz="2000" b="1" dirty="0">
                <a:latin typeface="Arial"/>
                <a:ea typeface="宋体" charset="0"/>
                <a:cs typeface="Arial"/>
              </a:rPr>
              <a:t> </a:t>
            </a:r>
            <a:r>
              <a:rPr lang="en-US" altLang="zh-CN" sz="2000" b="1" dirty="0" err="1">
                <a:latin typeface="Arial"/>
                <a:ea typeface="宋体" charset="0"/>
                <a:cs typeface="Arial"/>
              </a:rPr>
              <a:t>theo</a:t>
            </a:r>
            <a:r>
              <a:rPr lang="en-US" altLang="zh-CN" sz="2000" b="1" dirty="0">
                <a:latin typeface="Arial"/>
                <a:ea typeface="宋体" charset="0"/>
                <a:cs typeface="Arial"/>
              </a:rPr>
              <a:t> </a:t>
            </a:r>
            <a:r>
              <a:rPr lang="en-US" altLang="zh-CN" sz="2000" b="1" dirty="0" err="1">
                <a:latin typeface="Arial"/>
                <a:ea typeface="宋体" charset="0"/>
                <a:cs typeface="Arial"/>
              </a:rPr>
              <a:t>tượng</a:t>
            </a:r>
            <a:r>
              <a:rPr lang="en-US" altLang="zh-CN" sz="2000" b="1" dirty="0">
                <a:latin typeface="Arial"/>
                <a:ea typeface="宋体" charset="0"/>
                <a:cs typeface="Arial"/>
              </a:rPr>
              <a:t> ta, </a:t>
            </a:r>
            <a:r>
              <a:rPr lang="en-US" altLang="zh-CN" sz="2000" b="1" dirty="0" err="1">
                <a:latin typeface="Arial"/>
                <a:ea typeface="宋体" charset="0"/>
                <a:cs typeface="Arial"/>
              </a:rPr>
              <a:t>đặng</a:t>
            </a:r>
            <a:r>
              <a:rPr lang="en-US" altLang="zh-CN" sz="2000" b="1" dirty="0">
                <a:latin typeface="Arial"/>
                <a:ea typeface="宋体" charset="0"/>
                <a:cs typeface="Arial"/>
              </a:rPr>
              <a:t> </a:t>
            </a:r>
            <a:r>
              <a:rPr lang="en-US" altLang="zh-CN" sz="2000" b="1" u="sng" dirty="0" err="1">
                <a:solidFill>
                  <a:schemeClr val="tx2"/>
                </a:solidFill>
                <a:latin typeface="Arial"/>
                <a:ea typeface="宋体" charset="0"/>
                <a:cs typeface="Arial"/>
              </a:rPr>
              <a:t>cai</a:t>
            </a:r>
            <a:r>
              <a:rPr lang="en-US" altLang="zh-CN" sz="2000" b="1" u="sng" dirty="0">
                <a:solidFill>
                  <a:schemeClr val="tx2"/>
                </a:solidFill>
                <a:latin typeface="Arial"/>
                <a:ea typeface="宋体" charset="0"/>
                <a:cs typeface="Arial"/>
              </a:rPr>
              <a:t> </a:t>
            </a:r>
            <a:r>
              <a:rPr lang="en-US" altLang="zh-CN" sz="2000" b="1" u="sng" dirty="0" err="1">
                <a:solidFill>
                  <a:schemeClr val="tx2"/>
                </a:solidFill>
                <a:latin typeface="Arial"/>
                <a:ea typeface="宋体" charset="0"/>
                <a:cs typeface="Arial"/>
              </a:rPr>
              <a:t>quản</a:t>
            </a:r>
            <a:r>
              <a:rPr lang="en-US" altLang="zh-CN" sz="2000" b="1" dirty="0">
                <a:latin typeface="Arial"/>
                <a:ea typeface="宋体" charset="0"/>
                <a:cs typeface="Arial"/>
              </a:rPr>
              <a:t> </a:t>
            </a:r>
            <a:r>
              <a:rPr lang="en-US" altLang="zh-CN" sz="2000" b="1" dirty="0" err="1">
                <a:latin typeface="Arial"/>
                <a:ea typeface="宋体" charset="0"/>
                <a:cs typeface="Arial"/>
              </a:rPr>
              <a:t>loài</a:t>
            </a:r>
            <a:r>
              <a:rPr lang="en-US" altLang="zh-CN" sz="2000" b="1" dirty="0">
                <a:latin typeface="Arial"/>
                <a:ea typeface="宋体" charset="0"/>
                <a:cs typeface="Arial"/>
              </a:rPr>
              <a:t> </a:t>
            </a:r>
            <a:r>
              <a:rPr lang="en-US" altLang="zh-CN" sz="2000" b="1" dirty="0" err="1">
                <a:latin typeface="Arial"/>
                <a:ea typeface="宋体" charset="0"/>
                <a:cs typeface="Arial"/>
              </a:rPr>
              <a:t>cá</a:t>
            </a:r>
            <a:r>
              <a:rPr lang="en-US" altLang="zh-CN" sz="2000" b="1" dirty="0">
                <a:latin typeface="Arial"/>
                <a:ea typeface="宋体" charset="0"/>
                <a:cs typeface="Arial"/>
              </a:rPr>
              <a:t> </a:t>
            </a:r>
            <a:r>
              <a:rPr lang="en-US" altLang="zh-CN" sz="2000" b="1" dirty="0" err="1">
                <a:latin typeface="Arial"/>
                <a:ea typeface="宋体" charset="0"/>
                <a:cs typeface="Arial"/>
              </a:rPr>
              <a:t>biển</a:t>
            </a:r>
            <a:r>
              <a:rPr lang="en-US" altLang="zh-CN" sz="2000" b="1" dirty="0">
                <a:latin typeface="Arial"/>
                <a:ea typeface="宋体" charset="0"/>
                <a:cs typeface="Arial"/>
              </a:rPr>
              <a:t> … </a:t>
            </a:r>
            <a:r>
              <a:rPr lang="en-US" altLang="zh-CN" sz="2000" b="1" dirty="0" err="1">
                <a:latin typeface="Arial"/>
                <a:ea typeface="宋体" charset="0"/>
                <a:cs typeface="Arial"/>
              </a:rPr>
              <a:t>chim</a:t>
            </a:r>
            <a:r>
              <a:rPr lang="en-US" altLang="zh-CN" sz="2000" b="1" dirty="0">
                <a:latin typeface="Arial"/>
                <a:ea typeface="宋体" charset="0"/>
                <a:cs typeface="Arial"/>
              </a:rPr>
              <a:t> </a:t>
            </a:r>
            <a:r>
              <a:rPr lang="en-US" altLang="zh-CN" sz="2000" b="1" dirty="0" err="1">
                <a:latin typeface="Arial"/>
                <a:ea typeface="宋体" charset="0"/>
                <a:cs typeface="Arial"/>
              </a:rPr>
              <a:t>trời</a:t>
            </a:r>
            <a:r>
              <a:rPr lang="en-US" altLang="zh-CN" sz="2000" b="1" dirty="0">
                <a:latin typeface="Arial"/>
                <a:ea typeface="宋体" charset="0"/>
                <a:cs typeface="Arial"/>
              </a:rPr>
              <a:t> … </a:t>
            </a:r>
            <a:r>
              <a:rPr lang="en-US" altLang="zh-CN" sz="2000" b="1" dirty="0" err="1">
                <a:latin typeface="Arial"/>
                <a:ea typeface="宋体" charset="0"/>
                <a:cs typeface="Arial"/>
              </a:rPr>
              <a:t>súc</a:t>
            </a:r>
            <a:r>
              <a:rPr lang="en-US" altLang="zh-CN" sz="2000" b="1" dirty="0">
                <a:latin typeface="Arial"/>
                <a:ea typeface="宋体" charset="0"/>
                <a:cs typeface="Arial"/>
              </a:rPr>
              <a:t> </a:t>
            </a:r>
            <a:r>
              <a:rPr lang="en-US" altLang="zh-CN" sz="2000" b="1" dirty="0" err="1">
                <a:latin typeface="Arial"/>
                <a:ea typeface="宋体" charset="0"/>
                <a:cs typeface="Arial"/>
              </a:rPr>
              <a:t>vật</a:t>
            </a:r>
            <a:r>
              <a:rPr lang="en-US" altLang="zh-CN" sz="2000" b="1" dirty="0">
                <a:latin typeface="Arial"/>
                <a:ea typeface="宋体" charset="0"/>
                <a:cs typeface="Arial"/>
              </a:rPr>
              <a:t> … </a:t>
            </a:r>
            <a:r>
              <a:rPr lang="en-US" altLang="zh-CN" sz="2000" b="1" dirty="0" err="1">
                <a:latin typeface="Arial"/>
                <a:ea typeface="宋体" charset="0"/>
                <a:cs typeface="Arial"/>
              </a:rPr>
              <a:t>côn</a:t>
            </a:r>
            <a:r>
              <a:rPr lang="en-US" altLang="zh-CN" sz="2000" b="1" dirty="0">
                <a:latin typeface="Arial"/>
                <a:ea typeface="宋体" charset="0"/>
                <a:cs typeface="Arial"/>
              </a:rPr>
              <a:t> </a:t>
            </a:r>
            <a:r>
              <a:rPr lang="en-US" altLang="zh-CN" sz="2000" b="1" dirty="0" err="1">
                <a:latin typeface="Arial"/>
                <a:ea typeface="宋体" charset="0"/>
                <a:cs typeface="Arial"/>
              </a:rPr>
              <a:t>trùng</a:t>
            </a:r>
            <a:r>
              <a:rPr lang="en-US" altLang="zh-CN" sz="2000" b="1" dirty="0">
                <a:latin typeface="Arial"/>
                <a:ea typeface="宋体" charset="0"/>
                <a:cs typeface="Arial"/>
              </a:rPr>
              <a:t> </a:t>
            </a:r>
            <a:r>
              <a:rPr lang="en-US" altLang="zh-CN" sz="2000" b="1" dirty="0" err="1">
                <a:latin typeface="Arial"/>
                <a:ea typeface="宋体" charset="0"/>
                <a:cs typeface="Arial"/>
              </a:rPr>
              <a:t>bò</a:t>
            </a:r>
            <a:r>
              <a:rPr lang="en-US" altLang="zh-CN" sz="2000" b="1" dirty="0">
                <a:latin typeface="Arial"/>
                <a:ea typeface="宋体" charset="0"/>
                <a:cs typeface="Arial"/>
              </a:rPr>
              <a:t> </a:t>
            </a:r>
            <a:r>
              <a:rPr lang="en-US" altLang="zh-CN" sz="2000" b="1" dirty="0" err="1">
                <a:latin typeface="Arial"/>
                <a:ea typeface="宋体" charset="0"/>
                <a:cs typeface="Arial"/>
              </a:rPr>
              <a:t>trên</a:t>
            </a:r>
            <a:r>
              <a:rPr lang="en-US" altLang="zh-CN" sz="2000" b="1" dirty="0">
                <a:latin typeface="Arial"/>
                <a:ea typeface="宋体" charset="0"/>
                <a:cs typeface="Arial"/>
              </a:rPr>
              <a:t> </a:t>
            </a:r>
            <a:r>
              <a:rPr lang="en-US" altLang="zh-CN" sz="2000" b="1" dirty="0" err="1">
                <a:latin typeface="Arial"/>
                <a:ea typeface="宋体" charset="0"/>
                <a:cs typeface="Arial"/>
              </a:rPr>
              <a:t>mặt</a:t>
            </a:r>
            <a:r>
              <a:rPr lang="en-US" altLang="zh-CN" sz="2000" b="1" dirty="0">
                <a:latin typeface="Arial"/>
                <a:ea typeface="宋体" charset="0"/>
                <a:cs typeface="Arial"/>
              </a:rPr>
              <a:t> </a:t>
            </a:r>
            <a:r>
              <a:rPr lang="en-US" altLang="zh-CN" sz="2000" b="1" dirty="0" err="1">
                <a:latin typeface="Arial"/>
                <a:ea typeface="宋体" charset="0"/>
                <a:cs typeface="Arial"/>
              </a:rPr>
              <a:t>đất</a:t>
            </a:r>
            <a:r>
              <a:rPr lang="en-US" altLang="zh-CN" sz="2000" b="1" dirty="0">
                <a:latin typeface="Arial"/>
                <a:ea typeface="宋体" charset="0"/>
                <a:cs typeface="Arial"/>
              </a:rPr>
              <a:t>, </a:t>
            </a:r>
            <a:r>
              <a:rPr lang="en-US" altLang="zh-CN" sz="2000" b="1" dirty="0" err="1">
                <a:latin typeface="Arial"/>
                <a:ea typeface="宋体" charset="0"/>
                <a:cs typeface="Arial"/>
              </a:rPr>
              <a:t>và</a:t>
            </a:r>
            <a:r>
              <a:rPr lang="en-US" altLang="zh-CN" sz="2000" b="1" dirty="0">
                <a:latin typeface="Arial"/>
                <a:ea typeface="宋体" charset="0"/>
                <a:cs typeface="Arial"/>
              </a:rPr>
              <a:t> </a:t>
            </a:r>
            <a:r>
              <a:rPr lang="en-US" altLang="zh-CN" sz="2000" b="1" dirty="0" err="1">
                <a:latin typeface="Arial"/>
                <a:ea typeface="宋体" charset="0"/>
                <a:cs typeface="Arial"/>
              </a:rPr>
              <a:t>khắp</a:t>
            </a:r>
            <a:r>
              <a:rPr lang="en-US" altLang="zh-CN" sz="2000" b="1" dirty="0">
                <a:latin typeface="Arial"/>
                <a:ea typeface="宋体" charset="0"/>
                <a:cs typeface="Arial"/>
              </a:rPr>
              <a:t> </a:t>
            </a:r>
            <a:r>
              <a:rPr lang="en-US" altLang="zh-CN" sz="2000" b="1" dirty="0" err="1">
                <a:latin typeface="Arial"/>
                <a:ea typeface="宋体" charset="0"/>
                <a:cs typeface="Arial"/>
              </a:rPr>
              <a:t>cả</a:t>
            </a:r>
            <a:r>
              <a:rPr lang="en-US" altLang="zh-CN" sz="2000" b="1" dirty="0">
                <a:latin typeface="Arial"/>
                <a:ea typeface="宋体" charset="0"/>
                <a:cs typeface="Arial"/>
              </a:rPr>
              <a:t> </a:t>
            </a:r>
            <a:r>
              <a:rPr lang="en-US" altLang="zh-CN" sz="2000" b="1" dirty="0" err="1">
                <a:latin typeface="Arial"/>
                <a:ea typeface="宋体" charset="0"/>
                <a:cs typeface="Arial"/>
              </a:rPr>
              <a:t>đất</a:t>
            </a:r>
            <a:r>
              <a:rPr lang="en-US" altLang="zh-CN" sz="2000" b="1" dirty="0">
                <a:latin typeface="Arial"/>
                <a:ea typeface="宋体" charset="0"/>
                <a:cs typeface="Arial"/>
              </a:rPr>
              <a:t>…’  </a:t>
            </a:r>
            <a:r>
              <a:rPr lang="en-US" altLang="zh-CN" sz="2000" b="1" dirty="0" err="1">
                <a:latin typeface="Arial"/>
                <a:ea typeface="宋体" charset="0"/>
                <a:cs typeface="Arial"/>
              </a:rPr>
              <a:t>Đức</a:t>
            </a:r>
            <a:r>
              <a:rPr lang="en-US" altLang="zh-CN" sz="2000" b="1" dirty="0">
                <a:latin typeface="Arial"/>
                <a:ea typeface="宋体" charset="0"/>
                <a:cs typeface="Arial"/>
              </a:rPr>
              <a:t> </a:t>
            </a:r>
            <a:r>
              <a:rPr lang="en-US" altLang="zh-CN" sz="2000" b="1" dirty="0" err="1">
                <a:latin typeface="Arial"/>
                <a:ea typeface="宋体" charset="0"/>
                <a:cs typeface="Arial"/>
              </a:rPr>
              <a:t>Chúa</a:t>
            </a:r>
            <a:r>
              <a:rPr lang="en-US" altLang="zh-CN" sz="2000" b="1" dirty="0">
                <a:latin typeface="Arial"/>
                <a:ea typeface="宋体" charset="0"/>
                <a:cs typeface="Arial"/>
              </a:rPr>
              <a:t> </a:t>
            </a:r>
            <a:r>
              <a:rPr lang="en-US" altLang="zh-CN" sz="2000" b="1" dirty="0" err="1">
                <a:latin typeface="Arial"/>
                <a:ea typeface="宋体" charset="0"/>
                <a:cs typeface="Arial"/>
              </a:rPr>
              <a:t>Trời</a:t>
            </a:r>
            <a:r>
              <a:rPr lang="en-US" altLang="zh-CN" sz="2000" b="1" dirty="0">
                <a:latin typeface="Arial"/>
                <a:ea typeface="宋体" charset="0"/>
                <a:cs typeface="Arial"/>
              </a:rPr>
              <a:t> ban </a:t>
            </a:r>
            <a:r>
              <a:rPr lang="en-US" altLang="zh-CN" sz="2000" b="1" dirty="0" err="1">
                <a:latin typeface="Arial"/>
                <a:ea typeface="宋体" charset="0"/>
                <a:cs typeface="Arial"/>
              </a:rPr>
              <a:t>phước</a:t>
            </a:r>
            <a:r>
              <a:rPr lang="en-US" altLang="zh-CN" sz="2000" b="1" dirty="0">
                <a:latin typeface="Arial"/>
                <a:ea typeface="宋体" charset="0"/>
                <a:cs typeface="Arial"/>
              </a:rPr>
              <a:t> </a:t>
            </a:r>
            <a:r>
              <a:rPr lang="en-US" altLang="zh-CN" sz="2000" b="1" dirty="0" err="1">
                <a:latin typeface="Arial"/>
                <a:ea typeface="宋体" charset="0"/>
                <a:cs typeface="Arial"/>
              </a:rPr>
              <a:t>cho</a:t>
            </a:r>
            <a:r>
              <a:rPr lang="en-US" altLang="zh-CN" sz="2000" b="1" dirty="0">
                <a:latin typeface="Arial"/>
                <a:ea typeface="宋体" charset="0"/>
                <a:cs typeface="Arial"/>
              </a:rPr>
              <a:t> </a:t>
            </a:r>
            <a:r>
              <a:rPr lang="en-US" altLang="zh-CN" sz="2000" b="1" dirty="0" err="1">
                <a:latin typeface="Arial"/>
                <a:ea typeface="宋体" charset="0"/>
                <a:cs typeface="Arial"/>
              </a:rPr>
              <a:t>loài</a:t>
            </a:r>
            <a:r>
              <a:rPr lang="en-US" altLang="zh-CN" sz="2000" b="1" dirty="0">
                <a:latin typeface="Arial"/>
                <a:ea typeface="宋体" charset="0"/>
                <a:cs typeface="Arial"/>
              </a:rPr>
              <a:t> </a:t>
            </a:r>
            <a:r>
              <a:rPr lang="en-US" altLang="zh-CN" sz="2000" b="1" dirty="0" err="1">
                <a:latin typeface="Arial"/>
                <a:ea typeface="宋体" charset="0"/>
                <a:cs typeface="Arial"/>
              </a:rPr>
              <a:t>người</a:t>
            </a:r>
            <a:r>
              <a:rPr lang="en-US" altLang="zh-CN" sz="2000" b="1" dirty="0">
                <a:latin typeface="Arial"/>
                <a:ea typeface="宋体" charset="0"/>
                <a:cs typeface="Arial"/>
              </a:rPr>
              <a:t> </a:t>
            </a:r>
            <a:r>
              <a:rPr lang="en-US" altLang="zh-CN" sz="2000" b="1" dirty="0" err="1">
                <a:latin typeface="Arial"/>
                <a:ea typeface="宋体" charset="0"/>
                <a:cs typeface="Arial"/>
              </a:rPr>
              <a:t>và</a:t>
            </a:r>
            <a:r>
              <a:rPr lang="en-US" altLang="zh-CN" sz="2000" b="1" dirty="0">
                <a:latin typeface="Arial"/>
                <a:ea typeface="宋体" charset="0"/>
                <a:cs typeface="Arial"/>
              </a:rPr>
              <a:t> </a:t>
            </a:r>
            <a:r>
              <a:rPr lang="en-US" altLang="zh-CN" sz="2000" b="1" dirty="0" err="1">
                <a:latin typeface="Arial"/>
                <a:ea typeface="宋体" charset="0"/>
                <a:cs typeface="Arial"/>
              </a:rPr>
              <a:t>phán</a:t>
            </a:r>
            <a:r>
              <a:rPr lang="en-US" altLang="zh-CN" sz="2000" b="1" dirty="0">
                <a:latin typeface="Arial"/>
                <a:ea typeface="宋体" charset="0"/>
                <a:cs typeface="Arial"/>
              </a:rPr>
              <a:t> </a:t>
            </a:r>
            <a:r>
              <a:rPr lang="en-US" altLang="zh-CN" sz="2000" b="1" dirty="0" err="1">
                <a:latin typeface="Arial"/>
                <a:ea typeface="宋体" charset="0"/>
                <a:cs typeface="Arial"/>
              </a:rPr>
              <a:t>rằng</a:t>
            </a:r>
            <a:r>
              <a:rPr lang="en-US" altLang="zh-CN" sz="2000" b="1" dirty="0">
                <a:latin typeface="Arial"/>
                <a:ea typeface="宋体" charset="0"/>
                <a:cs typeface="Arial"/>
              </a:rPr>
              <a:t>, ‘</a:t>
            </a:r>
            <a:r>
              <a:rPr lang="en-US" altLang="zh-CN" sz="2000" b="1" dirty="0" err="1">
                <a:latin typeface="Arial"/>
                <a:ea typeface="宋体" charset="0"/>
                <a:cs typeface="Arial"/>
              </a:rPr>
              <a:t>Hãy</a:t>
            </a:r>
            <a:r>
              <a:rPr lang="en-US" altLang="zh-CN" sz="2000" b="1" dirty="0">
                <a:latin typeface="Arial"/>
                <a:ea typeface="宋体" charset="0"/>
                <a:cs typeface="Arial"/>
              </a:rPr>
              <a:t> </a:t>
            </a:r>
            <a:r>
              <a:rPr lang="en-US" altLang="zh-CN" sz="2000" b="1" dirty="0" err="1">
                <a:latin typeface="Arial"/>
                <a:ea typeface="宋体" charset="0"/>
                <a:cs typeface="Arial"/>
              </a:rPr>
              <a:t>sanh</a:t>
            </a:r>
            <a:r>
              <a:rPr lang="en-US" altLang="zh-CN" sz="2000" b="1" dirty="0">
                <a:latin typeface="Arial"/>
                <a:ea typeface="宋体" charset="0"/>
                <a:cs typeface="Arial"/>
              </a:rPr>
              <a:t> </a:t>
            </a:r>
            <a:r>
              <a:rPr lang="en-US" altLang="zh-CN" sz="2000" b="1" dirty="0" err="1">
                <a:latin typeface="Arial"/>
                <a:ea typeface="宋体" charset="0"/>
                <a:cs typeface="Arial"/>
              </a:rPr>
              <a:t>sản</a:t>
            </a:r>
            <a:r>
              <a:rPr lang="en-US" altLang="zh-CN" sz="2000" b="1" dirty="0">
                <a:latin typeface="Arial"/>
                <a:ea typeface="宋体" charset="0"/>
                <a:cs typeface="Arial"/>
              </a:rPr>
              <a:t> </a:t>
            </a:r>
            <a:r>
              <a:rPr lang="en-US" altLang="zh-CN" sz="2000" b="1" dirty="0" err="1">
                <a:latin typeface="Arial"/>
                <a:ea typeface="宋体" charset="0"/>
                <a:cs typeface="Arial"/>
              </a:rPr>
              <a:t>và</a:t>
            </a:r>
            <a:r>
              <a:rPr lang="en-US" altLang="zh-CN" sz="2000" b="1" dirty="0">
                <a:latin typeface="Arial"/>
                <a:ea typeface="宋体" charset="0"/>
                <a:cs typeface="Arial"/>
              </a:rPr>
              <a:t> </a:t>
            </a:r>
            <a:r>
              <a:rPr lang="en-US" altLang="zh-CN" sz="2000" b="1" dirty="0" err="1">
                <a:latin typeface="Arial"/>
                <a:ea typeface="宋体" charset="0"/>
                <a:cs typeface="Arial"/>
              </a:rPr>
              <a:t>thêm</a:t>
            </a:r>
            <a:r>
              <a:rPr lang="en-US" altLang="zh-CN" sz="2000" b="1" dirty="0">
                <a:latin typeface="Arial"/>
                <a:ea typeface="宋体" charset="0"/>
                <a:cs typeface="Arial"/>
              </a:rPr>
              <a:t> </a:t>
            </a:r>
            <a:r>
              <a:rPr lang="en-US" altLang="zh-CN" sz="2000" b="1" dirty="0" err="1">
                <a:latin typeface="Arial"/>
                <a:ea typeface="宋体" charset="0"/>
                <a:cs typeface="Arial"/>
              </a:rPr>
              <a:t>nhiều</a:t>
            </a:r>
            <a:r>
              <a:rPr lang="en-US" altLang="zh-CN" sz="2000" b="1" dirty="0">
                <a:latin typeface="Arial"/>
                <a:ea typeface="宋体" charset="0"/>
                <a:cs typeface="Arial"/>
              </a:rPr>
              <a:t>; </a:t>
            </a:r>
            <a:r>
              <a:rPr lang="en-US" altLang="zh-CN" sz="2000" b="1" dirty="0" err="1">
                <a:latin typeface="Arial"/>
                <a:ea typeface="宋体" charset="0"/>
                <a:cs typeface="Arial"/>
              </a:rPr>
              <a:t>làm</a:t>
            </a:r>
            <a:r>
              <a:rPr lang="en-US" altLang="zh-CN" sz="2000" b="1" dirty="0">
                <a:latin typeface="Arial"/>
                <a:ea typeface="宋体" charset="0"/>
                <a:cs typeface="Arial"/>
              </a:rPr>
              <a:t> </a:t>
            </a:r>
            <a:r>
              <a:rPr lang="en-US" altLang="zh-CN" sz="2000" b="1" dirty="0" err="1">
                <a:latin typeface="Arial"/>
                <a:ea typeface="宋体" charset="0"/>
                <a:cs typeface="Arial"/>
              </a:rPr>
              <a:t>cho</a:t>
            </a:r>
            <a:r>
              <a:rPr lang="en-US" altLang="zh-CN" sz="2000" b="1" dirty="0">
                <a:latin typeface="Arial"/>
                <a:ea typeface="宋体" charset="0"/>
                <a:cs typeface="Arial"/>
              </a:rPr>
              <a:t> </a:t>
            </a:r>
            <a:r>
              <a:rPr lang="en-US" altLang="zh-CN" sz="2000" b="1" dirty="0" err="1">
                <a:latin typeface="Arial"/>
                <a:ea typeface="宋体" charset="0"/>
                <a:cs typeface="Arial"/>
              </a:rPr>
              <a:t>đầy</a:t>
            </a:r>
            <a:r>
              <a:rPr lang="en-US" altLang="zh-CN" sz="2000" b="1" dirty="0">
                <a:latin typeface="Arial"/>
                <a:ea typeface="宋体" charset="0"/>
                <a:cs typeface="Arial"/>
              </a:rPr>
              <a:t> </a:t>
            </a:r>
            <a:r>
              <a:rPr lang="en-US" altLang="zh-CN" sz="2000" b="1" dirty="0" err="1">
                <a:latin typeface="Arial"/>
                <a:ea typeface="宋体" charset="0"/>
                <a:cs typeface="Arial"/>
              </a:rPr>
              <a:t>dẫy</a:t>
            </a:r>
            <a:r>
              <a:rPr lang="en-US" altLang="zh-CN" sz="2000" b="1" dirty="0">
                <a:latin typeface="Arial"/>
                <a:ea typeface="宋体" charset="0"/>
                <a:cs typeface="Arial"/>
              </a:rPr>
              <a:t> </a:t>
            </a:r>
            <a:r>
              <a:rPr lang="en-US" altLang="zh-CN" sz="2000" b="1" dirty="0" err="1">
                <a:latin typeface="Arial"/>
                <a:ea typeface="宋体" charset="0"/>
                <a:cs typeface="Arial"/>
              </a:rPr>
              <a:t>đất</a:t>
            </a:r>
            <a:r>
              <a:rPr lang="en-US" altLang="zh-CN" sz="2000" b="1" dirty="0">
                <a:latin typeface="Arial"/>
                <a:ea typeface="宋体" charset="0"/>
                <a:cs typeface="Arial"/>
              </a:rPr>
              <a:t>, </a:t>
            </a:r>
            <a:r>
              <a:rPr lang="en-US" altLang="zh-CN" sz="2000" b="1" dirty="0" err="1">
                <a:latin typeface="Arial"/>
                <a:ea typeface="宋体" charset="0"/>
                <a:cs typeface="Arial"/>
              </a:rPr>
              <a:t>hãy</a:t>
            </a:r>
            <a:r>
              <a:rPr lang="en-US" altLang="zh-CN" sz="2000" b="1" dirty="0">
                <a:latin typeface="Arial"/>
                <a:ea typeface="宋体" charset="0"/>
                <a:cs typeface="Arial"/>
              </a:rPr>
              <a:t> </a:t>
            </a:r>
            <a:r>
              <a:rPr lang="en-US" altLang="zh-CN" sz="2000" b="1" dirty="0" err="1">
                <a:latin typeface="Arial"/>
                <a:ea typeface="宋体" charset="0"/>
                <a:cs typeface="Arial"/>
              </a:rPr>
              <a:t>làm</a:t>
            </a:r>
            <a:r>
              <a:rPr lang="en-US" altLang="zh-CN" sz="2000" b="1" dirty="0">
                <a:latin typeface="Arial"/>
                <a:ea typeface="宋体" charset="0"/>
                <a:cs typeface="Arial"/>
              </a:rPr>
              <a:t> </a:t>
            </a:r>
            <a:r>
              <a:rPr lang="en-US" altLang="zh-CN" sz="2000" b="1" dirty="0" err="1">
                <a:latin typeface="Arial"/>
                <a:ea typeface="宋体" charset="0"/>
                <a:cs typeface="Arial"/>
              </a:rPr>
              <a:t>cho</a:t>
            </a:r>
            <a:r>
              <a:rPr lang="en-US" altLang="zh-CN" sz="2000" b="1" dirty="0">
                <a:latin typeface="Arial"/>
                <a:ea typeface="宋体" charset="0"/>
                <a:cs typeface="Arial"/>
              </a:rPr>
              <a:t> </a:t>
            </a:r>
            <a:r>
              <a:rPr lang="en-US" altLang="zh-CN" sz="2000" b="1" dirty="0" err="1">
                <a:latin typeface="Arial"/>
                <a:ea typeface="宋体" charset="0"/>
                <a:cs typeface="Arial"/>
              </a:rPr>
              <a:t>đất</a:t>
            </a:r>
            <a:r>
              <a:rPr lang="en-US" altLang="zh-CN" sz="2000" b="1" dirty="0">
                <a:latin typeface="Arial"/>
                <a:ea typeface="宋体" charset="0"/>
                <a:cs typeface="Arial"/>
              </a:rPr>
              <a:t> </a:t>
            </a:r>
            <a:r>
              <a:rPr lang="en-US" altLang="zh-CN" sz="2000" b="1" u="sng" dirty="0" err="1">
                <a:solidFill>
                  <a:schemeClr val="tx2"/>
                </a:solidFill>
                <a:latin typeface="Arial"/>
                <a:ea typeface="宋体" charset="0"/>
                <a:cs typeface="Arial"/>
              </a:rPr>
              <a:t>phục</a:t>
            </a:r>
            <a:r>
              <a:rPr lang="en-US" altLang="zh-CN" sz="2000" b="1" u="sng" dirty="0">
                <a:solidFill>
                  <a:schemeClr val="tx2"/>
                </a:solidFill>
                <a:latin typeface="Arial"/>
                <a:ea typeface="宋体" charset="0"/>
                <a:cs typeface="Arial"/>
              </a:rPr>
              <a:t> </a:t>
            </a:r>
            <a:r>
              <a:rPr lang="en-US" altLang="zh-CN" sz="2000" b="1" u="sng" dirty="0" err="1">
                <a:solidFill>
                  <a:schemeClr val="tx2"/>
                </a:solidFill>
                <a:latin typeface="Arial"/>
                <a:ea typeface="宋体" charset="0"/>
                <a:cs typeface="Arial"/>
              </a:rPr>
              <a:t>tùng</a:t>
            </a:r>
            <a:r>
              <a:rPr lang="en-US" altLang="zh-CN" sz="2000" b="1" dirty="0">
                <a:latin typeface="Arial"/>
                <a:ea typeface="宋体" charset="0"/>
                <a:cs typeface="Arial"/>
              </a:rPr>
              <a:t>.  </a:t>
            </a:r>
            <a:r>
              <a:rPr lang="en-US" altLang="zh-CN" sz="2000" b="1" dirty="0" err="1">
                <a:latin typeface="Arial"/>
                <a:ea typeface="宋体" charset="0"/>
                <a:cs typeface="Arial"/>
              </a:rPr>
              <a:t>Hãy</a:t>
            </a:r>
            <a:r>
              <a:rPr lang="en-US" altLang="zh-CN" sz="2000" b="1" dirty="0">
                <a:latin typeface="Arial"/>
                <a:ea typeface="宋体" charset="0"/>
                <a:cs typeface="Arial"/>
              </a:rPr>
              <a:t> </a:t>
            </a:r>
            <a:r>
              <a:rPr lang="en-US" altLang="zh-CN" sz="2000" b="1" u="sng" dirty="0" err="1">
                <a:solidFill>
                  <a:schemeClr val="tx2"/>
                </a:solidFill>
                <a:latin typeface="Arial"/>
                <a:ea typeface="宋体" charset="0"/>
                <a:cs typeface="Arial"/>
              </a:rPr>
              <a:t>quản</a:t>
            </a:r>
            <a:r>
              <a:rPr lang="en-US" altLang="zh-CN" sz="2000" b="1" u="sng" dirty="0">
                <a:solidFill>
                  <a:schemeClr val="tx2"/>
                </a:solidFill>
                <a:latin typeface="Arial"/>
                <a:ea typeface="宋体" charset="0"/>
                <a:cs typeface="Arial"/>
              </a:rPr>
              <a:t> </a:t>
            </a:r>
            <a:r>
              <a:rPr lang="en-US" altLang="zh-CN" sz="2000" b="1" u="sng" dirty="0" err="1">
                <a:solidFill>
                  <a:schemeClr val="tx2"/>
                </a:solidFill>
                <a:latin typeface="Arial"/>
                <a:ea typeface="宋体" charset="0"/>
                <a:cs typeface="Arial"/>
              </a:rPr>
              <a:t>trị</a:t>
            </a:r>
            <a:r>
              <a:rPr lang="en-US" altLang="zh-CN" sz="2000" b="1" dirty="0">
                <a:latin typeface="Arial"/>
                <a:ea typeface="宋体" charset="0"/>
                <a:cs typeface="Arial"/>
              </a:rPr>
              <a:t> </a:t>
            </a:r>
            <a:r>
              <a:rPr lang="en-US" altLang="zh-CN" sz="2000" b="1" dirty="0" err="1">
                <a:latin typeface="Arial"/>
                <a:ea typeface="宋体" charset="0"/>
                <a:cs typeface="Arial"/>
              </a:rPr>
              <a:t>loài</a:t>
            </a:r>
            <a:r>
              <a:rPr lang="en-US" altLang="zh-CN" sz="2000" b="1" dirty="0">
                <a:latin typeface="Arial"/>
                <a:ea typeface="宋体" charset="0"/>
                <a:cs typeface="Arial"/>
              </a:rPr>
              <a:t> </a:t>
            </a:r>
            <a:r>
              <a:rPr lang="en-US" altLang="zh-CN" sz="2000" b="1" dirty="0" err="1">
                <a:latin typeface="Arial"/>
                <a:ea typeface="宋体" charset="0"/>
                <a:cs typeface="Arial"/>
              </a:rPr>
              <a:t>cá</a:t>
            </a:r>
            <a:r>
              <a:rPr lang="en-US" altLang="zh-CN" sz="2000" b="1" dirty="0">
                <a:latin typeface="Arial"/>
                <a:ea typeface="宋体" charset="0"/>
                <a:cs typeface="Arial"/>
              </a:rPr>
              <a:t> </a:t>
            </a:r>
            <a:r>
              <a:rPr lang="en-US" altLang="zh-CN" sz="2000" b="1" dirty="0" err="1">
                <a:latin typeface="Arial"/>
                <a:ea typeface="宋体" charset="0"/>
                <a:cs typeface="Arial"/>
              </a:rPr>
              <a:t>dưới</a:t>
            </a:r>
            <a:r>
              <a:rPr lang="en-US" altLang="zh-CN" sz="2000" b="1" dirty="0">
                <a:latin typeface="Arial"/>
                <a:ea typeface="宋体" charset="0"/>
                <a:cs typeface="Arial"/>
              </a:rPr>
              <a:t> </a:t>
            </a:r>
            <a:r>
              <a:rPr lang="en-US" altLang="zh-CN" sz="2000" b="1" dirty="0" err="1">
                <a:latin typeface="Arial"/>
                <a:ea typeface="宋体" charset="0"/>
                <a:cs typeface="Arial"/>
              </a:rPr>
              <a:t>biển</a:t>
            </a:r>
            <a:r>
              <a:rPr lang="en-US" altLang="zh-CN" sz="2000" b="1" dirty="0">
                <a:latin typeface="Arial"/>
                <a:ea typeface="宋体" charset="0"/>
                <a:cs typeface="Arial"/>
              </a:rPr>
              <a:t>, </a:t>
            </a:r>
            <a:r>
              <a:rPr lang="en-US" altLang="zh-CN" sz="2000" b="1" dirty="0" err="1">
                <a:latin typeface="Arial"/>
                <a:ea typeface="宋体" charset="0"/>
                <a:cs typeface="Arial"/>
              </a:rPr>
              <a:t>loài</a:t>
            </a:r>
            <a:r>
              <a:rPr lang="en-US" altLang="zh-CN" sz="2000" b="1" dirty="0">
                <a:latin typeface="Arial"/>
                <a:ea typeface="宋体" charset="0"/>
                <a:cs typeface="Arial"/>
              </a:rPr>
              <a:t> </a:t>
            </a:r>
            <a:r>
              <a:rPr lang="en-US" altLang="zh-CN" sz="2000" b="1" dirty="0" err="1">
                <a:latin typeface="Arial"/>
                <a:ea typeface="宋体" charset="0"/>
                <a:cs typeface="Arial"/>
              </a:rPr>
              <a:t>chim</a:t>
            </a:r>
            <a:r>
              <a:rPr lang="en-US" altLang="zh-CN" sz="2000" b="1" dirty="0">
                <a:latin typeface="Arial"/>
                <a:ea typeface="宋体" charset="0"/>
                <a:cs typeface="Arial"/>
              </a:rPr>
              <a:t> </a:t>
            </a:r>
            <a:r>
              <a:rPr lang="en-US" altLang="zh-CN" sz="2000" b="1" dirty="0" err="1">
                <a:latin typeface="Arial"/>
                <a:ea typeface="宋体" charset="0"/>
                <a:cs typeface="Arial"/>
              </a:rPr>
              <a:t>trên</a:t>
            </a:r>
            <a:r>
              <a:rPr lang="en-US" altLang="zh-CN" sz="2000" b="1" dirty="0">
                <a:latin typeface="Arial"/>
                <a:ea typeface="宋体" charset="0"/>
                <a:cs typeface="Arial"/>
              </a:rPr>
              <a:t> </a:t>
            </a:r>
            <a:r>
              <a:rPr lang="en-US" altLang="zh-CN" sz="2000" b="1" dirty="0" err="1">
                <a:latin typeface="Arial"/>
                <a:ea typeface="宋体" charset="0"/>
                <a:cs typeface="Arial"/>
              </a:rPr>
              <a:t>trời</a:t>
            </a:r>
            <a:r>
              <a:rPr lang="en-US" altLang="zh-CN" sz="2000" b="1" dirty="0">
                <a:latin typeface="Arial"/>
                <a:ea typeface="宋体" charset="0"/>
                <a:cs typeface="Arial"/>
              </a:rPr>
              <a:t> </a:t>
            </a:r>
            <a:r>
              <a:rPr lang="en-US" altLang="zh-CN" sz="2000" b="1" dirty="0" err="1">
                <a:latin typeface="Arial"/>
                <a:ea typeface="宋体" charset="0"/>
                <a:cs typeface="Arial"/>
              </a:rPr>
              <a:t>cùng</a:t>
            </a:r>
            <a:r>
              <a:rPr lang="en-US" altLang="zh-CN" sz="2000" b="1" dirty="0">
                <a:latin typeface="Arial"/>
                <a:ea typeface="宋体" charset="0"/>
                <a:cs typeface="Arial"/>
              </a:rPr>
              <a:t> </a:t>
            </a:r>
            <a:r>
              <a:rPr lang="en-US" altLang="zh-CN" sz="2000" b="1" dirty="0" err="1">
                <a:latin typeface="Arial"/>
                <a:ea typeface="宋体" charset="0"/>
                <a:cs typeface="Arial"/>
              </a:rPr>
              <a:t>các</a:t>
            </a:r>
            <a:r>
              <a:rPr lang="en-US" altLang="zh-CN" sz="2000" b="1" dirty="0">
                <a:latin typeface="Arial"/>
                <a:ea typeface="宋体" charset="0"/>
                <a:cs typeface="Arial"/>
              </a:rPr>
              <a:t> </a:t>
            </a:r>
            <a:r>
              <a:rPr lang="en-US" altLang="zh-CN" sz="2000" b="1" dirty="0" err="1">
                <a:latin typeface="Arial"/>
                <a:ea typeface="宋体" charset="0"/>
                <a:cs typeface="Arial"/>
              </a:rPr>
              <a:t>vật</a:t>
            </a:r>
            <a:r>
              <a:rPr lang="en-US" altLang="zh-CN" sz="2000" b="1" dirty="0">
                <a:latin typeface="Arial"/>
                <a:ea typeface="宋体" charset="0"/>
                <a:cs typeface="Arial"/>
              </a:rPr>
              <a:t> </a:t>
            </a:r>
            <a:r>
              <a:rPr lang="en-US" altLang="zh-CN" sz="2000" b="1" dirty="0" err="1">
                <a:latin typeface="Arial"/>
                <a:ea typeface="宋体" charset="0"/>
                <a:cs typeface="Arial"/>
              </a:rPr>
              <a:t>sống</a:t>
            </a:r>
            <a:r>
              <a:rPr lang="en-US" altLang="zh-CN" sz="2000" b="1" dirty="0">
                <a:latin typeface="Arial"/>
                <a:ea typeface="宋体" charset="0"/>
                <a:cs typeface="Arial"/>
              </a:rPr>
              <a:t> </a:t>
            </a:r>
            <a:r>
              <a:rPr lang="en-US" altLang="zh-CN" sz="2000" b="1" dirty="0" err="1">
                <a:latin typeface="Arial"/>
                <a:ea typeface="宋体" charset="0"/>
                <a:cs typeface="Arial"/>
              </a:rPr>
              <a:t>hành</a:t>
            </a:r>
            <a:r>
              <a:rPr lang="en-US" altLang="zh-CN" sz="2000" b="1" dirty="0">
                <a:latin typeface="Arial"/>
                <a:ea typeface="宋体" charset="0"/>
                <a:cs typeface="Arial"/>
              </a:rPr>
              <a:t> </a:t>
            </a:r>
            <a:r>
              <a:rPr lang="en-US" altLang="zh-CN" sz="2000" b="1" dirty="0" err="1">
                <a:latin typeface="Arial"/>
                <a:ea typeface="宋体" charset="0"/>
                <a:cs typeface="Arial"/>
              </a:rPr>
              <a:t>động</a:t>
            </a:r>
            <a:r>
              <a:rPr lang="en-US" altLang="zh-CN" sz="2000" b="1" dirty="0">
                <a:latin typeface="Arial"/>
                <a:ea typeface="宋体" charset="0"/>
                <a:cs typeface="Arial"/>
              </a:rPr>
              <a:t> </a:t>
            </a:r>
            <a:r>
              <a:rPr lang="en-US" altLang="zh-CN" sz="2000" b="1" dirty="0" err="1">
                <a:latin typeface="Arial"/>
                <a:ea typeface="宋体" charset="0"/>
                <a:cs typeface="Arial"/>
              </a:rPr>
              <a:t>trên</a:t>
            </a:r>
            <a:r>
              <a:rPr lang="en-US" altLang="zh-CN" sz="2000" b="1" dirty="0">
                <a:latin typeface="Arial"/>
                <a:ea typeface="宋体" charset="0"/>
                <a:cs typeface="Arial"/>
              </a:rPr>
              <a:t> </a:t>
            </a:r>
            <a:r>
              <a:rPr lang="en-US" altLang="zh-CN" sz="2000" b="1" dirty="0" err="1">
                <a:latin typeface="Arial"/>
                <a:ea typeface="宋体" charset="0"/>
                <a:cs typeface="Arial"/>
              </a:rPr>
              <a:t>mặt</a:t>
            </a:r>
            <a:r>
              <a:rPr lang="en-US" altLang="zh-CN" sz="2000" b="1" dirty="0">
                <a:latin typeface="Arial"/>
                <a:ea typeface="宋体" charset="0"/>
                <a:cs typeface="Arial"/>
              </a:rPr>
              <a:t> </a:t>
            </a:r>
            <a:r>
              <a:rPr lang="en-US" altLang="zh-CN" sz="2000" b="1" dirty="0" err="1">
                <a:latin typeface="Arial"/>
                <a:ea typeface="宋体" charset="0"/>
                <a:cs typeface="Arial"/>
              </a:rPr>
              <a:t>đất</a:t>
            </a:r>
            <a:r>
              <a:rPr lang="en-US" altLang="zh-CN" sz="2000" b="1" dirty="0">
                <a:latin typeface="Arial"/>
                <a:ea typeface="宋体" charset="0"/>
                <a:cs typeface="Arial"/>
              </a:rPr>
              <a:t>.’” </a:t>
            </a:r>
            <a:endParaRPr lang="en-US" sz="2000" b="1" dirty="0">
              <a:latin typeface="Arial"/>
              <a:cs typeface="Arial"/>
            </a:endParaRPr>
          </a:p>
        </p:txBody>
      </p:sp>
      <p:sp>
        <p:nvSpPr>
          <p:cNvPr id="1867781" name="Rectangle 5"/>
          <p:cNvSpPr>
            <a:spLocks noGrp="1" noChangeArrowheads="1"/>
          </p:cNvSpPr>
          <p:nvPr>
            <p:ph type="body" sz="half" idx="4294967295"/>
          </p:nvPr>
        </p:nvSpPr>
        <p:spPr>
          <a:xfrm>
            <a:off x="5334000" y="1431925"/>
            <a:ext cx="3810000" cy="2667000"/>
          </a:xfrm>
          <a:ln w="12700">
            <a:solidFill>
              <a:srgbClr val="000000"/>
            </a:solidFill>
            <a:miter lim="800000"/>
            <a:headEnd/>
            <a:tailEnd/>
          </a:ln>
        </p:spPr>
        <p:txBody>
          <a:bodyPr/>
          <a:lstStyle/>
          <a:p>
            <a:pPr marL="0" indent="0" eaLnBrk="1" hangingPunct="1">
              <a:lnSpc>
                <a:spcPct val="80000"/>
              </a:lnSpc>
              <a:buFontTx/>
              <a:buNone/>
            </a:pPr>
            <a:r>
              <a:rPr lang="en-US" sz="2000" b="1">
                <a:latin typeface="Arial"/>
                <a:cs typeface="Arial"/>
              </a:rPr>
              <a:t>Khải 22:5</a:t>
            </a:r>
          </a:p>
          <a:p>
            <a:pPr marL="0" indent="0" eaLnBrk="1" hangingPunct="1">
              <a:lnSpc>
                <a:spcPct val="80000"/>
              </a:lnSpc>
              <a:buFontTx/>
              <a:buNone/>
            </a:pPr>
            <a:endParaRPr lang="en-US" sz="2000" b="1">
              <a:latin typeface="Arial"/>
              <a:cs typeface="Arial"/>
            </a:endParaRPr>
          </a:p>
          <a:p>
            <a:pPr marL="0" indent="0" eaLnBrk="1" hangingPunct="1">
              <a:lnSpc>
                <a:spcPct val="80000"/>
              </a:lnSpc>
              <a:buFontTx/>
              <a:buNone/>
            </a:pPr>
            <a:r>
              <a:rPr lang="ja-JP" altLang="en-US" sz="2000" b="1">
                <a:latin typeface="Arial"/>
                <a:cs typeface="Arial"/>
              </a:rPr>
              <a:t>“</a:t>
            </a:r>
            <a:r>
              <a:rPr lang="en-US" altLang="ja-JP" sz="2000" b="1">
                <a:latin typeface="Arial"/>
                <a:cs typeface="Arial"/>
              </a:rPr>
              <a:t>Đêm không còn có nữa, và chúng sẽ không cần đến ánh sáng đèn hay ánh sáng mặt trời, vì Chúa là Đức Chúa Trời sẽ soi sáng cho. Và chúng sẽ trị vì đời đời.</a:t>
            </a:r>
            <a:r>
              <a:rPr lang="ja-JP" altLang="en-US" sz="2000" b="1">
                <a:latin typeface="Arial"/>
                <a:cs typeface="Arial"/>
              </a:rPr>
              <a:t>”</a:t>
            </a:r>
            <a:endParaRPr lang="en-US" sz="2000" b="1">
              <a:latin typeface="Arial"/>
              <a:cs typeface="Arial"/>
            </a:endParaRPr>
          </a:p>
        </p:txBody>
      </p:sp>
      <p:sp>
        <p:nvSpPr>
          <p:cNvPr id="1867782"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50000"/>
              </a:spcBef>
            </a:pPr>
            <a:r>
              <a:rPr lang="en-US" sz="3200" dirty="0" err="1">
                <a:solidFill>
                  <a:srgbClr val="FFFFFF"/>
                </a:solidFill>
                <a:latin typeface="Arial"/>
                <a:cs typeface="Arial"/>
              </a:rPr>
              <a:t>Mạng</a:t>
            </a:r>
            <a:r>
              <a:rPr lang="en-US" sz="3200" dirty="0">
                <a:solidFill>
                  <a:srgbClr val="FFFFFF"/>
                </a:solidFill>
                <a:latin typeface="Arial"/>
                <a:cs typeface="Arial"/>
              </a:rPr>
              <a:t> </a:t>
            </a:r>
            <a:r>
              <a:rPr lang="en-US" sz="3200" dirty="0" err="1">
                <a:solidFill>
                  <a:srgbClr val="FFFFFF"/>
                </a:solidFill>
                <a:latin typeface="Arial"/>
                <a:cs typeface="Arial"/>
              </a:rPr>
              <a:t>lệnh</a:t>
            </a:r>
            <a:endParaRPr lang="en-US" sz="3200" dirty="0">
              <a:solidFill>
                <a:srgbClr val="FFFFFF"/>
              </a:solidFill>
              <a:latin typeface="Arial"/>
              <a:cs typeface="Arial"/>
            </a:endParaRPr>
          </a:p>
        </p:txBody>
      </p:sp>
      <p:sp>
        <p:nvSpPr>
          <p:cNvPr id="1867783" name="Text Box 7"/>
          <p:cNvSpPr txBox="1">
            <a:spLocks noChangeArrowheads="1"/>
          </p:cNvSpPr>
          <p:nvPr/>
        </p:nvSpPr>
        <p:spPr bwMode="auto">
          <a:xfrm>
            <a:off x="6248400" y="6096000"/>
            <a:ext cx="27130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50000"/>
              </a:spcBef>
            </a:pPr>
            <a:r>
              <a:rPr lang="en-US" sz="3200">
                <a:solidFill>
                  <a:srgbClr val="FFFFFF"/>
                </a:solidFill>
                <a:latin typeface="Arial"/>
                <a:cs typeface="Arial"/>
              </a:rPr>
              <a:t>Ứng nghiệm</a:t>
            </a:r>
          </a:p>
        </p:txBody>
      </p:sp>
      <p:sp>
        <p:nvSpPr>
          <p:cNvPr id="1867784"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6">
              <a:lumMod val="20000"/>
              <a:lumOff val="80000"/>
            </a:schemeClr>
          </a:solidFill>
          <a:ln w="12700">
            <a:solidFill>
              <a:schemeClr val="tx1"/>
            </a:solidFill>
            <a:miter lim="800000"/>
            <a:headEnd/>
            <a:tailEnd/>
          </a:ln>
        </p:spPr>
        <p:txBody>
          <a:bodyPr wrap="none" anchor="ctr"/>
          <a:lstStyle/>
          <a:p>
            <a:pPr defTabSz="457200">
              <a:defRPr/>
            </a:pPr>
            <a:endParaRPr lang="en-US" sz="1800">
              <a:latin typeface="Arial"/>
              <a:ea typeface="+mn-ea"/>
              <a:cs typeface="Arial"/>
            </a:endParaRPr>
          </a:p>
        </p:txBody>
      </p:sp>
      <p:sp>
        <p:nvSpPr>
          <p:cNvPr id="1867785" name="Text Box 9"/>
          <p:cNvSpPr txBox="1">
            <a:spLocks noChangeArrowheads="1"/>
          </p:cNvSpPr>
          <p:nvPr/>
        </p:nvSpPr>
        <p:spPr bwMode="auto">
          <a:xfrm>
            <a:off x="152400" y="5241925"/>
            <a:ext cx="88392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50000"/>
              </a:spcBef>
            </a:pPr>
            <a:r>
              <a:rPr lang="en-US" sz="2000" b="1" dirty="0" err="1">
                <a:solidFill>
                  <a:schemeClr val="tx2"/>
                </a:solidFill>
                <a:latin typeface="Arial"/>
                <a:cs typeface="Arial"/>
              </a:rPr>
              <a:t>Chủ</a:t>
            </a:r>
            <a:r>
              <a:rPr lang="en-US" sz="2000" b="1" dirty="0">
                <a:solidFill>
                  <a:schemeClr val="tx2"/>
                </a:solidFill>
                <a:latin typeface="Arial"/>
                <a:cs typeface="Arial"/>
              </a:rPr>
              <a:t> </a:t>
            </a:r>
            <a:r>
              <a:rPr lang="en-US" sz="2000" b="1" dirty="0" err="1">
                <a:solidFill>
                  <a:schemeClr val="tx2"/>
                </a:solidFill>
                <a:latin typeface="Arial"/>
                <a:cs typeface="Arial"/>
              </a:rPr>
              <a:t>đề</a:t>
            </a:r>
            <a:r>
              <a:rPr lang="en-US" sz="2000" b="1" dirty="0">
                <a:solidFill>
                  <a:schemeClr val="tx2"/>
                </a:solidFill>
                <a:latin typeface="Arial"/>
                <a:cs typeface="Arial"/>
              </a:rPr>
              <a:t> </a:t>
            </a:r>
            <a:r>
              <a:rPr lang="en-US" sz="2000" b="1" dirty="0" err="1">
                <a:solidFill>
                  <a:schemeClr val="tx2"/>
                </a:solidFill>
                <a:latin typeface="Arial"/>
                <a:cs typeface="Arial"/>
              </a:rPr>
              <a:t>của</a:t>
            </a:r>
            <a:r>
              <a:rPr lang="en-US" sz="2000" b="1" dirty="0">
                <a:solidFill>
                  <a:schemeClr val="tx2"/>
                </a:solidFill>
                <a:latin typeface="Arial"/>
                <a:cs typeface="Arial"/>
              </a:rPr>
              <a:t> </a:t>
            </a:r>
            <a:r>
              <a:rPr lang="en-US" sz="2000" b="1" dirty="0" err="1">
                <a:solidFill>
                  <a:schemeClr val="tx2"/>
                </a:solidFill>
                <a:latin typeface="Arial"/>
                <a:cs typeface="Arial"/>
              </a:rPr>
              <a:t>Kinh</a:t>
            </a:r>
            <a:r>
              <a:rPr lang="en-US" sz="2000" b="1" dirty="0">
                <a:solidFill>
                  <a:schemeClr val="tx2"/>
                </a:solidFill>
                <a:latin typeface="Arial"/>
                <a:cs typeface="Arial"/>
              </a:rPr>
              <a:t> </a:t>
            </a:r>
            <a:r>
              <a:rPr lang="en-US" sz="2000" b="1" dirty="0" err="1">
                <a:solidFill>
                  <a:schemeClr val="tx2"/>
                </a:solidFill>
                <a:latin typeface="Arial"/>
                <a:cs typeface="Arial"/>
              </a:rPr>
              <a:t>Thánh</a:t>
            </a:r>
            <a:r>
              <a:rPr lang="en-US" sz="2000" b="1" dirty="0">
                <a:solidFill>
                  <a:schemeClr val="tx2"/>
                </a:solidFill>
                <a:latin typeface="Arial"/>
                <a:cs typeface="Arial"/>
              </a:rPr>
              <a:t>: </a:t>
            </a:r>
            <a:r>
              <a:rPr lang="en-US" sz="2000" b="1" dirty="0" err="1">
                <a:solidFill>
                  <a:schemeClr val="tx2"/>
                </a:solidFill>
                <a:latin typeface="Arial"/>
                <a:cs typeface="Arial"/>
              </a:rPr>
              <a:t>Đức</a:t>
            </a:r>
            <a:r>
              <a:rPr lang="en-US" sz="2000" b="1" dirty="0">
                <a:solidFill>
                  <a:schemeClr val="tx2"/>
                </a:solidFill>
                <a:latin typeface="Arial"/>
                <a:cs typeface="Arial"/>
              </a:rPr>
              <a:t> </a:t>
            </a:r>
            <a:r>
              <a:rPr lang="en-US" sz="2000" b="1" dirty="0" err="1">
                <a:solidFill>
                  <a:schemeClr val="tx2"/>
                </a:solidFill>
                <a:latin typeface="Arial"/>
                <a:cs typeface="Arial"/>
              </a:rPr>
              <a:t>Chúa</a:t>
            </a:r>
            <a:r>
              <a:rPr lang="en-US" sz="2000" b="1" dirty="0">
                <a:solidFill>
                  <a:schemeClr val="tx2"/>
                </a:solidFill>
                <a:latin typeface="Arial"/>
                <a:cs typeface="Arial"/>
              </a:rPr>
              <a:t> </a:t>
            </a:r>
            <a:r>
              <a:rPr lang="en-US" sz="2000" b="1" dirty="0" err="1">
                <a:solidFill>
                  <a:schemeClr val="tx2"/>
                </a:solidFill>
                <a:latin typeface="Arial"/>
                <a:cs typeface="Arial"/>
              </a:rPr>
              <a:t>Trời</a:t>
            </a:r>
            <a:r>
              <a:rPr lang="en-US" sz="2000" b="1" dirty="0">
                <a:solidFill>
                  <a:schemeClr val="tx2"/>
                </a:solidFill>
                <a:latin typeface="Arial"/>
                <a:cs typeface="Arial"/>
              </a:rPr>
              <a:t> </a:t>
            </a:r>
            <a:r>
              <a:rPr lang="en-US" sz="2000" b="1" dirty="0" err="1">
                <a:solidFill>
                  <a:schemeClr val="tx2"/>
                </a:solidFill>
                <a:latin typeface="Arial"/>
                <a:cs typeface="Arial"/>
              </a:rPr>
              <a:t>mở</a:t>
            </a:r>
            <a:r>
              <a:rPr lang="en-US" sz="2000" b="1" dirty="0">
                <a:solidFill>
                  <a:schemeClr val="tx2"/>
                </a:solidFill>
                <a:latin typeface="Arial"/>
                <a:cs typeface="Arial"/>
              </a:rPr>
              <a:t> </a:t>
            </a:r>
            <a:r>
              <a:rPr lang="en-US" sz="2000" b="1" dirty="0" err="1">
                <a:solidFill>
                  <a:schemeClr val="tx2"/>
                </a:solidFill>
                <a:latin typeface="Arial"/>
                <a:cs typeface="Arial"/>
              </a:rPr>
              <a:t>rộng</a:t>
            </a:r>
            <a:r>
              <a:rPr lang="en-US" sz="2000" b="1" dirty="0">
                <a:solidFill>
                  <a:schemeClr val="tx2"/>
                </a:solidFill>
                <a:latin typeface="Arial"/>
                <a:cs typeface="Arial"/>
              </a:rPr>
              <a:t> </a:t>
            </a:r>
            <a:r>
              <a:rPr lang="en-US" sz="2000" b="1" u="sng" dirty="0" err="1">
                <a:solidFill>
                  <a:schemeClr val="tx2"/>
                </a:solidFill>
                <a:latin typeface="Arial"/>
                <a:cs typeface="Arial"/>
              </a:rPr>
              <a:t>quyền</a:t>
            </a:r>
            <a:r>
              <a:rPr lang="en-US" sz="2000" b="1" u="sng" dirty="0">
                <a:solidFill>
                  <a:schemeClr val="tx2"/>
                </a:solidFill>
                <a:latin typeface="Arial"/>
                <a:cs typeface="Arial"/>
              </a:rPr>
              <a:t> </a:t>
            </a:r>
            <a:r>
              <a:rPr lang="en-US" sz="2000" b="1" u="sng" dirty="0" err="1">
                <a:solidFill>
                  <a:schemeClr val="tx2"/>
                </a:solidFill>
                <a:latin typeface="Arial"/>
                <a:cs typeface="Arial"/>
              </a:rPr>
              <a:t>cai</a:t>
            </a:r>
            <a:r>
              <a:rPr lang="en-US" sz="2000" b="1" u="sng" dirty="0">
                <a:solidFill>
                  <a:schemeClr val="tx2"/>
                </a:solidFill>
                <a:latin typeface="Arial"/>
                <a:cs typeface="Arial"/>
              </a:rPr>
              <a:t> </a:t>
            </a:r>
            <a:r>
              <a:rPr lang="en-US" sz="2000" b="1" u="sng" dirty="0" err="1">
                <a:solidFill>
                  <a:schemeClr val="tx2"/>
                </a:solidFill>
                <a:latin typeface="Arial"/>
                <a:cs typeface="Arial"/>
              </a:rPr>
              <a:t>trị</a:t>
            </a:r>
            <a:r>
              <a:rPr lang="en-US" sz="2000" b="1" dirty="0">
                <a:solidFill>
                  <a:schemeClr val="tx2"/>
                </a:solidFill>
                <a:latin typeface="Arial"/>
                <a:cs typeface="Arial"/>
              </a:rPr>
              <a:t> </a:t>
            </a:r>
            <a:r>
              <a:rPr lang="en-US" sz="2000" b="1" dirty="0" err="1">
                <a:solidFill>
                  <a:schemeClr val="tx2"/>
                </a:solidFill>
                <a:latin typeface="Arial"/>
                <a:cs typeface="Arial"/>
              </a:rPr>
              <a:t>của</a:t>
            </a:r>
            <a:r>
              <a:rPr lang="en-US" sz="2000" b="1" dirty="0">
                <a:solidFill>
                  <a:schemeClr val="tx2"/>
                </a:solidFill>
                <a:latin typeface="Arial"/>
                <a:cs typeface="Arial"/>
              </a:rPr>
              <a:t> </a:t>
            </a:r>
            <a:r>
              <a:rPr lang="en-US" sz="2000" b="1" dirty="0" err="1">
                <a:solidFill>
                  <a:schemeClr val="tx2"/>
                </a:solidFill>
                <a:latin typeface="Arial"/>
                <a:cs typeface="Arial"/>
              </a:rPr>
              <a:t>Ngài</a:t>
            </a:r>
            <a:r>
              <a:rPr lang="en-US" sz="2000" b="1" dirty="0">
                <a:solidFill>
                  <a:schemeClr val="tx2"/>
                </a:solidFill>
                <a:latin typeface="Arial"/>
                <a:cs typeface="Arial"/>
              </a:rPr>
              <a:t> </a:t>
            </a:r>
            <a:r>
              <a:rPr lang="en-US" sz="2000" b="1" dirty="0" err="1">
                <a:solidFill>
                  <a:schemeClr val="tx2"/>
                </a:solidFill>
                <a:latin typeface="Arial"/>
                <a:cs typeface="Arial"/>
              </a:rPr>
              <a:t>đến</a:t>
            </a:r>
            <a:r>
              <a:rPr lang="en-US" sz="2000" b="1" dirty="0">
                <a:solidFill>
                  <a:schemeClr val="tx2"/>
                </a:solidFill>
                <a:latin typeface="Arial"/>
                <a:cs typeface="Arial"/>
              </a:rPr>
              <a:t> </a:t>
            </a:r>
            <a:r>
              <a:rPr lang="en-US" sz="2000" b="1" dirty="0" err="1">
                <a:solidFill>
                  <a:schemeClr val="tx2"/>
                </a:solidFill>
                <a:latin typeface="Arial"/>
                <a:cs typeface="Arial"/>
              </a:rPr>
              <a:t>cho</a:t>
            </a:r>
            <a:r>
              <a:rPr lang="en-US" sz="2000" b="1" dirty="0">
                <a:solidFill>
                  <a:schemeClr val="tx2"/>
                </a:solidFill>
                <a:latin typeface="Arial"/>
                <a:cs typeface="Arial"/>
              </a:rPr>
              <a:t> con </a:t>
            </a:r>
            <a:r>
              <a:rPr lang="en-US" sz="2000" b="1" dirty="0" err="1">
                <a:solidFill>
                  <a:schemeClr val="tx2"/>
                </a:solidFill>
                <a:latin typeface="Arial"/>
                <a:cs typeface="Arial"/>
              </a:rPr>
              <a:t>người</a:t>
            </a:r>
            <a:endParaRPr lang="en-US" sz="2000" b="1" dirty="0">
              <a:solidFill>
                <a:schemeClr val="tx2"/>
              </a:solidFill>
              <a:latin typeface="Arial"/>
              <a:cs typeface="Arial"/>
            </a:endParaRPr>
          </a:p>
        </p:txBody>
      </p:sp>
      <p:sp>
        <p:nvSpPr>
          <p:cNvPr id="1867786" name="Text Box 10"/>
          <p:cNvSpPr txBox="1">
            <a:spLocks noChangeArrowheads="1"/>
          </p:cNvSpPr>
          <p:nvPr/>
        </p:nvSpPr>
        <p:spPr bwMode="auto">
          <a:xfrm>
            <a:off x="3048000" y="6126163"/>
            <a:ext cx="2209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50000"/>
              </a:spcBef>
            </a:pPr>
            <a:r>
              <a:rPr lang="en-US" sz="2400" b="1">
                <a:solidFill>
                  <a:srgbClr val="000000"/>
                </a:solidFill>
                <a:latin typeface="Arial"/>
                <a:cs typeface="Arial"/>
              </a:rPr>
              <a:t>Các Giao ước</a:t>
            </a:r>
          </a:p>
        </p:txBody>
      </p:sp>
      <p:sp>
        <p:nvSpPr>
          <p:cNvPr id="637963" name="Text Box 11"/>
          <p:cNvSpPr txBox="1">
            <a:spLocks noChangeArrowheads="1"/>
          </p:cNvSpPr>
          <p:nvPr/>
        </p:nvSpPr>
        <p:spPr bwMode="auto">
          <a:xfrm>
            <a:off x="8305800" y="1524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50000"/>
              </a:spcBef>
            </a:pPr>
            <a:r>
              <a:rPr lang="en-US" sz="2400">
                <a:latin typeface="Arial"/>
                <a:cs typeface="Arial"/>
              </a:rPr>
              <a:t>33</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7780">
                                            <p:bg/>
                                          </p:spTgt>
                                        </p:tgtEl>
                                        <p:attrNameLst>
                                          <p:attrName>style.visibility</p:attrName>
                                        </p:attrNameLst>
                                      </p:cBhvr>
                                      <p:to>
                                        <p:strVal val="visible"/>
                                      </p:to>
                                    </p:set>
                                    <p:animEffect transition="in" filter="dissolve">
                                      <p:cBhvr>
                                        <p:cTn id="7" dur="500"/>
                                        <p:tgtEl>
                                          <p:spTgt spid="1867780">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67780">
                                            <p:txEl>
                                              <p:pRg st="0" end="0"/>
                                            </p:txEl>
                                          </p:spTgt>
                                        </p:tgtEl>
                                        <p:attrNameLst>
                                          <p:attrName>style.visibility</p:attrName>
                                        </p:attrNameLst>
                                      </p:cBhvr>
                                      <p:to>
                                        <p:strVal val="visible"/>
                                      </p:to>
                                    </p:set>
                                    <p:animEffect transition="in" filter="dissolve">
                                      <p:cBhvr>
                                        <p:cTn id="12" dur="500"/>
                                        <p:tgtEl>
                                          <p:spTgt spid="1867780">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67780">
                                            <p:txEl>
                                              <p:pRg st="2" end="2"/>
                                            </p:txEl>
                                          </p:spTgt>
                                        </p:tgtEl>
                                        <p:attrNameLst>
                                          <p:attrName>style.visibility</p:attrName>
                                        </p:attrNameLst>
                                      </p:cBhvr>
                                      <p:to>
                                        <p:strVal val="visible"/>
                                      </p:to>
                                    </p:set>
                                    <p:animEffect transition="in" filter="dissolve">
                                      <p:cBhvr>
                                        <p:cTn id="15" dur="500"/>
                                        <p:tgtEl>
                                          <p:spTgt spid="1867780">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867781">
                                            <p:bg/>
                                          </p:spTgt>
                                        </p:tgtEl>
                                        <p:attrNameLst>
                                          <p:attrName>style.visibility</p:attrName>
                                        </p:attrNameLst>
                                      </p:cBhvr>
                                      <p:to>
                                        <p:strVal val="visible"/>
                                      </p:to>
                                    </p:set>
                                    <p:animEffect transition="in" filter="barn(inHorizontal)">
                                      <p:cBhvr>
                                        <p:cTn id="20" dur="500"/>
                                        <p:tgtEl>
                                          <p:spTgt spid="1867781">
                                            <p:bg/>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1867781">
                                            <p:txEl>
                                              <p:pRg st="0" end="0"/>
                                            </p:txEl>
                                          </p:spTgt>
                                        </p:tgtEl>
                                        <p:attrNameLst>
                                          <p:attrName>style.visibility</p:attrName>
                                        </p:attrNameLst>
                                      </p:cBhvr>
                                      <p:to>
                                        <p:strVal val="visible"/>
                                      </p:to>
                                    </p:set>
                                    <p:animEffect transition="in" filter="barn(inHorizontal)">
                                      <p:cBhvr>
                                        <p:cTn id="25" dur="500"/>
                                        <p:tgtEl>
                                          <p:spTgt spid="1867781">
                                            <p:txEl>
                                              <p:pRg st="0" end="0"/>
                                            </p:txEl>
                                          </p:spTgt>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1867781">
                                            <p:txEl>
                                              <p:pRg st="2" end="2"/>
                                            </p:txEl>
                                          </p:spTgt>
                                        </p:tgtEl>
                                        <p:attrNameLst>
                                          <p:attrName>style.visibility</p:attrName>
                                        </p:attrNameLst>
                                      </p:cBhvr>
                                      <p:to>
                                        <p:strVal val="visible"/>
                                      </p:to>
                                    </p:set>
                                    <p:animEffect transition="in" filter="barn(inHorizontal)">
                                      <p:cBhvr>
                                        <p:cTn id="28" dur="500"/>
                                        <p:tgtEl>
                                          <p:spTgt spid="1867781">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3" presetClass="entr" presetSubtype="0" fill="hold" grpId="0" nodeType="clickEffect">
                                  <p:stCondLst>
                                    <p:cond delay="0"/>
                                  </p:stCondLst>
                                  <p:childTnLst>
                                    <p:set>
                                      <p:cBhvr>
                                        <p:cTn id="32" dur="1" fill="hold">
                                          <p:stCondLst>
                                            <p:cond delay="0"/>
                                          </p:stCondLst>
                                        </p:cTn>
                                        <p:tgtEl>
                                          <p:spTgt spid="1867785"/>
                                        </p:tgtEl>
                                        <p:attrNameLst>
                                          <p:attrName>style.visibility</p:attrName>
                                        </p:attrNameLst>
                                      </p:cBhvr>
                                      <p:to>
                                        <p:strVal val="visible"/>
                                      </p:to>
                                    </p:set>
                                    <p:animEffect transition="in" filter="fade">
                                      <p:cBhvr>
                                        <p:cTn id="33" dur="100"/>
                                        <p:tgtEl>
                                          <p:spTgt spid="1867785"/>
                                        </p:tgtEl>
                                      </p:cBhvr>
                                    </p:animEffect>
                                    <p:anim calcmode="lin" valueType="num">
                                      <p:cBhvr>
                                        <p:cTn id="34" dur="400" fill="hold"/>
                                        <p:tgtEl>
                                          <p:spTgt spid="1867785"/>
                                        </p:tgtEl>
                                        <p:attrNameLst>
                                          <p:attrName>ppt_x</p:attrName>
                                        </p:attrNameLst>
                                      </p:cBhvr>
                                      <p:tavLst>
                                        <p:tav tm="0">
                                          <p:val>
                                            <p:strVal val="#ppt_x"/>
                                          </p:val>
                                        </p:tav>
                                        <p:tav tm="100000">
                                          <p:val>
                                            <p:strVal val="#ppt_x"/>
                                          </p:val>
                                        </p:tav>
                                      </p:tavLst>
                                    </p:anim>
                                    <p:anim calcmode="lin" valueType="num">
                                      <p:cBhvr>
                                        <p:cTn id="35" dur="400" fill="hold"/>
                                        <p:tgtEl>
                                          <p:spTgt spid="1867785"/>
                                        </p:tgtEl>
                                        <p:attrNameLst>
                                          <p:attrName>ppt_y</p:attrName>
                                        </p:attrNameLst>
                                      </p:cBhvr>
                                      <p:tavLst>
                                        <p:tav tm="0">
                                          <p:val>
                                            <p:strVal val="#ppt_y+0.31"/>
                                          </p:val>
                                        </p:tav>
                                        <p:tav tm="100000">
                                          <p:val>
                                            <p:strVal val="#ppt_y+0.31"/>
                                          </p:val>
                                        </p:tav>
                                      </p:tavLst>
                                    </p:anim>
                                    <p:anim calcmode="lin" valueType="num">
                                      <p:cBhvr>
                                        <p:cTn id="36" dur="600" decel="50000" fill="hold">
                                          <p:stCondLst>
                                            <p:cond delay="400"/>
                                          </p:stCondLst>
                                        </p:cTn>
                                        <p:tgtEl>
                                          <p:spTgt spid="186778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600" decel="50000" fill="hold">
                                          <p:stCondLst>
                                            <p:cond delay="400"/>
                                          </p:stCondLst>
                                        </p:cTn>
                                        <p:tgtEl>
                                          <p:spTgt spid="186778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3" presetClass="entr" presetSubtype="0" fill="hold" grpId="0" nodeType="clickEffect">
                                  <p:stCondLst>
                                    <p:cond delay="0"/>
                                  </p:stCondLst>
                                  <p:childTnLst>
                                    <p:set>
                                      <p:cBhvr>
                                        <p:cTn id="41" dur="1" fill="hold">
                                          <p:stCondLst>
                                            <p:cond delay="0"/>
                                          </p:stCondLst>
                                        </p:cTn>
                                        <p:tgtEl>
                                          <p:spTgt spid="1867782"/>
                                        </p:tgtEl>
                                        <p:attrNameLst>
                                          <p:attrName>style.visibility</p:attrName>
                                        </p:attrNameLst>
                                      </p:cBhvr>
                                      <p:to>
                                        <p:strVal val="visible"/>
                                      </p:to>
                                    </p:set>
                                    <p:animEffect transition="in" filter="fade">
                                      <p:cBhvr>
                                        <p:cTn id="42" dur="100"/>
                                        <p:tgtEl>
                                          <p:spTgt spid="1867782"/>
                                        </p:tgtEl>
                                      </p:cBhvr>
                                    </p:animEffect>
                                    <p:anim calcmode="lin" valueType="num">
                                      <p:cBhvr>
                                        <p:cTn id="43" dur="400" fill="hold"/>
                                        <p:tgtEl>
                                          <p:spTgt spid="1867782"/>
                                        </p:tgtEl>
                                        <p:attrNameLst>
                                          <p:attrName>ppt_x</p:attrName>
                                        </p:attrNameLst>
                                      </p:cBhvr>
                                      <p:tavLst>
                                        <p:tav tm="0">
                                          <p:val>
                                            <p:strVal val="#ppt_x"/>
                                          </p:val>
                                        </p:tav>
                                        <p:tav tm="100000">
                                          <p:val>
                                            <p:strVal val="#ppt_x"/>
                                          </p:val>
                                        </p:tav>
                                      </p:tavLst>
                                    </p:anim>
                                    <p:anim calcmode="lin" valueType="num">
                                      <p:cBhvr>
                                        <p:cTn id="44" dur="400" fill="hold"/>
                                        <p:tgtEl>
                                          <p:spTgt spid="1867782"/>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186778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186778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3" presetClass="entr" presetSubtype="0" fill="hold" grpId="0" nodeType="clickEffect">
                                  <p:stCondLst>
                                    <p:cond delay="0"/>
                                  </p:stCondLst>
                                  <p:childTnLst>
                                    <p:set>
                                      <p:cBhvr>
                                        <p:cTn id="50" dur="1" fill="hold">
                                          <p:stCondLst>
                                            <p:cond delay="0"/>
                                          </p:stCondLst>
                                        </p:cTn>
                                        <p:tgtEl>
                                          <p:spTgt spid="1867783"/>
                                        </p:tgtEl>
                                        <p:attrNameLst>
                                          <p:attrName>style.visibility</p:attrName>
                                        </p:attrNameLst>
                                      </p:cBhvr>
                                      <p:to>
                                        <p:strVal val="visible"/>
                                      </p:to>
                                    </p:set>
                                    <p:animEffect transition="in" filter="fade">
                                      <p:cBhvr>
                                        <p:cTn id="51" dur="100"/>
                                        <p:tgtEl>
                                          <p:spTgt spid="1867783"/>
                                        </p:tgtEl>
                                      </p:cBhvr>
                                    </p:animEffect>
                                    <p:anim calcmode="lin" valueType="num">
                                      <p:cBhvr>
                                        <p:cTn id="52" dur="400" fill="hold"/>
                                        <p:tgtEl>
                                          <p:spTgt spid="1867783"/>
                                        </p:tgtEl>
                                        <p:attrNameLst>
                                          <p:attrName>ppt_x</p:attrName>
                                        </p:attrNameLst>
                                      </p:cBhvr>
                                      <p:tavLst>
                                        <p:tav tm="0">
                                          <p:val>
                                            <p:strVal val="#ppt_x"/>
                                          </p:val>
                                        </p:tav>
                                        <p:tav tm="100000">
                                          <p:val>
                                            <p:strVal val="#ppt_x"/>
                                          </p:val>
                                        </p:tav>
                                      </p:tavLst>
                                    </p:anim>
                                    <p:anim calcmode="lin" valueType="num">
                                      <p:cBhvr>
                                        <p:cTn id="53" dur="400" fill="hold"/>
                                        <p:tgtEl>
                                          <p:spTgt spid="1867783"/>
                                        </p:tgtEl>
                                        <p:attrNameLst>
                                          <p:attrName>ppt_y</p:attrName>
                                        </p:attrNameLst>
                                      </p:cBhvr>
                                      <p:tavLst>
                                        <p:tav tm="0">
                                          <p:val>
                                            <p:strVal val="#ppt_y+0.31"/>
                                          </p:val>
                                        </p:tav>
                                        <p:tav tm="100000">
                                          <p:val>
                                            <p:strVal val="#ppt_y+0.31"/>
                                          </p:val>
                                        </p:tav>
                                      </p:tavLst>
                                    </p:anim>
                                    <p:anim calcmode="lin" valueType="num">
                                      <p:cBhvr>
                                        <p:cTn id="54" dur="600" decel="50000" fill="hold">
                                          <p:stCondLst>
                                            <p:cond delay="400"/>
                                          </p:stCondLst>
                                        </p:cTn>
                                        <p:tgtEl>
                                          <p:spTgt spid="186778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5" dur="600" decel="50000" fill="hold">
                                          <p:stCondLst>
                                            <p:cond delay="400"/>
                                          </p:stCondLst>
                                        </p:cTn>
                                        <p:tgtEl>
                                          <p:spTgt spid="186778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1867784"/>
                                        </p:tgtEl>
                                        <p:attrNameLst>
                                          <p:attrName>style.visibility</p:attrName>
                                        </p:attrNameLst>
                                      </p:cBhvr>
                                      <p:to>
                                        <p:strVal val="visible"/>
                                      </p:to>
                                    </p:set>
                                    <p:animEffect transition="in" filter="wipe(left)">
                                      <p:cBhvr>
                                        <p:cTn id="60" dur="3000"/>
                                        <p:tgtEl>
                                          <p:spTgt spid="1867784"/>
                                        </p:tgtEl>
                                      </p:cBhvr>
                                    </p:animEffect>
                                  </p:childTnLst>
                                </p:cTn>
                              </p:par>
                              <p:par>
                                <p:cTn id="61" presetID="43" presetClass="entr" presetSubtype="0" fill="hold" grpId="0" nodeType="withEffect">
                                  <p:stCondLst>
                                    <p:cond delay="0"/>
                                  </p:stCondLst>
                                  <p:childTnLst>
                                    <p:set>
                                      <p:cBhvr>
                                        <p:cTn id="62" dur="1" fill="hold">
                                          <p:stCondLst>
                                            <p:cond delay="0"/>
                                          </p:stCondLst>
                                        </p:cTn>
                                        <p:tgtEl>
                                          <p:spTgt spid="1867786"/>
                                        </p:tgtEl>
                                        <p:attrNameLst>
                                          <p:attrName>style.visibility</p:attrName>
                                        </p:attrNameLst>
                                      </p:cBhvr>
                                      <p:to>
                                        <p:strVal val="visible"/>
                                      </p:to>
                                    </p:set>
                                    <p:animEffect transition="in" filter="fade">
                                      <p:cBhvr>
                                        <p:cTn id="63" dur="100"/>
                                        <p:tgtEl>
                                          <p:spTgt spid="1867786"/>
                                        </p:tgtEl>
                                      </p:cBhvr>
                                    </p:animEffect>
                                    <p:anim calcmode="lin" valueType="num">
                                      <p:cBhvr>
                                        <p:cTn id="64" dur="400" fill="hold"/>
                                        <p:tgtEl>
                                          <p:spTgt spid="1867786"/>
                                        </p:tgtEl>
                                        <p:attrNameLst>
                                          <p:attrName>ppt_x</p:attrName>
                                        </p:attrNameLst>
                                      </p:cBhvr>
                                      <p:tavLst>
                                        <p:tav tm="0">
                                          <p:val>
                                            <p:strVal val="#ppt_x"/>
                                          </p:val>
                                        </p:tav>
                                        <p:tav tm="100000">
                                          <p:val>
                                            <p:strVal val="#ppt_x"/>
                                          </p:val>
                                        </p:tav>
                                      </p:tavLst>
                                    </p:anim>
                                    <p:anim calcmode="lin" valueType="num">
                                      <p:cBhvr>
                                        <p:cTn id="65" dur="400" fill="hold"/>
                                        <p:tgtEl>
                                          <p:spTgt spid="1867786"/>
                                        </p:tgtEl>
                                        <p:attrNameLst>
                                          <p:attrName>ppt_y</p:attrName>
                                        </p:attrNameLst>
                                      </p:cBhvr>
                                      <p:tavLst>
                                        <p:tav tm="0">
                                          <p:val>
                                            <p:strVal val="#ppt_y+0.31"/>
                                          </p:val>
                                        </p:tav>
                                        <p:tav tm="100000">
                                          <p:val>
                                            <p:strVal val="#ppt_y+0.31"/>
                                          </p:val>
                                        </p:tav>
                                      </p:tavLst>
                                    </p:anim>
                                    <p:anim calcmode="lin" valueType="num">
                                      <p:cBhvr>
                                        <p:cTn id="66" dur="600" decel="50000" fill="hold">
                                          <p:stCondLst>
                                            <p:cond delay="400"/>
                                          </p:stCondLst>
                                        </p:cTn>
                                        <p:tgtEl>
                                          <p:spTgt spid="186778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7" dur="600" decel="50000" fill="hold">
                                          <p:stCondLst>
                                            <p:cond delay="400"/>
                                          </p:stCondLst>
                                        </p:cTn>
                                        <p:tgtEl>
                                          <p:spTgt spid="186778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780" grpId="0" build="p" animBg="1"/>
      <p:bldP spid="1867781" grpId="0" build="p" animBg="1"/>
      <p:bldP spid="1867782" grpId="0"/>
      <p:bldP spid="1867783" grpId="0"/>
      <p:bldP spid="1867785" grpId="0"/>
      <p:bldP spid="186778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0001" name="Picture 2"/>
          <p:cNvPicPr>
            <a:picLocks noChangeAspect="1" noChangeArrowheads="1"/>
          </p:cNvPicPr>
          <p:nvPr/>
        </p:nvPicPr>
        <p:blipFill>
          <a:blip r:embed="rId3">
            <a:extLst>
              <a:ext uri="{28A0092B-C50C-407E-A947-70E740481C1C}">
                <a14:useLocalDpi xmlns:a14="http://schemas.microsoft.com/office/drawing/2010/main" val="0"/>
              </a:ext>
            </a:extLst>
          </a:blip>
          <a:srcRect l="8176" r="16353"/>
          <a:stretch>
            <a:fillRect/>
          </a:stretch>
        </p:blipFill>
        <p:spPr bwMode="auto">
          <a:xfrm>
            <a:off x="0" y="0"/>
            <a:ext cx="9144000" cy="681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40002" name="Rectangle 3"/>
          <p:cNvSpPr>
            <a:spLocks noGrp="1" noChangeArrowheads="1"/>
          </p:cNvSpPr>
          <p:nvPr>
            <p:ph type="title" idx="4294967295"/>
          </p:nvPr>
        </p:nvSpPr>
        <p:spPr>
          <a:xfrm>
            <a:off x="685800" y="304800"/>
            <a:ext cx="7772400" cy="1143000"/>
          </a:xfrm>
        </p:spPr>
        <p:txBody>
          <a:bodyPr lIns="90488" tIns="44450" rIns="90488" bIns="44450"/>
          <a:lstStyle/>
          <a:p>
            <a:r>
              <a:rPr lang="en-US">
                <a:solidFill>
                  <a:srgbClr val="FFFFFF"/>
                </a:solidFill>
                <a:latin typeface="Arial" charset="0"/>
              </a:rPr>
              <a:t>Vương quốc Đức Chúa Trời </a:t>
            </a:r>
            <a:br>
              <a:rPr lang="en-US">
                <a:solidFill>
                  <a:srgbClr val="FFFFFF"/>
                </a:solidFill>
                <a:latin typeface="Arial" charset="0"/>
              </a:rPr>
            </a:br>
            <a:r>
              <a:rPr lang="en-US">
                <a:solidFill>
                  <a:srgbClr val="FFFFFF"/>
                </a:solidFill>
                <a:latin typeface="Arial" charset="0"/>
              </a:rPr>
              <a:t>trong Sáng-thế Ký 1</a:t>
            </a:r>
          </a:p>
        </p:txBody>
      </p:sp>
      <p:sp>
        <p:nvSpPr>
          <p:cNvPr id="2318340" name="Rectangle 4"/>
          <p:cNvSpPr>
            <a:spLocks noChangeArrowheads="1"/>
          </p:cNvSpPr>
          <p:nvPr/>
        </p:nvSpPr>
        <p:spPr bwMode="auto">
          <a:xfrm>
            <a:off x="457200" y="1905000"/>
            <a:ext cx="8610600" cy="4114800"/>
          </a:xfrm>
          <a:prstGeom prst="rect">
            <a:avLst/>
          </a:prstGeom>
          <a:noFill/>
          <a:ln>
            <a:noFill/>
          </a:ln>
          <a:effectLst>
            <a:outerShdw dist="35921" dir="2700000" algn="ctr" rotWithShape="0">
              <a:srgbClr val="000A0D"/>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lstStyle/>
          <a:p>
            <a:pPr marL="342900" indent="-342900">
              <a:buFontTx/>
              <a:buChar char="•"/>
            </a:pPr>
            <a:r>
              <a:rPr lang="en-US" sz="3600" b="1">
                <a:solidFill>
                  <a:srgbClr val="FFFFFF"/>
                </a:solidFill>
              </a:rPr>
              <a:t>Đức Chúa Trời Tự Hữu (1:1)</a:t>
            </a:r>
          </a:p>
          <a:p>
            <a:pPr marL="342900" indent="-342900">
              <a:buFontTx/>
              <a:buChar char="•"/>
            </a:pPr>
            <a:r>
              <a:rPr lang="en-US" sz="3600" b="1">
                <a:solidFill>
                  <a:srgbClr val="FFFFFF"/>
                </a:solidFill>
              </a:rPr>
              <a:t>Sự sáng tạo chỉ bởi Lời (1:4)</a:t>
            </a:r>
          </a:p>
          <a:p>
            <a:pPr marL="342900" indent="-342900">
              <a:buFontTx/>
              <a:buChar char="•"/>
            </a:pPr>
            <a:r>
              <a:rPr lang="en-US" sz="3600" b="1">
                <a:solidFill>
                  <a:srgbClr val="FFFFFF"/>
                </a:solidFill>
              </a:rPr>
              <a:t>Sự sáng tạo dễ dàng</a:t>
            </a:r>
          </a:p>
          <a:p>
            <a:pPr marL="342900" indent="-342900">
              <a:buFontTx/>
              <a:buChar char="•"/>
            </a:pPr>
            <a:r>
              <a:rPr lang="en-US" sz="3600" b="1">
                <a:solidFill>
                  <a:srgbClr val="FFFFFF"/>
                </a:solidFill>
              </a:rPr>
              <a:t>Mặt trời, mặt trăng được sáng tạo (1:16)</a:t>
            </a:r>
          </a:p>
          <a:p>
            <a:pPr marL="342900" indent="-342900">
              <a:buFontTx/>
              <a:buChar char="•"/>
            </a:pPr>
            <a:r>
              <a:rPr lang="en-US" sz="3600" b="1">
                <a:solidFill>
                  <a:srgbClr val="FFFFFF"/>
                </a:solidFill>
              </a:rPr>
              <a:t>Chia sẻ quyền cai trị với con người (1:26)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83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1834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1834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1834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1834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8340" grpId="0" build="p"/>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2049" name="Title 1"/>
          <p:cNvSpPr>
            <a:spLocks noGrp="1"/>
          </p:cNvSpPr>
          <p:nvPr>
            <p:ph type="ctrTitle"/>
          </p:nvPr>
        </p:nvSpPr>
        <p:spPr>
          <a:xfrm>
            <a:off x="179388" y="23813"/>
            <a:ext cx="6696075" cy="1470025"/>
          </a:xfrm>
        </p:spPr>
        <p:txBody>
          <a:bodyPr/>
          <a:lstStyle/>
          <a:p>
            <a:pPr algn="l"/>
            <a:r>
              <a:rPr lang="en-US">
                <a:latin typeface="Arial" charset="0"/>
                <a:cs typeface="Geneva" charset="0"/>
              </a:rPr>
              <a:t>Where Does the Idea of Covenant Come From?</a:t>
            </a:r>
          </a:p>
        </p:txBody>
      </p:sp>
      <p:sp>
        <p:nvSpPr>
          <p:cNvPr id="4" name="Subtitle 2"/>
          <p:cNvSpPr txBox="1">
            <a:spLocks/>
          </p:cNvSpPr>
          <p:nvPr/>
        </p:nvSpPr>
        <p:spPr bwMode="auto">
          <a:xfrm rot="-737536">
            <a:off x="6221413" y="525463"/>
            <a:ext cx="2655887" cy="1574800"/>
          </a:xfrm>
          <a:prstGeom prst="rect">
            <a:avLst/>
          </a:prstGeom>
          <a:solidFill>
            <a:srgbClr val="800000"/>
          </a:solidFill>
          <a:ln w="28575">
            <a:solidFill>
              <a:schemeClr val="tx1"/>
            </a:solidFill>
            <a:miter lim="800000"/>
            <a:headEnd/>
            <a:tailEnd/>
          </a:ln>
          <a:extLst>
            <a:ext uri="{FAA26D3D-D897-4be2-8F04-BA451C77F1D7}">
              <ma14:placeholderFlag xmlns="" xmlns:ma14="http://schemas.microsoft.com/office/mac/drawingml/2011/main" val="1"/>
            </a:ext>
          </a:extLst>
        </p:spPr>
        <p:txBody>
          <a:bodyPr lIns="90488" tIns="44450" rIns="90488" bIns="44450"/>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buClr>
                <a:srgbClr val="FFFF00"/>
              </a:buClr>
              <a:buSzPct val="75000"/>
              <a:buFont typeface="Monotype Sorts" charset="0"/>
              <a:buNone/>
            </a:pPr>
            <a:r>
              <a:rPr lang="en-US" sz="4400" b="1">
                <a:solidFill>
                  <a:srgbClr val="FFFFFF"/>
                </a:solidFill>
                <a:latin typeface="Arial" charset="0"/>
              </a:rPr>
              <a:t>Genesis 1:1–2:3</a:t>
            </a:r>
          </a:p>
        </p:txBody>
      </p:sp>
      <p:sp>
        <p:nvSpPr>
          <p:cNvPr id="6" name="Subtitle 2"/>
          <p:cNvSpPr txBox="1">
            <a:spLocks/>
          </p:cNvSpPr>
          <p:nvPr/>
        </p:nvSpPr>
        <p:spPr bwMode="auto">
          <a:xfrm>
            <a:off x="2987675" y="2303463"/>
            <a:ext cx="5832475" cy="384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buClr>
                <a:srgbClr val="FFFF00"/>
              </a:buClr>
              <a:buSzPct val="75000"/>
              <a:buFont typeface="Monotype Sorts" charset="0"/>
              <a:buNone/>
            </a:pPr>
            <a:r>
              <a:rPr lang="en-US" b="1">
                <a:solidFill>
                  <a:srgbClr val="FFFFFF"/>
                </a:solidFill>
                <a:latin typeface="Arial" charset="0"/>
              </a:rPr>
              <a:t>"A Great King in authority over lesser rulers, with a historical background of doing good to them, with commands and with blessings, but also a curse in case of disobedience. These facts about the Genesis creation account are the stuff of covenant, and primordially so."</a:t>
            </a:r>
          </a:p>
        </p:txBody>
      </p:sp>
      <p:sp>
        <p:nvSpPr>
          <p:cNvPr id="7" name="Rectangle 6"/>
          <p:cNvSpPr/>
          <p:nvPr/>
        </p:nvSpPr>
        <p:spPr>
          <a:xfrm>
            <a:off x="0" y="6396038"/>
            <a:ext cx="9144000" cy="369887"/>
          </a:xfrm>
          <a:prstGeom prst="rect">
            <a:avLst/>
          </a:prstGeom>
        </p:spPr>
        <p:txBody>
          <a:bodyPr>
            <a:spAutoFit/>
          </a:bodyPr>
          <a:lstStyle/>
          <a:p>
            <a:pPr algn="ctr" defTabSz="457200" fontAlgn="auto">
              <a:spcBef>
                <a:spcPts val="0"/>
              </a:spcBef>
              <a:spcAft>
                <a:spcPts val="0"/>
              </a:spcAft>
              <a:defRPr/>
            </a:pPr>
            <a:r>
              <a:rPr lang="en-US" sz="1800" b="1" dirty="0">
                <a:solidFill>
                  <a:srgbClr val="FFFFFF"/>
                </a:solidFill>
                <a:latin typeface="Arial"/>
                <a:ea typeface="+mn-ea"/>
                <a:cs typeface="Arial"/>
              </a:rPr>
              <a:t>Jeffrey J. </a:t>
            </a:r>
            <a:r>
              <a:rPr lang="en-US" sz="1800" b="1" dirty="0" err="1">
                <a:solidFill>
                  <a:srgbClr val="FFFFFF"/>
                </a:solidFill>
                <a:latin typeface="Arial"/>
                <a:ea typeface="+mn-ea"/>
                <a:cs typeface="Arial"/>
              </a:rPr>
              <a:t>Niehaus</a:t>
            </a:r>
            <a:r>
              <a:rPr lang="en-US" sz="1800" b="1" dirty="0">
                <a:solidFill>
                  <a:srgbClr val="FFFFFF"/>
                </a:solidFill>
                <a:latin typeface="Arial"/>
                <a:ea typeface="+mn-ea"/>
                <a:cs typeface="Arial"/>
              </a:rPr>
              <a:t>, "Covenant: An Idea in the Mind of God," </a:t>
            </a:r>
            <a:r>
              <a:rPr lang="en-US" sz="1800" b="1" i="1" dirty="0">
                <a:solidFill>
                  <a:srgbClr val="FFFFFF"/>
                </a:solidFill>
                <a:latin typeface="Arial"/>
                <a:ea typeface="+mn-ea"/>
                <a:cs typeface="Arial"/>
              </a:rPr>
              <a:t>JETS</a:t>
            </a:r>
            <a:r>
              <a:rPr lang="en-US" sz="1800" b="1" dirty="0">
                <a:solidFill>
                  <a:srgbClr val="FFFFFF"/>
                </a:solidFill>
                <a:latin typeface="Arial"/>
                <a:ea typeface="+mn-ea"/>
                <a:cs typeface="Arial"/>
              </a:rPr>
              <a:t> 52 (2009): 61</a:t>
            </a:r>
            <a:endParaRPr lang="en-US" sz="1800" dirty="0">
              <a:solidFill>
                <a:srgbClr val="FFFFFF"/>
              </a:solidFill>
              <a:latin typeface="Arial"/>
              <a:ea typeface="+mn-ea"/>
              <a:cs typeface="Aria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205038"/>
            <a:ext cx="25400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644098"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4099"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4100" name="Rectangle 4"/>
          <p:cNvSpPr>
            <a:spLocks noChangeArrowheads="1"/>
          </p:cNvSpPr>
          <p:nvPr/>
        </p:nvSpPr>
        <p:spPr bwMode="auto">
          <a:xfrm>
            <a:off x="1460500" y="2108200"/>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endParaRPr lang="en-US"/>
          </a:p>
        </p:txBody>
      </p:sp>
      <p:sp>
        <p:nvSpPr>
          <p:cNvPr id="1030" name="Rectangle 5"/>
          <p:cNvSpPr>
            <a:spLocks noChangeArrowheads="1"/>
          </p:cNvSpPr>
          <p:nvPr/>
        </p:nvSpPr>
        <p:spPr bwMode="auto">
          <a:xfrm>
            <a:off x="1073150" y="1682750"/>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a:spcBef>
                <a:spcPct val="0"/>
              </a:spcBef>
              <a:defRPr/>
            </a:pPr>
            <a:endParaRPr lang="en-US" sz="2400">
              <a:solidFill>
                <a:srgbClr val="FFFFFF"/>
              </a:solidFill>
            </a:endParaRPr>
          </a:p>
        </p:txBody>
      </p:sp>
      <p:sp>
        <p:nvSpPr>
          <p:cNvPr id="644102" name="Rectangle 6"/>
          <p:cNvSpPr>
            <a:spLocks noChangeArrowheads="1"/>
          </p:cNvSpPr>
          <p:nvPr/>
        </p:nvSpPr>
        <p:spPr bwMode="auto">
          <a:xfrm>
            <a:off x="1127125" y="1692275"/>
            <a:ext cx="16160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spcBef>
                <a:spcPct val="0"/>
              </a:spcBef>
            </a:pPr>
            <a:r>
              <a:rPr lang="en-US" sz="1400">
                <a:solidFill>
                  <a:srgbClr val="FFFFFF"/>
                </a:solidFill>
                <a:latin typeface="Arial" charset="0"/>
              </a:rPr>
              <a:t>Giao ước Nô-ê</a:t>
            </a:r>
          </a:p>
        </p:txBody>
      </p:sp>
      <p:sp>
        <p:nvSpPr>
          <p:cNvPr id="1869831" name="Rectangle 7"/>
          <p:cNvSpPr>
            <a:spLocks noChangeArrowheads="1"/>
          </p:cNvSpPr>
          <p:nvPr/>
        </p:nvSpPr>
        <p:spPr bwMode="auto">
          <a:xfrm>
            <a:off x="0" y="987425"/>
            <a:ext cx="736600" cy="582613"/>
          </a:xfrm>
          <a:prstGeom prst="rect">
            <a:avLst/>
          </a:prstGeom>
          <a:noFill/>
          <a:ln w="12700">
            <a:noFill/>
            <a:miter lim="800000"/>
            <a:headEnd/>
            <a:tailEnd/>
          </a:ln>
          <a:effectLst/>
        </p:spPr>
        <p:txBody>
          <a:bodyPr lIns="90488" tIns="44450" rIns="90488" bIns="44450">
            <a:spAutoFit/>
          </a:bodyPr>
          <a:lstStyle/>
          <a:p>
            <a:pPr algn="ctr" eaLnBrk="0" hangingPunct="0">
              <a:spcBef>
                <a:spcPct val="0"/>
              </a:spcBef>
              <a:defRPr/>
            </a:pPr>
            <a:r>
              <a:rPr lang="en-US" sz="700" b="1">
                <a:effectLst>
                  <a:outerShdw blurRad="38100" dist="38100" dir="2700000" algn="tl">
                    <a:srgbClr val="000000">
                      <a:alpha val="43137"/>
                    </a:srgbClr>
                  </a:outerShdw>
                </a:effectLst>
                <a:latin typeface="Arial" charset="0"/>
              </a:rPr>
              <a:t>A-đam cai trị với ĐCT</a:t>
            </a:r>
            <a:r>
              <a:rPr lang="en-US" sz="800" b="1">
                <a:effectLst>
                  <a:outerShdw blurRad="38100" dist="38100" dir="2700000" algn="tl">
                    <a:srgbClr val="000000">
                      <a:alpha val="43137"/>
                    </a:srgbClr>
                  </a:outerShdw>
                </a:effectLst>
              </a:rPr>
              <a:t> (Sáng 1:26, 28; 2:19)</a:t>
            </a:r>
            <a:r>
              <a:rPr lang="en-US" sz="900" b="1">
                <a:effectLst>
                  <a:outerShdw blurRad="38100" dist="38100" dir="2700000" algn="tl">
                    <a:srgbClr val="000000">
                      <a:alpha val="43137"/>
                    </a:srgbClr>
                  </a:outerShdw>
                </a:effectLst>
              </a:rPr>
              <a:t> </a:t>
            </a:r>
          </a:p>
        </p:txBody>
      </p:sp>
      <p:sp>
        <p:nvSpPr>
          <p:cNvPr id="1869832" name="Rectangle 8"/>
          <p:cNvSpPr>
            <a:spLocks noChangeArrowheads="1"/>
          </p:cNvSpPr>
          <p:nvPr/>
        </p:nvSpPr>
        <p:spPr bwMode="auto">
          <a:xfrm>
            <a:off x="603250" y="987425"/>
            <a:ext cx="927100" cy="546100"/>
          </a:xfrm>
          <a:prstGeom prst="rect">
            <a:avLst/>
          </a:prstGeom>
          <a:noFill/>
          <a:ln w="12700">
            <a:noFill/>
            <a:miter lim="800000"/>
            <a:headEnd/>
            <a:tailEnd/>
          </a:ln>
          <a:effectLst/>
        </p:spPr>
        <p:txBody>
          <a:bodyPr lIns="90488" tIns="44450" rIns="90488" bIns="44450">
            <a:spAutoFit/>
          </a:bodyPr>
          <a:lstStyle/>
          <a:p>
            <a:pPr algn="ctr" eaLnBrk="0" hangingPunct="0">
              <a:spcBef>
                <a:spcPct val="0"/>
              </a:spcBef>
              <a:defRPr/>
            </a:pPr>
            <a:r>
              <a:rPr lang="en-US" sz="700" b="1">
                <a:effectLst>
                  <a:outerShdw blurRad="38100" dist="38100" dir="2700000" algn="tl">
                    <a:srgbClr val="000000">
                      <a:alpha val="43137"/>
                    </a:srgbClr>
                  </a:outerShdw>
                </a:effectLst>
                <a:latin typeface="Arial" charset="0"/>
              </a:rPr>
              <a:t>Sa-tan cai trị như là chúa của đời này</a:t>
            </a:r>
            <a:r>
              <a:rPr lang="en-US" sz="800" b="1">
                <a:effectLst>
                  <a:outerShdw blurRad="38100" dist="38100" dir="2700000" algn="tl">
                    <a:srgbClr val="000000">
                      <a:alpha val="43137"/>
                    </a:srgbClr>
                  </a:outerShdw>
                </a:effectLst>
              </a:rPr>
              <a:t> (Sáng 3:15; </a:t>
            </a:r>
          </a:p>
          <a:p>
            <a:pPr algn="ctr" eaLnBrk="0" hangingPunct="0">
              <a:spcBef>
                <a:spcPct val="0"/>
              </a:spcBef>
              <a:defRPr/>
            </a:pPr>
            <a:r>
              <a:rPr lang="en-US" sz="800" b="1">
                <a:effectLst>
                  <a:outerShdw blurRad="38100" dist="38100" dir="2700000" algn="tl">
                    <a:srgbClr val="000000">
                      <a:alpha val="43137"/>
                    </a:srgbClr>
                  </a:outerShdw>
                </a:effectLst>
              </a:rPr>
              <a:t>2 Cor. 4:4)</a:t>
            </a:r>
          </a:p>
        </p:txBody>
      </p:sp>
      <p:sp>
        <p:nvSpPr>
          <p:cNvPr id="644105" name="Rectangle 9"/>
          <p:cNvSpPr>
            <a:spLocks noChangeArrowheads="1"/>
          </p:cNvSpPr>
          <p:nvPr/>
        </p:nvSpPr>
        <p:spPr bwMode="auto">
          <a:xfrm rot="16200000" flipH="1">
            <a:off x="62707" y="3769519"/>
            <a:ext cx="2413000" cy="363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1800" b="1">
                <a:latin typeface="Arial" charset="0"/>
              </a:rPr>
              <a:t>Giao ước Áp-ra-ham</a:t>
            </a:r>
          </a:p>
        </p:txBody>
      </p:sp>
      <p:sp>
        <p:nvSpPr>
          <p:cNvPr id="644106"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endParaRPr lang="en-US"/>
          </a:p>
        </p:txBody>
      </p:sp>
      <p:sp>
        <p:nvSpPr>
          <p:cNvPr id="1036" name="Rectangle 11"/>
          <p:cNvSpPr>
            <a:spLocks noChangeArrowheads="1"/>
          </p:cNvSpPr>
          <p:nvPr/>
        </p:nvSpPr>
        <p:spPr bwMode="auto">
          <a:xfrm>
            <a:off x="3016250" y="4502150"/>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a:spcBef>
                <a:spcPct val="0"/>
              </a:spcBef>
              <a:defRPr/>
            </a:pPr>
            <a:endParaRPr lang="en-US" sz="2400">
              <a:solidFill>
                <a:srgbClr val="FFFFFF"/>
              </a:solidFill>
              <a:latin typeface="Times New Roman" pitchFamily="18" charset="0"/>
              <a:ea typeface="MS PGothic" pitchFamily="34" charset="-128"/>
              <a:cs typeface="+mn-cs"/>
            </a:endParaRPr>
          </a:p>
        </p:txBody>
      </p:sp>
      <p:sp>
        <p:nvSpPr>
          <p:cNvPr id="644108" name="Rectangle 12"/>
          <p:cNvSpPr>
            <a:spLocks noChangeArrowheads="1"/>
          </p:cNvSpPr>
          <p:nvPr/>
        </p:nvSpPr>
        <p:spPr bwMode="auto">
          <a:xfrm>
            <a:off x="1847850" y="5695950"/>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endParaRPr lang="en-US"/>
          </a:p>
        </p:txBody>
      </p:sp>
      <p:sp>
        <p:nvSpPr>
          <p:cNvPr id="644109" name="Rectangle 13"/>
          <p:cNvSpPr>
            <a:spLocks noChangeArrowheads="1"/>
          </p:cNvSpPr>
          <p:nvPr/>
        </p:nvSpPr>
        <p:spPr bwMode="auto">
          <a:xfrm>
            <a:off x="2003425" y="2282825"/>
            <a:ext cx="1708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1400">
                <a:latin typeface="Arial" charset="0"/>
              </a:rPr>
              <a:t>Giao ước Pa-lét-tin</a:t>
            </a:r>
          </a:p>
        </p:txBody>
      </p:sp>
      <p:sp>
        <p:nvSpPr>
          <p:cNvPr id="1039" name="Rectangle 14"/>
          <p:cNvSpPr>
            <a:spLocks noChangeArrowheads="1"/>
          </p:cNvSpPr>
          <p:nvPr/>
        </p:nvSpPr>
        <p:spPr bwMode="auto">
          <a:xfrm>
            <a:off x="2368550" y="3308350"/>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a:spcBef>
                <a:spcPct val="0"/>
              </a:spcBef>
              <a:defRPr/>
            </a:pPr>
            <a:endParaRPr lang="en-US" sz="2400">
              <a:solidFill>
                <a:srgbClr val="FFFFFF"/>
              </a:solidFill>
            </a:endParaRPr>
          </a:p>
        </p:txBody>
      </p:sp>
      <p:sp>
        <p:nvSpPr>
          <p:cNvPr id="1869839" name="Rectangle 15"/>
          <p:cNvSpPr>
            <a:spLocks noChangeArrowheads="1"/>
          </p:cNvSpPr>
          <p:nvPr/>
        </p:nvSpPr>
        <p:spPr bwMode="auto">
          <a:xfrm>
            <a:off x="2606675" y="3429000"/>
            <a:ext cx="1468438" cy="304800"/>
          </a:xfrm>
          <a:prstGeom prst="rect">
            <a:avLst/>
          </a:prstGeom>
          <a:noFill/>
          <a:ln w="12700">
            <a:noFill/>
            <a:miter lim="800000"/>
            <a:headEnd/>
            <a:tailEnd/>
          </a:ln>
          <a:effectLst/>
        </p:spPr>
        <p:txBody>
          <a:bodyPr wrap="none" lIns="90488" tIns="44450" rIns="90488" bIns="44450">
            <a:spAutoFit/>
          </a:bodyPr>
          <a:lstStyle/>
          <a:p>
            <a:pPr eaLnBrk="0" hangingPunct="0">
              <a:spcBef>
                <a:spcPct val="0"/>
              </a:spcBef>
              <a:defRPr/>
            </a:pPr>
            <a:r>
              <a:rPr lang="en-US" sz="1400" dirty="0" err="1">
                <a:solidFill>
                  <a:srgbClr val="FFFFFF"/>
                </a:solidFill>
                <a:effectLst>
                  <a:outerShdw blurRad="38100" dist="38100" dir="2700000" algn="tl">
                    <a:srgbClr val="808080"/>
                  </a:outerShdw>
                </a:effectLst>
                <a:latin typeface="Arial" charset="0"/>
              </a:rPr>
              <a:t>Giao</a:t>
            </a:r>
            <a:r>
              <a:rPr lang="en-US" sz="1400" dirty="0">
                <a:solidFill>
                  <a:srgbClr val="FFFFFF"/>
                </a:solidFill>
                <a:effectLst>
                  <a:outerShdw blurRad="38100" dist="38100" dir="2700000" algn="tl">
                    <a:srgbClr val="808080"/>
                  </a:outerShdw>
                </a:effectLst>
                <a:latin typeface="Arial" charset="0"/>
              </a:rPr>
              <a:t> </a:t>
            </a:r>
            <a:r>
              <a:rPr lang="en-US" sz="1400" dirty="0" err="1">
                <a:solidFill>
                  <a:srgbClr val="FFFFFF"/>
                </a:solidFill>
                <a:effectLst>
                  <a:outerShdw blurRad="38100" dist="38100" dir="2700000" algn="tl">
                    <a:srgbClr val="808080"/>
                  </a:outerShdw>
                </a:effectLst>
                <a:latin typeface="Arial" charset="0"/>
              </a:rPr>
              <a:t>ước</a:t>
            </a:r>
            <a:r>
              <a:rPr lang="en-US" sz="1400" dirty="0">
                <a:solidFill>
                  <a:srgbClr val="FFFFFF"/>
                </a:solidFill>
                <a:effectLst>
                  <a:outerShdw blurRad="38100" dist="38100" dir="2700000" algn="tl">
                    <a:srgbClr val="808080"/>
                  </a:outerShdw>
                </a:effectLst>
                <a:latin typeface="Arial" charset="0"/>
              </a:rPr>
              <a:t> </a:t>
            </a:r>
            <a:r>
              <a:rPr lang="en-US" sz="1400" dirty="0" err="1">
                <a:solidFill>
                  <a:srgbClr val="FFFFFF"/>
                </a:solidFill>
                <a:effectLst>
                  <a:outerShdw blurRad="38100" dist="38100" dir="2700000" algn="tl">
                    <a:srgbClr val="808080"/>
                  </a:outerShdw>
                </a:effectLst>
                <a:latin typeface="Arial" charset="0"/>
              </a:rPr>
              <a:t>Đa-vít</a:t>
            </a:r>
            <a:endParaRPr lang="en-US" sz="1400" dirty="0">
              <a:solidFill>
                <a:srgbClr val="FFFFFF"/>
              </a:solidFill>
              <a:effectLst>
                <a:outerShdw blurRad="38100" dist="38100" dir="2700000" algn="tl">
                  <a:srgbClr val="808080"/>
                </a:outerShdw>
              </a:effectLst>
              <a:latin typeface="Arial" charset="0"/>
            </a:endParaRPr>
          </a:p>
        </p:txBody>
      </p:sp>
      <p:sp>
        <p:nvSpPr>
          <p:cNvPr id="1869840" name="Rectangle 16"/>
          <p:cNvSpPr>
            <a:spLocks noChangeArrowheads="1"/>
          </p:cNvSpPr>
          <p:nvPr/>
        </p:nvSpPr>
        <p:spPr bwMode="auto">
          <a:xfrm>
            <a:off x="3108325" y="4624388"/>
            <a:ext cx="1296988" cy="304800"/>
          </a:xfrm>
          <a:prstGeom prst="rect">
            <a:avLst/>
          </a:prstGeom>
          <a:noFill/>
          <a:ln w="12700">
            <a:noFill/>
            <a:miter lim="800000"/>
            <a:headEnd/>
            <a:tailEnd/>
          </a:ln>
          <a:effectLst/>
        </p:spPr>
        <p:txBody>
          <a:bodyPr wrap="none" lIns="90488" tIns="44450" rIns="90488" bIns="44450">
            <a:spAutoFit/>
          </a:bodyPr>
          <a:lstStyle/>
          <a:p>
            <a:pPr eaLnBrk="0" hangingPunct="0">
              <a:spcBef>
                <a:spcPct val="0"/>
              </a:spcBef>
              <a:defRPr/>
            </a:pPr>
            <a:r>
              <a:rPr lang="en-US" sz="1400">
                <a:solidFill>
                  <a:srgbClr val="FFFFFF"/>
                </a:solidFill>
                <a:effectLst>
                  <a:outerShdw blurRad="38100" dist="38100" dir="2700000" algn="tl">
                    <a:srgbClr val="808080"/>
                  </a:outerShdw>
                </a:effectLst>
                <a:latin typeface="Arial" charset="0"/>
              </a:rPr>
              <a:t>Giao ước Mới</a:t>
            </a:r>
          </a:p>
        </p:txBody>
      </p:sp>
      <p:sp>
        <p:nvSpPr>
          <p:cNvPr id="644113" name="Rectangle 17"/>
          <p:cNvSpPr>
            <a:spLocks noChangeArrowheads="1"/>
          </p:cNvSpPr>
          <p:nvPr/>
        </p:nvSpPr>
        <p:spPr bwMode="auto">
          <a:xfrm>
            <a:off x="1927225" y="5732463"/>
            <a:ext cx="15287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1400">
                <a:solidFill>
                  <a:srgbClr val="FFFFFF"/>
                </a:solidFill>
                <a:latin typeface="Arial" charset="0"/>
              </a:rPr>
              <a:t>Giao ước Môi-se</a:t>
            </a:r>
          </a:p>
        </p:txBody>
      </p:sp>
      <p:grpSp>
        <p:nvGrpSpPr>
          <p:cNvPr id="644114" name="Group 18"/>
          <p:cNvGrpSpPr>
            <a:grpSpLocks/>
          </p:cNvGrpSpPr>
          <p:nvPr/>
        </p:nvGrpSpPr>
        <p:grpSpPr bwMode="auto">
          <a:xfrm>
            <a:off x="5689600" y="1376363"/>
            <a:ext cx="165100" cy="279400"/>
            <a:chOff x="3584" y="867"/>
            <a:chExt cx="104" cy="176"/>
          </a:xfrm>
        </p:grpSpPr>
        <p:sp>
          <p:nvSpPr>
            <p:cNvPr id="1129"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endParaRPr>
            </a:p>
          </p:txBody>
        </p:sp>
        <p:sp>
          <p:nvSpPr>
            <p:cNvPr id="1130"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endParaRPr>
            </a:p>
          </p:txBody>
        </p:sp>
      </p:grpSp>
      <p:sp>
        <p:nvSpPr>
          <p:cNvPr id="1869845" name="Rectangle 21"/>
          <p:cNvSpPr>
            <a:spLocks noChangeArrowheads="1"/>
          </p:cNvSpPr>
          <p:nvPr/>
        </p:nvSpPr>
        <p:spPr bwMode="auto">
          <a:xfrm>
            <a:off x="1417638" y="1022350"/>
            <a:ext cx="1965325" cy="546100"/>
          </a:xfrm>
          <a:prstGeom prst="rect">
            <a:avLst/>
          </a:prstGeom>
          <a:noFill/>
          <a:ln w="12700">
            <a:noFill/>
            <a:miter lim="800000"/>
            <a:headEnd/>
            <a:tailEnd/>
          </a:ln>
          <a:effectLst/>
        </p:spPr>
        <p:txBody>
          <a:bodyPr lIns="90488" tIns="44450" rIns="90488" bIns="44450">
            <a:spAutoFit/>
          </a:bodyPr>
          <a:lstStyle/>
          <a:p>
            <a:pPr algn="ctr" eaLnBrk="0" hangingPunct="0">
              <a:spcBef>
                <a:spcPct val="0"/>
              </a:spcBef>
              <a:defRPr/>
            </a:pPr>
            <a:r>
              <a:rPr lang="en-US" sz="700" b="1">
                <a:effectLst>
                  <a:outerShdw blurRad="38100" dist="38100" dir="2700000" algn="tl">
                    <a:srgbClr val="000000">
                      <a:alpha val="43137"/>
                    </a:srgbClr>
                  </a:outerShdw>
                </a:effectLst>
                <a:latin typeface="Arial" charset="0"/>
              </a:rPr>
              <a:t>ĐCT lập giao ước với Áp-ra-ham để tái lập sự cai trị của con người qua  Israel như là </a:t>
            </a:r>
            <a:r>
              <a:rPr lang="ja-JP" altLang="en-US" sz="700" b="1">
                <a:effectLst>
                  <a:outerShdw blurRad="38100" dist="38100" dir="2700000" algn="tl">
                    <a:srgbClr val="000000">
                      <a:alpha val="43137"/>
                    </a:srgbClr>
                  </a:outerShdw>
                </a:effectLst>
                <a:latin typeface="Arial" charset="0"/>
              </a:rPr>
              <a:t>“</a:t>
            </a:r>
            <a:r>
              <a:rPr lang="en-US" sz="700" b="1">
                <a:effectLst>
                  <a:outerShdw blurRad="38100" dist="38100" dir="2700000" algn="tl">
                    <a:srgbClr val="000000">
                      <a:alpha val="43137"/>
                    </a:srgbClr>
                  </a:outerShdw>
                </a:effectLst>
                <a:latin typeface="Arial" charset="0"/>
              </a:rPr>
              <a:t>nước thầy tế lễ"</a:t>
            </a:r>
            <a:r>
              <a:rPr lang="en-US" sz="800" b="1">
                <a:effectLst>
                  <a:outerShdw blurRad="38100" dist="38100" dir="2700000" algn="tl">
                    <a:srgbClr val="000000">
                      <a:alpha val="43137"/>
                    </a:srgbClr>
                  </a:outerShdw>
                </a:effectLst>
              </a:rPr>
              <a:t> (Sáng 12:1-3; Xuất 19:6)</a:t>
            </a:r>
          </a:p>
        </p:txBody>
      </p:sp>
      <p:sp>
        <p:nvSpPr>
          <p:cNvPr id="1869846" name="Rectangle 22"/>
          <p:cNvSpPr>
            <a:spLocks noChangeArrowheads="1"/>
          </p:cNvSpPr>
          <p:nvPr/>
        </p:nvSpPr>
        <p:spPr bwMode="auto">
          <a:xfrm>
            <a:off x="0" y="777875"/>
            <a:ext cx="2241550" cy="274638"/>
          </a:xfrm>
          <a:prstGeom prst="rect">
            <a:avLst/>
          </a:prstGeom>
          <a:noFill/>
          <a:ln w="12700">
            <a:noFill/>
            <a:miter lim="800000"/>
            <a:headEnd/>
            <a:tailEnd/>
          </a:ln>
          <a:effectLst/>
        </p:spPr>
        <p:txBody>
          <a:bodyPr wrap="none" lIns="90488" tIns="44450" rIns="90488" bIns="44450">
            <a:spAutoFit/>
          </a:bodyPr>
          <a:lstStyle/>
          <a:p>
            <a:pPr eaLnBrk="0" hangingPunct="0">
              <a:spcBef>
                <a:spcPct val="0"/>
              </a:spcBef>
              <a:defRPr/>
            </a:pPr>
            <a:r>
              <a:rPr lang="en-US" sz="1200" b="1">
                <a:solidFill>
                  <a:schemeClr val="accent2"/>
                </a:solidFill>
                <a:effectLst>
                  <a:outerShdw blurRad="38100" dist="38100" dir="2700000" algn="tl">
                    <a:srgbClr val="000000">
                      <a:alpha val="43137"/>
                    </a:srgbClr>
                  </a:outerShdw>
                </a:effectLst>
                <a:latin typeface="Arial" charset="0"/>
              </a:rPr>
              <a:t>Sự dạy dỗ về Vương quốc...</a:t>
            </a:r>
          </a:p>
        </p:txBody>
      </p:sp>
      <p:sp>
        <p:nvSpPr>
          <p:cNvPr id="1046"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endParaRPr>
          </a:p>
        </p:txBody>
      </p:sp>
      <p:sp>
        <p:nvSpPr>
          <p:cNvPr id="1047" name="Freeform 24"/>
          <p:cNvSpPr>
            <a:spLocks/>
          </p:cNvSpPr>
          <p:nvPr/>
        </p:nvSpPr>
        <p:spPr bwMode="auto">
          <a:xfrm>
            <a:off x="603250" y="1489075"/>
            <a:ext cx="122238" cy="179388"/>
          </a:xfrm>
          <a:custGeom>
            <a:avLst/>
            <a:gdLst>
              <a:gd name="T0" fmla="*/ 95766316 w 77"/>
              <a:gd name="T1" fmla="*/ 93246835 h 113"/>
              <a:gd name="T2" fmla="*/ 0 w 77"/>
              <a:gd name="T3" fmla="*/ 0 h 113"/>
              <a:gd name="T4" fmla="*/ 95766316 w 77"/>
              <a:gd name="T5" fmla="*/ 282258310 h 113"/>
              <a:gd name="T6" fmla="*/ 191532632 w 77"/>
              <a:gd name="T7" fmla="*/ 0 h 113"/>
              <a:gd name="T8" fmla="*/ 95766316 w 77"/>
              <a:gd name="T9" fmla="*/ 93246835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cmpd="sng">
            <a:solidFill>
              <a:schemeClr val="accent1"/>
            </a:solidFill>
            <a:prstDash val="solid"/>
            <a:round/>
            <a:headEnd type="none" w="med" len="med"/>
            <a:tailEnd type="none" w="med" len="med"/>
          </a:ln>
        </p:spPr>
        <p:txBody>
          <a:bodyPr/>
          <a:lstStyle/>
          <a:p>
            <a:pPr>
              <a:defRPr/>
            </a:pPr>
            <a:endParaRPr lang="en-US">
              <a:effectLst>
                <a:outerShdw blurRad="38100" dist="38100" dir="2700000" algn="tl">
                  <a:srgbClr val="000000">
                    <a:alpha val="43137"/>
                  </a:srgbClr>
                </a:outerShdw>
              </a:effectLst>
            </a:endParaRPr>
          </a:p>
        </p:txBody>
      </p:sp>
      <p:sp>
        <p:nvSpPr>
          <p:cNvPr id="644119" name="Rectangle 25"/>
          <p:cNvSpPr>
            <a:spLocks noChangeArrowheads="1"/>
          </p:cNvSpPr>
          <p:nvPr/>
        </p:nvSpPr>
        <p:spPr bwMode="auto">
          <a:xfrm>
            <a:off x="190500" y="1654175"/>
            <a:ext cx="881063" cy="439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700" b="1">
                <a:latin typeface="Arial" charset="0"/>
              </a:rPr>
              <a:t>Sự sa ngã của loài người</a:t>
            </a:r>
            <a:r>
              <a:rPr lang="en-US" sz="800" b="1"/>
              <a:t> (Sáng 3)</a:t>
            </a:r>
          </a:p>
        </p:txBody>
      </p:sp>
      <p:sp>
        <p:nvSpPr>
          <p:cNvPr id="1869850" name="Rectangle 26"/>
          <p:cNvSpPr>
            <a:spLocks noChangeArrowheads="1"/>
          </p:cNvSpPr>
          <p:nvPr/>
        </p:nvSpPr>
        <p:spPr bwMode="auto">
          <a:xfrm>
            <a:off x="3246438" y="987425"/>
            <a:ext cx="1554162" cy="736600"/>
          </a:xfrm>
          <a:prstGeom prst="rect">
            <a:avLst/>
          </a:prstGeom>
          <a:noFill/>
          <a:ln w="12700">
            <a:noFill/>
            <a:miter lim="800000"/>
            <a:headEnd/>
            <a:tailEnd/>
          </a:ln>
          <a:effectLst/>
        </p:spPr>
        <p:txBody>
          <a:bodyPr lIns="90488" tIns="44450" rIns="90488" bIns="44450">
            <a:spAutoFit/>
          </a:bodyPr>
          <a:lstStyle/>
          <a:p>
            <a:pPr algn="ctr" eaLnBrk="0" hangingPunct="0">
              <a:spcBef>
                <a:spcPct val="0"/>
              </a:spcBef>
              <a:defRPr/>
            </a:pPr>
            <a:r>
              <a:rPr lang="en-US" sz="700" b="1">
                <a:effectLst>
                  <a:outerShdw blurRad="38100" dist="38100" dir="2700000" algn="tl">
                    <a:srgbClr val="000000">
                      <a:alpha val="43137"/>
                    </a:srgbClr>
                  </a:outerShdw>
                </a:effectLst>
                <a:latin typeface="Arial" charset="0"/>
              </a:rPr>
              <a:t>Sự thất bại của Israel với tư cách là nước thầy tế lễ trong việc làm chứng cho các dân tộc nên bị đoán phạt qua cuộc lưu đày dưới sự cai trị của dân ngoại</a:t>
            </a:r>
          </a:p>
        </p:txBody>
      </p:sp>
      <p:sp>
        <p:nvSpPr>
          <p:cNvPr id="644121" name="Rectangle 27"/>
          <p:cNvSpPr>
            <a:spLocks noChangeArrowheads="1"/>
          </p:cNvSpPr>
          <p:nvPr/>
        </p:nvSpPr>
        <p:spPr bwMode="auto">
          <a:xfrm>
            <a:off x="3184525" y="4891088"/>
            <a:ext cx="1738313"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800" b="1">
                <a:solidFill>
                  <a:srgbClr val="FFFFFF"/>
                </a:solidFill>
                <a:latin typeface="Arial" charset="0"/>
              </a:rPr>
              <a:t>Giê 31:31-34 lời hứa:</a:t>
            </a:r>
          </a:p>
          <a:p>
            <a:pPr eaLnBrk="0" hangingPunct="0">
              <a:spcBef>
                <a:spcPct val="0"/>
              </a:spcBef>
              <a:buSzPct val="100000"/>
              <a:buFontTx/>
              <a:buChar char="•"/>
            </a:pPr>
            <a:r>
              <a:rPr lang="en-US" sz="800" b="1">
                <a:solidFill>
                  <a:srgbClr val="FFFFFF"/>
                </a:solidFill>
                <a:latin typeface="Arial" charset="0"/>
              </a:rPr>
              <a:t>Sự tha thứ</a:t>
            </a:r>
          </a:p>
          <a:p>
            <a:pPr eaLnBrk="0" hangingPunct="0">
              <a:spcBef>
                <a:spcPct val="0"/>
              </a:spcBef>
              <a:buSzPct val="100000"/>
              <a:buFontTx/>
              <a:buChar char="•"/>
            </a:pPr>
            <a:r>
              <a:rPr lang="en-US" sz="800" b="1">
                <a:solidFill>
                  <a:srgbClr val="FFFFFF"/>
                </a:solidFill>
                <a:latin typeface="Arial" charset="0"/>
              </a:rPr>
              <a:t>Đức Thánh Linh cư trú</a:t>
            </a:r>
          </a:p>
          <a:p>
            <a:pPr eaLnBrk="0" hangingPunct="0">
              <a:spcBef>
                <a:spcPct val="0"/>
              </a:spcBef>
              <a:buSzPct val="100000"/>
              <a:buFontTx/>
              <a:buChar char="•"/>
            </a:pPr>
            <a:r>
              <a:rPr lang="en-US" sz="800" b="1">
                <a:solidFill>
                  <a:srgbClr val="FFFFFF"/>
                </a:solidFill>
                <a:latin typeface="Arial" charset="0"/>
              </a:rPr>
              <a:t>Tấm lòng, bản tánh, tâm trí mới</a:t>
            </a:r>
          </a:p>
          <a:p>
            <a:pPr eaLnBrk="0" hangingPunct="0">
              <a:spcBef>
                <a:spcPct val="0"/>
              </a:spcBef>
              <a:buSzPct val="100000"/>
              <a:buFontTx/>
              <a:buChar char="•"/>
            </a:pPr>
            <a:r>
              <a:rPr lang="en-US" sz="800" b="1">
                <a:solidFill>
                  <a:srgbClr val="FFFFFF"/>
                </a:solidFill>
                <a:latin typeface="Arial" charset="0"/>
              </a:rPr>
              <a:t>Tái hiệp Israel và Giu-đa</a:t>
            </a:r>
          </a:p>
          <a:p>
            <a:pPr eaLnBrk="0" hangingPunct="0">
              <a:spcBef>
                <a:spcPct val="0"/>
              </a:spcBef>
              <a:buSzPct val="100000"/>
              <a:buFontTx/>
              <a:buChar char="•"/>
            </a:pPr>
            <a:r>
              <a:rPr lang="en-US" sz="800" b="1">
                <a:solidFill>
                  <a:srgbClr val="FFFFFF"/>
                </a:solidFill>
                <a:latin typeface="Arial" charset="0"/>
              </a:rPr>
              <a:t>Không cần truyền giáo</a:t>
            </a:r>
          </a:p>
        </p:txBody>
      </p:sp>
      <p:sp>
        <p:nvSpPr>
          <p:cNvPr id="644122" name="Rectangle 28"/>
          <p:cNvSpPr>
            <a:spLocks noChangeArrowheads="1"/>
          </p:cNvSpPr>
          <p:nvPr/>
        </p:nvSpPr>
        <p:spPr bwMode="auto">
          <a:xfrm>
            <a:off x="2651125" y="3671888"/>
            <a:ext cx="2286000" cy="70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800" b="1">
                <a:solidFill>
                  <a:srgbClr val="FFFFFF"/>
                </a:solidFill>
                <a:latin typeface="Arial" charset="0"/>
              </a:rPr>
              <a:t>2Sa 7:12-16 lời hứa vĩnh viễn:</a:t>
            </a:r>
          </a:p>
          <a:p>
            <a:pPr eaLnBrk="0" hangingPunct="0">
              <a:spcBef>
                <a:spcPct val="0"/>
              </a:spcBef>
              <a:buSzPct val="100000"/>
              <a:buFontTx/>
              <a:buChar char="•"/>
            </a:pPr>
            <a:r>
              <a:rPr lang="en-US" sz="800" b="1">
                <a:solidFill>
                  <a:srgbClr val="FFFFFF"/>
                </a:solidFill>
                <a:latin typeface="Arial" charset="0"/>
              </a:rPr>
              <a:t>Con cháu (</a:t>
            </a:r>
            <a:r>
              <a:rPr lang="ja-JP" altLang="en-US" sz="800" b="1">
                <a:solidFill>
                  <a:srgbClr val="FFFFFF"/>
                </a:solidFill>
                <a:latin typeface="Arial" charset="0"/>
              </a:rPr>
              <a:t>“</a:t>
            </a:r>
            <a:r>
              <a:rPr lang="en-US" altLang="ja-JP" sz="800" b="1">
                <a:solidFill>
                  <a:srgbClr val="FFFFFF"/>
                </a:solidFill>
                <a:latin typeface="Arial" charset="0"/>
              </a:rPr>
              <a:t>nhà</a:t>
            </a:r>
            <a:r>
              <a:rPr lang="ja-JP" altLang="en-US" sz="800" b="1">
                <a:solidFill>
                  <a:srgbClr val="FFFFFF"/>
                </a:solidFill>
                <a:latin typeface="Arial" charset="0"/>
              </a:rPr>
              <a:t>”</a:t>
            </a:r>
            <a:r>
              <a:rPr lang="en-US" altLang="ja-JP" sz="800" b="1">
                <a:solidFill>
                  <a:srgbClr val="FFFFFF"/>
                </a:solidFill>
                <a:latin typeface="Arial" charset="0"/>
              </a:rPr>
              <a:t> không bị tuyệt diệt)</a:t>
            </a:r>
          </a:p>
          <a:p>
            <a:pPr eaLnBrk="0" hangingPunct="0">
              <a:spcBef>
                <a:spcPct val="0"/>
              </a:spcBef>
              <a:buSzPct val="100000"/>
              <a:buFontTx/>
              <a:buChar char="•"/>
            </a:pPr>
            <a:r>
              <a:rPr lang="en-US" sz="800" b="1">
                <a:solidFill>
                  <a:srgbClr val="FFFFFF"/>
                </a:solidFill>
                <a:latin typeface="Arial" charset="0"/>
              </a:rPr>
              <a:t>Vương quốc (triều đại chính trị)</a:t>
            </a:r>
          </a:p>
          <a:p>
            <a:pPr eaLnBrk="0" hangingPunct="0">
              <a:spcBef>
                <a:spcPct val="0"/>
              </a:spcBef>
              <a:buSzPct val="100000"/>
              <a:buFontTx/>
              <a:buChar char="•"/>
            </a:pPr>
            <a:r>
              <a:rPr lang="en-US" sz="800" b="1">
                <a:solidFill>
                  <a:srgbClr val="FFFFFF"/>
                </a:solidFill>
                <a:latin typeface="Arial" charset="0"/>
              </a:rPr>
              <a:t>Ngai vàng (quyền cai trị cho các con cháu)</a:t>
            </a:r>
          </a:p>
          <a:p>
            <a:pPr eaLnBrk="0" hangingPunct="0">
              <a:spcBef>
                <a:spcPct val="0"/>
              </a:spcBef>
              <a:buSzPct val="100000"/>
              <a:buFontTx/>
              <a:buChar char="•"/>
            </a:pPr>
            <a:r>
              <a:rPr lang="en-US" sz="800" b="1">
                <a:solidFill>
                  <a:srgbClr val="FFFFFF"/>
                </a:solidFill>
                <a:latin typeface="Arial" charset="0"/>
              </a:rPr>
              <a:t>Đền thờ (con trai sẽ xây)</a:t>
            </a:r>
          </a:p>
        </p:txBody>
      </p:sp>
      <p:sp>
        <p:nvSpPr>
          <p:cNvPr id="644123" name="Rectangle 29"/>
          <p:cNvSpPr>
            <a:spLocks noChangeArrowheads="1"/>
          </p:cNvSpPr>
          <p:nvPr/>
        </p:nvSpPr>
        <p:spPr bwMode="auto">
          <a:xfrm>
            <a:off x="2270125" y="2519363"/>
            <a:ext cx="3200400"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spcBef>
                <a:spcPct val="0"/>
              </a:spcBef>
            </a:pPr>
            <a:r>
              <a:rPr lang="en-US" sz="800" b="1">
                <a:solidFill>
                  <a:srgbClr val="FFFFFF"/>
                </a:solidFill>
                <a:latin typeface="Arial" charset="0"/>
              </a:rPr>
              <a:t>Sáng 15:18 (tk. Phục 30:1-10) lời hứa:</a:t>
            </a:r>
          </a:p>
          <a:p>
            <a:pPr eaLnBrk="0" hangingPunct="0">
              <a:spcBef>
                <a:spcPct val="0"/>
              </a:spcBef>
              <a:buSzPct val="100000"/>
              <a:buFontTx/>
              <a:buChar char="•"/>
            </a:pPr>
            <a:r>
              <a:rPr lang="en-US" sz="800" b="1">
                <a:solidFill>
                  <a:srgbClr val="FFFFFF"/>
                </a:solidFill>
                <a:latin typeface="Arial" charset="0"/>
              </a:rPr>
              <a:t>Đất từ sông Ai-cập đến sông Ơ-phơ-rát (Ês 27:12)</a:t>
            </a:r>
          </a:p>
          <a:p>
            <a:pPr eaLnBrk="0" hangingPunct="0">
              <a:spcBef>
                <a:spcPct val="0"/>
              </a:spcBef>
              <a:buSzPct val="100000"/>
              <a:buFontTx/>
              <a:buChar char="•"/>
            </a:pPr>
            <a:r>
              <a:rPr lang="en-US" sz="800" b="1">
                <a:solidFill>
                  <a:srgbClr val="FFFFFF"/>
                </a:solidFill>
                <a:latin typeface="Arial" charset="0"/>
              </a:rPr>
              <a:t>Sở hữu đất đời đời (Sáng 17:8) hậu lưu đày/phục hồi</a:t>
            </a:r>
          </a:p>
          <a:p>
            <a:pPr eaLnBrk="0" hangingPunct="0">
              <a:spcBef>
                <a:spcPct val="0"/>
              </a:spcBef>
              <a:buSzPct val="100000"/>
              <a:buFontTx/>
              <a:buChar char="•"/>
            </a:pPr>
            <a:r>
              <a:rPr lang="en-US" sz="800" b="1">
                <a:solidFill>
                  <a:srgbClr val="FFFFFF"/>
                </a:solidFill>
                <a:latin typeface="Arial" charset="0"/>
              </a:rPr>
              <a:t>Qua đất này cả thế giới được phước (Ês 14:1-2)</a:t>
            </a:r>
          </a:p>
        </p:txBody>
      </p:sp>
      <p:sp>
        <p:nvSpPr>
          <p:cNvPr id="1869854" name="Rectangle 30"/>
          <p:cNvSpPr>
            <a:spLocks noChangeArrowheads="1"/>
          </p:cNvSpPr>
          <p:nvPr/>
        </p:nvSpPr>
        <p:spPr bwMode="auto">
          <a:xfrm>
            <a:off x="5726113" y="995363"/>
            <a:ext cx="1120775" cy="658812"/>
          </a:xfrm>
          <a:prstGeom prst="rect">
            <a:avLst/>
          </a:prstGeom>
          <a:noFill/>
          <a:ln w="12700">
            <a:noFill/>
            <a:miter lim="800000"/>
            <a:headEnd/>
            <a:tailEnd/>
          </a:ln>
          <a:effectLst/>
        </p:spPr>
        <p:txBody>
          <a:bodyPr lIns="90488" tIns="44450" rIns="90488" bIns="44450">
            <a:spAutoFit/>
          </a:bodyPr>
          <a:lstStyle/>
          <a:p>
            <a:pPr algn="ctr" eaLnBrk="0" hangingPunct="0">
              <a:spcBef>
                <a:spcPct val="0"/>
              </a:spcBef>
              <a:defRPr/>
            </a:pPr>
            <a:r>
              <a:rPr lang="en-US" sz="700" b="1">
                <a:effectLst>
                  <a:outerShdw blurRad="38100" dist="38100" dir="2700000" algn="tl">
                    <a:srgbClr val="000000">
                      <a:alpha val="43137"/>
                    </a:srgbClr>
                  </a:outerShdw>
                </a:effectLst>
                <a:latin typeface="Arial" charset="0"/>
              </a:rPr>
              <a:t>Chúa Giê-xu mở rộng nước của Ngài trong hình thức huyền nhiệm là hội thánh</a:t>
            </a:r>
            <a:r>
              <a:rPr lang="en-US" sz="800" b="1">
                <a:effectLst>
                  <a:outerShdw blurRad="38100" dist="38100" dir="2700000" algn="tl">
                    <a:srgbClr val="000000">
                      <a:alpha val="43137"/>
                    </a:srgbClr>
                  </a:outerShdw>
                </a:effectLst>
              </a:rPr>
              <a:t> (Mat 13)</a:t>
            </a:r>
          </a:p>
        </p:txBody>
      </p:sp>
      <p:sp>
        <p:nvSpPr>
          <p:cNvPr id="1869855" name="Rectangle 31"/>
          <p:cNvSpPr>
            <a:spLocks noChangeArrowheads="1"/>
          </p:cNvSpPr>
          <p:nvPr/>
        </p:nvSpPr>
        <p:spPr bwMode="auto">
          <a:xfrm>
            <a:off x="4643438" y="987425"/>
            <a:ext cx="1076325" cy="658813"/>
          </a:xfrm>
          <a:prstGeom prst="rect">
            <a:avLst/>
          </a:prstGeom>
          <a:noFill/>
          <a:ln w="12700">
            <a:noFill/>
            <a:miter lim="800000"/>
            <a:headEnd/>
            <a:tailEnd/>
          </a:ln>
          <a:effectLst/>
        </p:spPr>
        <p:txBody>
          <a:bodyPr lIns="90488" tIns="44450" rIns="90488" bIns="44450">
            <a:spAutoFit/>
          </a:bodyPr>
          <a:lstStyle/>
          <a:p>
            <a:pPr algn="ctr" eaLnBrk="0" hangingPunct="0">
              <a:spcBef>
                <a:spcPct val="0"/>
              </a:spcBef>
              <a:defRPr/>
            </a:pPr>
            <a:r>
              <a:rPr lang="en-US" sz="700" b="1">
                <a:effectLst>
                  <a:outerShdw blurRad="38100" dist="38100" dir="2700000" algn="tl">
                    <a:srgbClr val="000000">
                      <a:alpha val="43137"/>
                    </a:srgbClr>
                  </a:outerShdw>
                </a:effectLst>
                <a:latin typeface="Arial" charset="0"/>
              </a:rPr>
              <a:t>Israel khước từ sự ban tặng vương quốc của Đấng Mê-si </a:t>
            </a:r>
            <a:r>
              <a:rPr lang="en-US" sz="800" b="1">
                <a:effectLst>
                  <a:outerShdw blurRad="38100" dist="38100" dir="2700000" algn="tl">
                    <a:srgbClr val="000000">
                      <a:alpha val="43137"/>
                    </a:srgbClr>
                  </a:outerShdw>
                </a:effectLst>
              </a:rPr>
              <a:t>(Mat 12:41-42; 23:37-39)</a:t>
            </a:r>
          </a:p>
        </p:txBody>
      </p:sp>
      <p:sp>
        <p:nvSpPr>
          <p:cNvPr id="1869856" name="Rectangle 32"/>
          <p:cNvSpPr>
            <a:spLocks noChangeArrowheads="1"/>
          </p:cNvSpPr>
          <p:nvPr/>
        </p:nvSpPr>
        <p:spPr bwMode="auto">
          <a:xfrm>
            <a:off x="6700838" y="989013"/>
            <a:ext cx="1076325" cy="428625"/>
          </a:xfrm>
          <a:prstGeom prst="rect">
            <a:avLst/>
          </a:prstGeom>
          <a:noFill/>
          <a:ln w="12700">
            <a:noFill/>
            <a:miter lim="800000"/>
            <a:headEnd/>
            <a:tailEnd/>
          </a:ln>
          <a:effectLst/>
        </p:spPr>
        <p:txBody>
          <a:bodyPr lIns="90488" tIns="44450" rIns="90488" bIns="44450">
            <a:spAutoFit/>
          </a:bodyPr>
          <a:lstStyle/>
          <a:p>
            <a:pPr algn="ctr" eaLnBrk="0" hangingPunct="0">
              <a:spcBef>
                <a:spcPct val="0"/>
              </a:spcBef>
              <a:defRPr/>
            </a:pPr>
            <a:r>
              <a:rPr lang="en-US" sz="700" b="1">
                <a:effectLst>
                  <a:outerShdw blurRad="38100" dist="38100" dir="2700000" algn="tl">
                    <a:srgbClr val="000000">
                      <a:alpha val="43137"/>
                    </a:srgbClr>
                  </a:outerShdw>
                </a:effectLst>
                <a:latin typeface="Arial" charset="0"/>
              </a:rPr>
              <a:t>Christ đánh bại kẻ thù của Israel và tín hữu</a:t>
            </a:r>
            <a:r>
              <a:rPr lang="en-US" sz="800" b="1">
                <a:effectLst>
                  <a:outerShdw blurRad="38100" dist="38100" dir="2700000" algn="tl">
                    <a:srgbClr val="000000">
                      <a:alpha val="43137"/>
                    </a:srgbClr>
                  </a:outerShdw>
                </a:effectLst>
              </a:rPr>
              <a:t> (Rom. 11:26-27)</a:t>
            </a:r>
          </a:p>
        </p:txBody>
      </p:sp>
      <p:sp>
        <p:nvSpPr>
          <p:cNvPr id="1056"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644128"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44129"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endParaRPr lang="en-US"/>
          </a:p>
        </p:txBody>
      </p:sp>
      <p:sp>
        <p:nvSpPr>
          <p:cNvPr id="644130"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44131" name="Rectangle 37"/>
          <p:cNvSpPr>
            <a:spLocks noChangeArrowheads="1"/>
          </p:cNvSpPr>
          <p:nvPr/>
        </p:nvSpPr>
        <p:spPr bwMode="auto">
          <a:xfrm>
            <a:off x="5778500" y="3311525"/>
            <a:ext cx="3289300" cy="1193800"/>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44132" name="Rectangle 38"/>
          <p:cNvSpPr>
            <a:spLocks noChangeArrowheads="1"/>
          </p:cNvSpPr>
          <p:nvPr/>
        </p:nvSpPr>
        <p:spPr bwMode="auto">
          <a:xfrm>
            <a:off x="5786438" y="2519363"/>
            <a:ext cx="1719262"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800" b="1">
                <a:solidFill>
                  <a:srgbClr val="F8E47F"/>
                </a:solidFill>
                <a:latin typeface="Arial" charset="0"/>
              </a:rPr>
              <a:t>Israel bị đoán phạt vì từ chối Đấng Mê-si-a bị đuổi khỏi đất hứa trong vòng 19 thế kỷ </a:t>
            </a:r>
          </a:p>
          <a:p>
            <a:pPr algn="ctr" eaLnBrk="0" hangingPunct="0">
              <a:spcBef>
                <a:spcPct val="0"/>
              </a:spcBef>
            </a:pPr>
            <a:r>
              <a:rPr lang="en-US" sz="800" b="1">
                <a:solidFill>
                  <a:srgbClr val="F8E47F"/>
                </a:solidFill>
                <a:latin typeface="Arial" charset="0"/>
              </a:rPr>
              <a:t>(70SC- 1948) nhưng hiện nay được phục hồi một phần (Êxê 37:1-7)</a:t>
            </a:r>
          </a:p>
        </p:txBody>
      </p:sp>
      <p:sp>
        <p:nvSpPr>
          <p:cNvPr id="644133" name="Rectangle 39"/>
          <p:cNvSpPr>
            <a:spLocks noChangeArrowheads="1"/>
          </p:cNvSpPr>
          <p:nvPr/>
        </p:nvSpPr>
        <p:spPr bwMode="auto">
          <a:xfrm>
            <a:off x="6022975" y="3429000"/>
            <a:ext cx="1254125"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800" b="1">
                <a:solidFill>
                  <a:srgbClr val="000000"/>
                </a:solidFill>
                <a:latin typeface="Arial" charset="0"/>
              </a:rPr>
              <a:t>Đấng Christ là hội thánh – đền thờ thuộc linh (Êph. 2:19-22; </a:t>
            </a:r>
          </a:p>
          <a:p>
            <a:pPr algn="ctr" eaLnBrk="0" hangingPunct="0">
              <a:spcBef>
                <a:spcPct val="0"/>
              </a:spcBef>
            </a:pPr>
            <a:r>
              <a:rPr lang="en-US" sz="800" b="1">
                <a:solidFill>
                  <a:srgbClr val="000000"/>
                </a:solidFill>
                <a:latin typeface="Arial" charset="0"/>
              </a:rPr>
              <a:t>2 Cô 6:16)</a:t>
            </a:r>
          </a:p>
        </p:txBody>
      </p:sp>
      <p:sp>
        <p:nvSpPr>
          <p:cNvPr id="644134" name="Rectangle 40"/>
          <p:cNvSpPr>
            <a:spLocks noChangeArrowheads="1"/>
          </p:cNvSpPr>
          <p:nvPr/>
        </p:nvSpPr>
        <p:spPr bwMode="auto">
          <a:xfrm>
            <a:off x="5903913" y="4891088"/>
            <a:ext cx="1397000"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800" b="1">
                <a:solidFill>
                  <a:srgbClr val="000000"/>
                </a:solidFill>
                <a:latin typeface="Arial" charset="0"/>
              </a:rPr>
              <a:t>Luật Môi-se được thay thế với ba yếu tố đầu của Giao ước Mới (Lu 22:20; 2Cô 3:6)</a:t>
            </a:r>
          </a:p>
        </p:txBody>
      </p:sp>
      <p:sp>
        <p:nvSpPr>
          <p:cNvPr id="1064"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644136"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4137" name="Rectangle 43"/>
          <p:cNvSpPr>
            <a:spLocks noChangeArrowheads="1"/>
          </p:cNvSpPr>
          <p:nvPr/>
        </p:nvSpPr>
        <p:spPr bwMode="auto">
          <a:xfrm>
            <a:off x="7589838" y="2138363"/>
            <a:ext cx="1544637"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900" b="1">
                <a:solidFill>
                  <a:srgbClr val="F8E47F"/>
                </a:solidFill>
                <a:latin typeface="Arial" charset="0"/>
              </a:rPr>
              <a:t>Nước của Đấng Mê-si-a</a:t>
            </a:r>
          </a:p>
        </p:txBody>
      </p:sp>
      <p:sp>
        <p:nvSpPr>
          <p:cNvPr id="644138"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4139" name="Rectangle 45"/>
          <p:cNvSpPr>
            <a:spLocks noChangeArrowheads="1"/>
          </p:cNvSpPr>
          <p:nvPr/>
        </p:nvSpPr>
        <p:spPr bwMode="auto">
          <a:xfrm>
            <a:off x="7734300" y="2289175"/>
            <a:ext cx="1409700"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spcBef>
                <a:spcPct val="0"/>
              </a:spcBef>
            </a:pPr>
            <a:r>
              <a:rPr lang="en-US" sz="900" b="1">
                <a:solidFill>
                  <a:srgbClr val="F8E47F"/>
                </a:solidFill>
                <a:latin typeface="Arial" charset="0"/>
              </a:rPr>
              <a:t>1000 năm     Vĩnh cữu</a:t>
            </a:r>
          </a:p>
        </p:txBody>
      </p:sp>
      <p:sp>
        <p:nvSpPr>
          <p:cNvPr id="644140" name="Rectangle 46"/>
          <p:cNvSpPr>
            <a:spLocks noChangeArrowheads="1"/>
          </p:cNvSpPr>
          <p:nvPr/>
        </p:nvSpPr>
        <p:spPr bwMode="auto">
          <a:xfrm>
            <a:off x="7627938" y="2451100"/>
            <a:ext cx="911225" cy="700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800" b="1">
                <a:solidFill>
                  <a:srgbClr val="F8E47F"/>
                </a:solidFill>
                <a:latin typeface="Arial" charset="0"/>
              </a:rPr>
              <a:t>Phục hồi trọn vẹn (Êxê 37:8-28) Jerusalem thủ đô thế giới</a:t>
            </a:r>
          </a:p>
          <a:p>
            <a:pPr algn="ctr" eaLnBrk="0" hangingPunct="0">
              <a:spcBef>
                <a:spcPct val="0"/>
              </a:spcBef>
            </a:pPr>
            <a:r>
              <a:rPr lang="en-US" sz="800" b="1">
                <a:solidFill>
                  <a:srgbClr val="F8E47F"/>
                </a:solidFill>
                <a:latin typeface="Arial" charset="0"/>
              </a:rPr>
              <a:t>(Ês 2:1-5)</a:t>
            </a:r>
          </a:p>
        </p:txBody>
      </p:sp>
      <p:sp>
        <p:nvSpPr>
          <p:cNvPr id="644141" name="Rectangle 47"/>
          <p:cNvSpPr>
            <a:spLocks noChangeArrowheads="1"/>
          </p:cNvSpPr>
          <p:nvPr/>
        </p:nvSpPr>
        <p:spPr bwMode="auto">
          <a:xfrm>
            <a:off x="8380413" y="2633663"/>
            <a:ext cx="730250" cy="40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700" b="1">
                <a:solidFill>
                  <a:srgbClr val="F8E47F"/>
                </a:solidFill>
                <a:latin typeface="Arial" charset="0"/>
              </a:rPr>
              <a:t>Jerusalem mới</a:t>
            </a:r>
          </a:p>
          <a:p>
            <a:pPr algn="ctr" eaLnBrk="0" hangingPunct="0">
              <a:spcBef>
                <a:spcPct val="0"/>
              </a:spcBef>
            </a:pPr>
            <a:r>
              <a:rPr lang="en-US" sz="700" b="1">
                <a:solidFill>
                  <a:srgbClr val="F8E47F"/>
                </a:solidFill>
                <a:latin typeface="Arial" charset="0"/>
              </a:rPr>
              <a:t>(Khài 21)</a:t>
            </a:r>
          </a:p>
        </p:txBody>
      </p:sp>
      <p:sp>
        <p:nvSpPr>
          <p:cNvPr id="644142" name="Rectangle 48"/>
          <p:cNvSpPr>
            <a:spLocks noChangeArrowheads="1"/>
          </p:cNvSpPr>
          <p:nvPr/>
        </p:nvSpPr>
        <p:spPr bwMode="auto">
          <a:xfrm>
            <a:off x="7693025" y="3429000"/>
            <a:ext cx="803275"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800" b="1">
                <a:solidFill>
                  <a:srgbClr val="000000"/>
                </a:solidFill>
                <a:latin typeface="Arial" charset="0"/>
              </a:rPr>
              <a:t>Đấng Christ cai trị trên toàn thế giới </a:t>
            </a:r>
          </a:p>
          <a:p>
            <a:pPr algn="ctr" eaLnBrk="0" hangingPunct="0">
              <a:spcBef>
                <a:spcPct val="0"/>
              </a:spcBef>
            </a:pPr>
            <a:r>
              <a:rPr lang="en-US" sz="800" b="1">
                <a:solidFill>
                  <a:srgbClr val="000000"/>
                </a:solidFill>
                <a:latin typeface="Arial" charset="0"/>
              </a:rPr>
              <a:t>(Ês 11) </a:t>
            </a:r>
          </a:p>
          <a:p>
            <a:pPr algn="ctr" eaLnBrk="0" hangingPunct="0">
              <a:spcBef>
                <a:spcPct val="0"/>
              </a:spcBef>
            </a:pPr>
            <a:r>
              <a:rPr lang="en-US" sz="800" b="1">
                <a:solidFill>
                  <a:srgbClr val="000000"/>
                </a:solidFill>
                <a:latin typeface="Arial" charset="0"/>
              </a:rPr>
              <a:t>với các thánh (Khải 5:10)</a:t>
            </a:r>
          </a:p>
        </p:txBody>
      </p:sp>
      <p:sp>
        <p:nvSpPr>
          <p:cNvPr id="1869873" name="Rectangle 49"/>
          <p:cNvSpPr>
            <a:spLocks noChangeArrowheads="1"/>
          </p:cNvSpPr>
          <p:nvPr/>
        </p:nvSpPr>
        <p:spPr bwMode="auto">
          <a:xfrm>
            <a:off x="7818438" y="987425"/>
            <a:ext cx="1076325" cy="546100"/>
          </a:xfrm>
          <a:prstGeom prst="rect">
            <a:avLst/>
          </a:prstGeom>
          <a:noFill/>
          <a:ln w="12700">
            <a:noFill/>
            <a:miter lim="800000"/>
            <a:headEnd/>
            <a:tailEnd/>
          </a:ln>
          <a:effectLst/>
        </p:spPr>
        <p:txBody>
          <a:bodyPr lIns="90488" tIns="44450" rIns="90488" bIns="44450">
            <a:spAutoFit/>
          </a:bodyPr>
          <a:lstStyle/>
          <a:p>
            <a:pPr algn="ctr" eaLnBrk="0" hangingPunct="0">
              <a:spcBef>
                <a:spcPct val="0"/>
              </a:spcBef>
              <a:defRPr/>
            </a:pPr>
            <a:r>
              <a:rPr lang="en-US" sz="700" b="1">
                <a:effectLst>
                  <a:outerShdw blurRad="38100" dist="38100" dir="2700000" algn="tl">
                    <a:srgbClr val="000000">
                      <a:alpha val="43137"/>
                    </a:srgbClr>
                  </a:outerShdw>
                </a:effectLst>
                <a:latin typeface="Arial" charset="0"/>
              </a:rPr>
              <a:t>Christ cai trị trên mọi sự cùng với các thánh</a:t>
            </a:r>
            <a:r>
              <a:rPr lang="en-US" sz="800" b="1">
                <a:effectLst>
                  <a:outerShdw blurRad="38100" dist="38100" dir="2700000" algn="tl">
                    <a:srgbClr val="000000">
                      <a:alpha val="43137"/>
                    </a:srgbClr>
                  </a:outerShdw>
                </a:effectLst>
              </a:rPr>
              <a:t> (Êph 1:9-10; Khải 20:1-6; 22:5b)</a:t>
            </a:r>
          </a:p>
        </p:txBody>
      </p:sp>
      <p:grpSp>
        <p:nvGrpSpPr>
          <p:cNvPr id="644144" name="Group 50"/>
          <p:cNvGrpSpPr>
            <a:grpSpLocks/>
          </p:cNvGrpSpPr>
          <p:nvPr/>
        </p:nvGrpSpPr>
        <p:grpSpPr bwMode="auto">
          <a:xfrm>
            <a:off x="4648200" y="5105400"/>
            <a:ext cx="76200" cy="304800"/>
            <a:chOff x="2928" y="3216"/>
            <a:chExt cx="48" cy="192"/>
          </a:xfrm>
        </p:grpSpPr>
        <p:sp>
          <p:nvSpPr>
            <p:cNvPr id="64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644145" name="Group 54"/>
          <p:cNvGrpSpPr>
            <a:grpSpLocks/>
          </p:cNvGrpSpPr>
          <p:nvPr/>
        </p:nvGrpSpPr>
        <p:grpSpPr bwMode="auto">
          <a:xfrm>
            <a:off x="4876800" y="5426075"/>
            <a:ext cx="76200" cy="212725"/>
            <a:chOff x="3072" y="3418"/>
            <a:chExt cx="48" cy="134"/>
          </a:xfrm>
        </p:grpSpPr>
        <p:sp>
          <p:nvSpPr>
            <p:cNvPr id="64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644146" name="Rectangle 58"/>
          <p:cNvSpPr>
            <a:spLocks noChangeArrowheads="1"/>
          </p:cNvSpPr>
          <p:nvPr/>
        </p:nvSpPr>
        <p:spPr bwMode="auto">
          <a:xfrm rot="-5400000">
            <a:off x="1541463" y="2624138"/>
            <a:ext cx="5143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1600" b="1">
                <a:solidFill>
                  <a:srgbClr val="FFFFFF"/>
                </a:solidFill>
                <a:latin typeface="Arial" charset="0"/>
              </a:rPr>
              <a:t>Đất</a:t>
            </a:r>
          </a:p>
        </p:txBody>
      </p:sp>
      <p:sp>
        <p:nvSpPr>
          <p:cNvPr id="644147" name="Rectangle 59"/>
          <p:cNvSpPr>
            <a:spLocks noChangeArrowheads="1"/>
          </p:cNvSpPr>
          <p:nvPr/>
        </p:nvSpPr>
        <p:spPr bwMode="auto">
          <a:xfrm rot="-5400000">
            <a:off x="1646238" y="3781425"/>
            <a:ext cx="1073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1600" b="1">
                <a:solidFill>
                  <a:srgbClr val="FFFFFF"/>
                </a:solidFill>
                <a:latin typeface="Arial" charset="0"/>
              </a:rPr>
              <a:t>Dòng dõi</a:t>
            </a:r>
          </a:p>
        </p:txBody>
      </p:sp>
      <p:sp>
        <p:nvSpPr>
          <p:cNvPr id="644148" name="Rectangle 60"/>
          <p:cNvSpPr>
            <a:spLocks noChangeArrowheads="1"/>
          </p:cNvSpPr>
          <p:nvPr/>
        </p:nvSpPr>
        <p:spPr bwMode="auto">
          <a:xfrm rot="-5400000">
            <a:off x="2420937" y="4918076"/>
            <a:ext cx="8540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1600" b="1">
                <a:solidFill>
                  <a:srgbClr val="FFFFFF"/>
                </a:solidFill>
                <a:latin typeface="Arial" charset="0"/>
              </a:rPr>
              <a:t>Phước</a:t>
            </a:r>
          </a:p>
        </p:txBody>
      </p:sp>
      <p:sp>
        <p:nvSpPr>
          <p:cNvPr id="644149" name="Rectangle 61"/>
          <p:cNvSpPr>
            <a:spLocks noChangeArrowheads="1"/>
          </p:cNvSpPr>
          <p:nvPr/>
        </p:nvSpPr>
        <p:spPr bwMode="auto">
          <a:xfrm rot="-5400000">
            <a:off x="1104106" y="3817144"/>
            <a:ext cx="89058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1000" b="1">
                <a:solidFill>
                  <a:srgbClr val="F8E47F"/>
                </a:solidFill>
                <a:latin typeface="Arial" charset="0"/>
              </a:rPr>
              <a:t>Sáng 12:1-3</a:t>
            </a:r>
          </a:p>
        </p:txBody>
      </p:sp>
      <p:sp>
        <p:nvSpPr>
          <p:cNvPr id="644150" name="Rectangle 62"/>
          <p:cNvSpPr>
            <a:spLocks noChangeArrowheads="1"/>
          </p:cNvSpPr>
          <p:nvPr/>
        </p:nvSpPr>
        <p:spPr bwMode="auto">
          <a:xfrm>
            <a:off x="8385175" y="3429000"/>
            <a:ext cx="750888"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800" b="1">
                <a:solidFill>
                  <a:srgbClr val="000000"/>
                </a:solidFill>
                <a:latin typeface="Arial" charset="0"/>
              </a:rPr>
              <a:t>Đấng Christ trao vương quốc cho Đức Chúa Cha (1Cô 15:24)</a:t>
            </a:r>
          </a:p>
        </p:txBody>
      </p:sp>
      <p:grpSp>
        <p:nvGrpSpPr>
          <p:cNvPr id="644151" name="Group 63"/>
          <p:cNvGrpSpPr>
            <a:grpSpLocks/>
          </p:cNvGrpSpPr>
          <p:nvPr/>
        </p:nvGrpSpPr>
        <p:grpSpPr bwMode="auto">
          <a:xfrm>
            <a:off x="7823200" y="1676400"/>
            <a:ext cx="611188" cy="450850"/>
            <a:chOff x="4928" y="1056"/>
            <a:chExt cx="385" cy="284"/>
          </a:xfrm>
        </p:grpSpPr>
        <p:sp>
          <p:nvSpPr>
            <p:cNvPr id="644190"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p:spPr>
          <p:txBody>
            <a:bodyPr/>
            <a:lstStyle/>
            <a:p>
              <a:endParaRPr lang="en-US"/>
            </a:p>
          </p:txBody>
        </p:sp>
        <p:sp>
          <p:nvSpPr>
            <p:cNvPr id="644191"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44192"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644193"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4194"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644152" name="Group 69"/>
          <p:cNvGrpSpPr>
            <a:grpSpLocks/>
          </p:cNvGrpSpPr>
          <p:nvPr/>
        </p:nvGrpSpPr>
        <p:grpSpPr bwMode="auto">
          <a:xfrm>
            <a:off x="4800600" y="5203825"/>
            <a:ext cx="1184275" cy="104775"/>
            <a:chOff x="3024" y="3278"/>
            <a:chExt cx="746" cy="66"/>
          </a:xfrm>
        </p:grpSpPr>
        <p:sp>
          <p:nvSpPr>
            <p:cNvPr id="64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endParaRPr lang="en-US"/>
            </a:p>
          </p:txBody>
        </p:sp>
      </p:grpSp>
      <p:grpSp>
        <p:nvGrpSpPr>
          <p:cNvPr id="644153" name="Group 72"/>
          <p:cNvGrpSpPr>
            <a:grpSpLocks/>
          </p:cNvGrpSpPr>
          <p:nvPr/>
        </p:nvGrpSpPr>
        <p:grpSpPr bwMode="auto">
          <a:xfrm>
            <a:off x="5029200" y="5489575"/>
            <a:ext cx="3001963" cy="104775"/>
            <a:chOff x="3168" y="3458"/>
            <a:chExt cx="1891" cy="66"/>
          </a:xfrm>
        </p:grpSpPr>
        <p:sp>
          <p:nvSpPr>
            <p:cNvPr id="644186" name="Line 73"/>
            <p:cNvSpPr>
              <a:spLocks noChangeShapeType="1"/>
            </p:cNvSpPr>
            <p:nvPr/>
          </p:nvSpPr>
          <p:spPr bwMode="auto">
            <a:xfrm>
              <a:off x="3168" y="3493"/>
              <a:ext cx="1812" cy="6"/>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endParaRPr lang="en-US"/>
            </a:p>
          </p:txBody>
        </p:sp>
      </p:grpSp>
      <p:sp>
        <p:nvSpPr>
          <p:cNvPr id="644154" name="Rectangle 75"/>
          <p:cNvSpPr>
            <a:spLocks noChangeArrowheads="1"/>
          </p:cNvSpPr>
          <p:nvPr/>
        </p:nvSpPr>
        <p:spPr bwMode="auto">
          <a:xfrm>
            <a:off x="328613" y="6481763"/>
            <a:ext cx="8758237" cy="357187"/>
          </a:xfrm>
          <a:prstGeom prst="rect">
            <a:avLst/>
          </a:prstGeom>
          <a:solidFill>
            <a:srgbClr val="6E0043"/>
          </a:solidFill>
          <a:ln w="12700">
            <a:solidFill>
              <a:schemeClr val="tx1"/>
            </a:solidFill>
            <a:miter lim="800000"/>
            <a:headEnd/>
            <a:tailEnd/>
          </a:ln>
        </p:spPr>
        <p:txBody>
          <a:bodyPr wrap="none" anchor="ctr"/>
          <a:lstStyle/>
          <a:p>
            <a:endParaRPr lang="en-US"/>
          </a:p>
        </p:txBody>
      </p:sp>
      <p:sp>
        <p:nvSpPr>
          <p:cNvPr id="644155" name="Rectangle 76"/>
          <p:cNvSpPr>
            <a:spLocks noChangeArrowheads="1"/>
          </p:cNvSpPr>
          <p:nvPr/>
        </p:nvSpPr>
        <p:spPr bwMode="auto">
          <a:xfrm>
            <a:off x="277813" y="6524625"/>
            <a:ext cx="8912225"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800" b="1">
                <a:solidFill>
                  <a:srgbClr val="FFFFFF"/>
                </a:solidFill>
                <a:latin typeface="Arial" charset="0"/>
              </a:rPr>
              <a:t>Kinh Thánh gồm chứa sự nhấn mạnh về giao ước kép.  Vai trò của Israel từ Áp-ra-ham đến Đấng Christ được mở rộng để kể đến Hội Thánh (liên tục) nhưng Hội Thánh không</a:t>
            </a:r>
          </a:p>
          <a:p>
            <a:pPr eaLnBrk="0" hangingPunct="0">
              <a:spcBef>
                <a:spcPct val="0"/>
              </a:spcBef>
            </a:pPr>
            <a:r>
              <a:rPr lang="en-US" sz="800" b="1">
                <a:solidFill>
                  <a:srgbClr val="FFFFFF"/>
                </a:solidFill>
                <a:latin typeface="Arial" charset="0"/>
              </a:rPr>
              <a:t> bao giờ thay thế cho dân tộc như là </a:t>
            </a:r>
            <a:r>
              <a:rPr lang="ja-JP" altLang="en-US" sz="800" b="1">
                <a:solidFill>
                  <a:srgbClr val="FFFFFF"/>
                </a:solidFill>
                <a:latin typeface="Arial" charset="0"/>
              </a:rPr>
              <a:t>“</a:t>
            </a:r>
            <a:r>
              <a:rPr lang="en-US" altLang="ja-JP" sz="800" b="1">
                <a:solidFill>
                  <a:srgbClr val="FFFFFF"/>
                </a:solidFill>
                <a:latin typeface="Arial" charset="0"/>
              </a:rPr>
              <a:t>dân Israel mới</a:t>
            </a:r>
            <a:r>
              <a:rPr lang="ja-JP" altLang="en-US" sz="800" b="1">
                <a:solidFill>
                  <a:srgbClr val="FFFFFF"/>
                </a:solidFill>
                <a:latin typeface="Arial" charset="0"/>
              </a:rPr>
              <a:t>”</a:t>
            </a:r>
            <a:r>
              <a:rPr lang="en-US" altLang="ja-JP" sz="800" b="1">
                <a:solidFill>
                  <a:srgbClr val="FFFFFF"/>
                </a:solidFill>
                <a:latin typeface="Arial" charset="0"/>
              </a:rPr>
              <a:t> (không liên tục).  Israel sẽ một lần nữa hưởng vị trí nổi bật trên thế giới sau khi tin cậy Đấng Christ khi Ngài trở lại lần thứ hai.</a:t>
            </a:r>
            <a:endParaRPr lang="en-US" sz="800" b="1">
              <a:solidFill>
                <a:srgbClr val="FFFFFF"/>
              </a:solidFill>
              <a:latin typeface="Arial" charset="0"/>
            </a:endParaRPr>
          </a:p>
        </p:txBody>
      </p:sp>
      <p:sp>
        <p:nvSpPr>
          <p:cNvPr id="644156" name="Rectangle 77"/>
          <p:cNvSpPr>
            <a:spLocks noChangeArrowheads="1"/>
          </p:cNvSpPr>
          <p:nvPr/>
        </p:nvSpPr>
        <p:spPr bwMode="auto">
          <a:xfrm>
            <a:off x="5114925" y="2095500"/>
            <a:ext cx="6000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900" b="1">
                <a:solidFill>
                  <a:srgbClr val="F8E47F"/>
                </a:solidFill>
                <a:latin typeface="Arial" charset="0"/>
              </a:rPr>
              <a:t>ISRAEL</a:t>
            </a:r>
          </a:p>
        </p:txBody>
      </p:sp>
      <p:sp>
        <p:nvSpPr>
          <p:cNvPr id="644157" name="Rectangle 78"/>
          <p:cNvSpPr>
            <a:spLocks noChangeArrowheads="1"/>
          </p:cNvSpPr>
          <p:nvPr/>
        </p:nvSpPr>
        <p:spPr bwMode="auto">
          <a:xfrm>
            <a:off x="6146800" y="2095500"/>
            <a:ext cx="7080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900" b="1">
                <a:solidFill>
                  <a:srgbClr val="F8E47F"/>
                </a:solidFill>
                <a:latin typeface="Arial" charset="0"/>
              </a:rPr>
              <a:t>Hội thánh</a:t>
            </a:r>
          </a:p>
        </p:txBody>
      </p:sp>
      <p:sp>
        <p:nvSpPr>
          <p:cNvPr id="644158" name="Rectangle 79"/>
          <p:cNvSpPr>
            <a:spLocks noChangeArrowheads="1"/>
          </p:cNvSpPr>
          <p:nvPr/>
        </p:nvSpPr>
        <p:spPr bwMode="auto">
          <a:xfrm>
            <a:off x="4724400" y="2239963"/>
            <a:ext cx="1327150"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spcBef>
                <a:spcPct val="0"/>
              </a:spcBef>
            </a:pPr>
            <a:r>
              <a:rPr lang="en-US" sz="800" b="1">
                <a:solidFill>
                  <a:srgbClr val="F8E47F"/>
                </a:solidFill>
                <a:latin typeface="Arial" charset="0"/>
              </a:rPr>
              <a:t>(Chú trọng vào dân tộc)</a:t>
            </a:r>
          </a:p>
        </p:txBody>
      </p:sp>
      <p:graphicFrame>
        <p:nvGraphicFramePr>
          <p:cNvPr id="644159" name="Object 80"/>
          <p:cNvGraphicFramePr>
            <a:graphicFrameLocks/>
          </p:cNvGraphicFramePr>
          <p:nvPr/>
        </p:nvGraphicFramePr>
        <p:xfrm>
          <a:off x="381000" y="76200"/>
          <a:ext cx="665163" cy="636588"/>
        </p:xfrm>
        <a:graphic>
          <a:graphicData uri="http://schemas.openxmlformats.org/presentationml/2006/ole">
            <mc:AlternateContent xmlns:mc="http://schemas.openxmlformats.org/markup-compatibility/2006">
              <mc:Choice xmlns:v="urn:schemas-microsoft-com:vml" Requires="v">
                <p:oleObj spid="_x0000_s644208" name="Microsoft ClipArt Gallery" r:id="rId5" imgW="2120900" imgH="2108200" progId="MS_ClipArt_Gallery">
                  <p:embed/>
                </p:oleObj>
              </mc:Choice>
              <mc:Fallback>
                <p:oleObj name="Microsoft ClipArt Gallery" r:id="rId5" imgW="2120900" imgH="2108200" progId="MS_ClipArt_Gallery">
                  <p:embed/>
                  <p:pic>
                    <p:nvPicPr>
                      <p:cNvPr id="0" name="Object 8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76200"/>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44160" name="Rectangle 81"/>
          <p:cNvSpPr>
            <a:spLocks noChangeArrowheads="1"/>
          </p:cNvSpPr>
          <p:nvPr/>
        </p:nvSpPr>
        <p:spPr bwMode="auto">
          <a:xfrm>
            <a:off x="6003925" y="2239963"/>
            <a:ext cx="1282700"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spcBef>
                <a:spcPct val="0"/>
              </a:spcBef>
            </a:pPr>
            <a:r>
              <a:rPr lang="ja-JP" altLang="en-US" sz="800" b="1">
                <a:solidFill>
                  <a:srgbClr val="F8E47F"/>
                </a:solidFill>
                <a:latin typeface="Arial" charset="0"/>
              </a:rPr>
              <a:t>“</a:t>
            </a:r>
            <a:r>
              <a:rPr lang="en-US" altLang="ja-JP" sz="800" b="1">
                <a:solidFill>
                  <a:srgbClr val="F8E47F"/>
                </a:solidFill>
                <a:latin typeface="Arial" charset="0"/>
              </a:rPr>
              <a:t>Người mới (Êph 2:15)</a:t>
            </a:r>
            <a:endParaRPr lang="en-US" sz="800" b="1">
              <a:solidFill>
                <a:srgbClr val="F8E47F"/>
              </a:solidFill>
              <a:latin typeface="Arial" charset="0"/>
            </a:endParaRPr>
          </a:p>
        </p:txBody>
      </p:sp>
      <p:sp>
        <p:nvSpPr>
          <p:cNvPr id="644161" name="Line 82"/>
          <p:cNvSpPr>
            <a:spLocks noChangeShapeType="1"/>
          </p:cNvSpPr>
          <p:nvPr/>
        </p:nvSpPr>
        <p:spPr bwMode="auto">
          <a:xfrm>
            <a:off x="5783263" y="2116138"/>
            <a:ext cx="0" cy="118586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4162" name="Rectangle 83"/>
          <p:cNvSpPr>
            <a:spLocks noChangeArrowheads="1"/>
          </p:cNvSpPr>
          <p:nvPr/>
        </p:nvSpPr>
        <p:spPr bwMode="auto">
          <a:xfrm>
            <a:off x="8213725" y="5749925"/>
            <a:ext cx="86360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spcBef>
                <a:spcPct val="0"/>
              </a:spcBef>
            </a:pPr>
            <a:r>
              <a:rPr lang="en-US" sz="700" b="1" i="1">
                <a:latin typeface="Arial" charset="0"/>
              </a:rPr>
              <a:t>Second Edition</a:t>
            </a:r>
          </a:p>
          <a:p>
            <a:pPr eaLnBrk="0" hangingPunct="0">
              <a:spcBef>
                <a:spcPct val="0"/>
              </a:spcBef>
            </a:pPr>
            <a:r>
              <a:rPr lang="en-US" sz="700" b="1" i="1">
                <a:latin typeface="Arial" charset="0"/>
              </a:rPr>
              <a:t>2 January 1998</a:t>
            </a:r>
          </a:p>
        </p:txBody>
      </p:sp>
      <p:grpSp>
        <p:nvGrpSpPr>
          <p:cNvPr id="644163" name="Group 84"/>
          <p:cNvGrpSpPr>
            <a:grpSpLocks/>
          </p:cNvGrpSpPr>
          <p:nvPr/>
        </p:nvGrpSpPr>
        <p:grpSpPr bwMode="auto">
          <a:xfrm>
            <a:off x="1387475" y="2087563"/>
            <a:ext cx="165100" cy="176212"/>
            <a:chOff x="874" y="1315"/>
            <a:chExt cx="104" cy="111"/>
          </a:xfrm>
        </p:grpSpPr>
        <p:sp>
          <p:nvSpPr>
            <p:cNvPr id="64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4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nvGrpSpPr>
          <p:cNvPr id="644164" name="Group 87"/>
          <p:cNvGrpSpPr>
            <a:grpSpLocks/>
          </p:cNvGrpSpPr>
          <p:nvPr/>
        </p:nvGrpSpPr>
        <p:grpSpPr bwMode="auto">
          <a:xfrm>
            <a:off x="2305050" y="3333750"/>
            <a:ext cx="288925" cy="222250"/>
            <a:chOff x="1452" y="2100"/>
            <a:chExt cx="182" cy="140"/>
          </a:xfrm>
        </p:grpSpPr>
        <p:sp>
          <p:nvSpPr>
            <p:cNvPr id="64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cmpd="sng">
              <a:solidFill>
                <a:schemeClr val="tx1"/>
              </a:solidFill>
              <a:prstDash val="solid"/>
              <a:round/>
              <a:headEnd type="none" w="med" len="med"/>
              <a:tailEnd type="none" w="med" len="med"/>
            </a:ln>
          </p:spPr>
          <p:txBody>
            <a:bodyPr/>
            <a:lstStyle/>
            <a:p>
              <a:endParaRPr lang="en-US"/>
            </a:p>
          </p:txBody>
        </p:sp>
        <p:sp>
          <p:nvSpPr>
            <p:cNvPr id="64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4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endParaRPr lang="en-US"/>
            </a:p>
          </p:txBody>
        </p:sp>
        <p:sp>
          <p:nvSpPr>
            <p:cNvPr id="64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644165" name="Group 93"/>
          <p:cNvGrpSpPr>
            <a:grpSpLocks/>
          </p:cNvGrpSpPr>
          <p:nvPr/>
        </p:nvGrpSpPr>
        <p:grpSpPr bwMode="auto">
          <a:xfrm>
            <a:off x="1774825" y="1428750"/>
            <a:ext cx="298450" cy="238125"/>
            <a:chOff x="1118" y="900"/>
            <a:chExt cx="188" cy="150"/>
          </a:xfrm>
        </p:grpSpPr>
        <p:grpSp>
          <p:nvGrpSpPr>
            <p:cNvPr id="644173" name="Group 94"/>
            <p:cNvGrpSpPr>
              <a:grpSpLocks/>
            </p:cNvGrpSpPr>
            <p:nvPr/>
          </p:nvGrpSpPr>
          <p:grpSpPr bwMode="auto">
            <a:xfrm>
              <a:off x="1118" y="900"/>
              <a:ext cx="84" cy="150"/>
              <a:chOff x="1118" y="900"/>
              <a:chExt cx="84" cy="150"/>
            </a:xfrm>
          </p:grpSpPr>
          <p:sp>
            <p:nvSpPr>
              <p:cNvPr id="1105"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106"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defRPr/>
                </a:pPr>
                <a:endParaRPr lang="en-US">
                  <a:effectLst>
                    <a:outerShdw blurRad="38100" dist="38100" dir="2700000" algn="tl">
                      <a:srgbClr val="000000">
                        <a:alpha val="43137"/>
                      </a:srgbClr>
                    </a:outerShdw>
                  </a:effectLst>
                </a:endParaRPr>
              </a:p>
            </p:txBody>
          </p:sp>
        </p:grpSp>
        <p:grpSp>
          <p:nvGrpSpPr>
            <p:cNvPr id="644174" name="Group 97"/>
            <p:cNvGrpSpPr>
              <a:grpSpLocks/>
            </p:cNvGrpSpPr>
            <p:nvPr/>
          </p:nvGrpSpPr>
          <p:grpSpPr bwMode="auto">
            <a:xfrm>
              <a:off x="1222" y="900"/>
              <a:ext cx="84" cy="150"/>
              <a:chOff x="1222" y="900"/>
              <a:chExt cx="84" cy="150"/>
            </a:xfrm>
          </p:grpSpPr>
          <p:sp>
            <p:nvSpPr>
              <p:cNvPr id="1103"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104"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defRPr/>
                </a:pPr>
                <a:endParaRPr lang="en-US">
                  <a:effectLst>
                    <a:outerShdw blurRad="38100" dist="38100" dir="2700000" algn="tl">
                      <a:srgbClr val="000000">
                        <a:alpha val="43137"/>
                      </a:srgbClr>
                    </a:outerShdw>
                  </a:effectLst>
                </a:endParaRPr>
              </a:p>
            </p:txBody>
          </p:sp>
        </p:grpSp>
      </p:grpSp>
      <p:sp>
        <p:nvSpPr>
          <p:cNvPr id="644166" name="Rectangle 100"/>
          <p:cNvSpPr>
            <a:spLocks noChangeArrowheads="1"/>
          </p:cNvSpPr>
          <p:nvPr/>
        </p:nvSpPr>
        <p:spPr bwMode="auto">
          <a:xfrm>
            <a:off x="7729538" y="4627563"/>
            <a:ext cx="771525" cy="94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800" b="1">
                <a:solidFill>
                  <a:srgbClr val="000000"/>
                </a:solidFill>
                <a:latin typeface="Arial" charset="0"/>
              </a:rPr>
              <a:t>Tất cả 5 yếu tố được ứng nghiệm trong sự phục hồi quốc gia (Xa 8)</a:t>
            </a:r>
          </a:p>
        </p:txBody>
      </p:sp>
      <p:sp>
        <p:nvSpPr>
          <p:cNvPr id="644167" name="Rectangle 101"/>
          <p:cNvSpPr>
            <a:spLocks noChangeArrowheads="1"/>
          </p:cNvSpPr>
          <p:nvPr/>
        </p:nvSpPr>
        <p:spPr bwMode="auto">
          <a:xfrm>
            <a:off x="8416925" y="4611688"/>
            <a:ext cx="669925" cy="70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800" b="1">
                <a:solidFill>
                  <a:srgbClr val="000000"/>
                </a:solidFill>
                <a:latin typeface="Arial" charset="0"/>
              </a:rPr>
              <a:t>Tất cả đều được làm mới </a:t>
            </a:r>
          </a:p>
          <a:p>
            <a:pPr algn="ctr" eaLnBrk="0" hangingPunct="0">
              <a:spcBef>
                <a:spcPct val="0"/>
              </a:spcBef>
            </a:pPr>
            <a:r>
              <a:rPr lang="en-US" sz="800" b="1">
                <a:solidFill>
                  <a:srgbClr val="000000"/>
                </a:solidFill>
                <a:latin typeface="Arial" charset="0"/>
              </a:rPr>
              <a:t>(Khải 21:5)</a:t>
            </a:r>
          </a:p>
        </p:txBody>
      </p:sp>
      <p:sp>
        <p:nvSpPr>
          <p:cNvPr id="644168" name="Rectangle 102"/>
          <p:cNvSpPr>
            <a:spLocks noChangeArrowheads="1"/>
          </p:cNvSpPr>
          <p:nvPr/>
        </p:nvSpPr>
        <p:spPr bwMode="auto">
          <a:xfrm>
            <a:off x="2024063" y="5965825"/>
            <a:ext cx="3738562"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spcBef>
                <a:spcPct val="0"/>
              </a:spcBef>
            </a:pPr>
            <a:r>
              <a:rPr lang="en-US" sz="800" b="1">
                <a:solidFill>
                  <a:srgbClr val="FFFFFF"/>
                </a:solidFill>
                <a:latin typeface="Arial" charset="0"/>
              </a:rPr>
              <a:t>Tạm thời (Gal 3:19) và có điều kiện (Phục 28) để phơi bày tội lỗi (Rô 7:7) và để chỉnh đốn Israel (Gal 3:23-25)</a:t>
            </a:r>
          </a:p>
        </p:txBody>
      </p:sp>
      <p:sp>
        <p:nvSpPr>
          <p:cNvPr id="644169" name="Rectangle 103"/>
          <p:cNvSpPr>
            <a:spLocks noChangeArrowheads="1"/>
          </p:cNvSpPr>
          <p:nvPr/>
        </p:nvSpPr>
        <p:spPr bwMode="auto">
          <a:xfrm>
            <a:off x="5862638" y="5805488"/>
            <a:ext cx="1544637"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800" b="1">
                <a:latin typeface="Arial" charset="0"/>
              </a:rPr>
              <a:t>Luật pháp được bãi bỏ, ứng nghiệm, và thay thế tại thập tự giá (Rô 7:1-6;1Cô 9:19-21; Hê 8:13)</a:t>
            </a:r>
          </a:p>
        </p:txBody>
      </p:sp>
      <p:sp>
        <p:nvSpPr>
          <p:cNvPr id="644170" name="Rectangle 104"/>
          <p:cNvSpPr>
            <a:spLocks noChangeArrowheads="1"/>
          </p:cNvSpPr>
          <p:nvPr/>
        </p:nvSpPr>
        <p:spPr bwMode="auto">
          <a:xfrm>
            <a:off x="2609850" y="1782763"/>
            <a:ext cx="1276350"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spcBef>
                <a:spcPct val="0"/>
              </a:spcBef>
            </a:pPr>
            <a:r>
              <a:rPr lang="en-US" sz="800" b="1">
                <a:solidFill>
                  <a:srgbClr val="FFFFFF"/>
                </a:solidFill>
              </a:rPr>
              <a:t>Sáng 6:18; 9:8-17</a:t>
            </a:r>
          </a:p>
        </p:txBody>
      </p:sp>
      <p:sp>
        <p:nvSpPr>
          <p:cNvPr id="1869929" name="Rectangle 105"/>
          <p:cNvSpPr>
            <a:spLocks noGrp="1" noChangeArrowheads="1"/>
          </p:cNvSpPr>
          <p:nvPr>
            <p:ph type="ctrTitle" idx="4294967295"/>
          </p:nvPr>
        </p:nvSpPr>
        <p:spPr>
          <a:xfrm>
            <a:off x="822960" y="91440"/>
            <a:ext cx="7818120" cy="685800"/>
          </a:xfrm>
          <a:ln w="12700">
            <a:solidFill>
              <a:srgbClr val="000000"/>
            </a:solidFill>
            <a:miter lim="800000"/>
            <a:headEnd/>
            <a:tailEnd/>
          </a:ln>
          <a:extLst/>
        </p:spPr>
        <p:txBody>
          <a:bodyPr/>
          <a:lstStyle/>
          <a:p>
            <a:pPr eaLnBrk="1" hangingPunct="1">
              <a:defRPr/>
            </a:pPr>
            <a:r>
              <a:rPr lang="en-US" sz="2800" b="1" dirty="0" err="1">
                <a:effectLst>
                  <a:glow rad="152400">
                    <a:schemeClr val="accent4">
                      <a:lumMod val="10000"/>
                    </a:schemeClr>
                  </a:glow>
                </a:effectLst>
                <a:latin typeface="Arial"/>
                <a:cs typeface="Arial"/>
              </a:rPr>
              <a:t>Dòng</a:t>
            </a:r>
            <a:r>
              <a:rPr lang="en-US" sz="2800" b="1" dirty="0">
                <a:effectLst>
                  <a:glow rad="152400">
                    <a:schemeClr val="accent4">
                      <a:lumMod val="10000"/>
                    </a:schemeClr>
                  </a:glow>
                </a:effectLst>
                <a:latin typeface="Arial"/>
                <a:cs typeface="Arial"/>
              </a:rPr>
              <a:t> </a:t>
            </a:r>
            <a:r>
              <a:rPr lang="en-US" sz="2800" b="1" dirty="0" err="1">
                <a:effectLst>
                  <a:glow rad="152400">
                    <a:schemeClr val="accent4">
                      <a:lumMod val="10000"/>
                    </a:schemeClr>
                  </a:glow>
                </a:effectLst>
                <a:latin typeface="Arial"/>
                <a:cs typeface="Arial"/>
              </a:rPr>
              <a:t>thời</a:t>
            </a:r>
            <a:r>
              <a:rPr lang="en-US" sz="2800" b="1" dirty="0">
                <a:effectLst>
                  <a:glow rad="152400">
                    <a:schemeClr val="accent4">
                      <a:lumMod val="10000"/>
                    </a:schemeClr>
                  </a:glow>
                </a:effectLst>
                <a:latin typeface="Arial"/>
                <a:cs typeface="Arial"/>
              </a:rPr>
              <a:t> </a:t>
            </a:r>
            <a:r>
              <a:rPr lang="en-US" sz="2800" b="1" dirty="0" err="1">
                <a:effectLst>
                  <a:glow rad="152400">
                    <a:schemeClr val="accent4">
                      <a:lumMod val="10000"/>
                    </a:schemeClr>
                  </a:glow>
                </a:effectLst>
                <a:latin typeface="Arial"/>
                <a:cs typeface="Arial"/>
              </a:rPr>
              <a:t>gian</a:t>
            </a:r>
            <a:r>
              <a:rPr lang="en-US" sz="2800" b="1" dirty="0">
                <a:effectLst>
                  <a:glow rad="152400">
                    <a:schemeClr val="accent4">
                      <a:lumMod val="10000"/>
                    </a:schemeClr>
                  </a:glow>
                </a:effectLst>
                <a:latin typeface="Arial"/>
                <a:cs typeface="Arial"/>
              </a:rPr>
              <a:t> </a:t>
            </a:r>
            <a:r>
              <a:rPr lang="en-US" sz="2800" b="1" dirty="0" err="1">
                <a:effectLst>
                  <a:glow rad="152400">
                    <a:schemeClr val="accent4">
                      <a:lumMod val="10000"/>
                    </a:schemeClr>
                  </a:glow>
                </a:effectLst>
                <a:latin typeface="Arial"/>
                <a:cs typeface="Arial"/>
              </a:rPr>
              <a:t>của</a:t>
            </a:r>
            <a:r>
              <a:rPr lang="en-US" sz="2800" b="1" dirty="0">
                <a:effectLst>
                  <a:glow rad="152400">
                    <a:schemeClr val="accent4">
                      <a:lumMod val="10000"/>
                    </a:schemeClr>
                  </a:glow>
                </a:effectLst>
                <a:latin typeface="Arial"/>
                <a:cs typeface="Arial"/>
              </a:rPr>
              <a:t> </a:t>
            </a:r>
            <a:r>
              <a:rPr lang="en-US" sz="2800" b="1" dirty="0" err="1">
                <a:effectLst>
                  <a:glow rad="152400">
                    <a:schemeClr val="accent4">
                      <a:lumMod val="10000"/>
                    </a:schemeClr>
                  </a:glow>
                </a:effectLst>
                <a:latin typeface="Arial"/>
                <a:cs typeface="Arial"/>
              </a:rPr>
              <a:t>Vương</a:t>
            </a:r>
            <a:r>
              <a:rPr lang="en-US" sz="2800" b="1" dirty="0">
                <a:effectLst>
                  <a:glow rad="152400">
                    <a:schemeClr val="accent4">
                      <a:lumMod val="10000"/>
                    </a:schemeClr>
                  </a:glow>
                </a:effectLst>
                <a:latin typeface="Arial"/>
                <a:cs typeface="Arial"/>
              </a:rPr>
              <a:t> </a:t>
            </a:r>
            <a:r>
              <a:rPr lang="en-US" sz="2800" b="1" dirty="0" err="1">
                <a:effectLst>
                  <a:glow rad="152400">
                    <a:schemeClr val="accent4">
                      <a:lumMod val="10000"/>
                    </a:schemeClr>
                  </a:glow>
                </a:effectLst>
                <a:latin typeface="Arial"/>
                <a:cs typeface="Arial"/>
              </a:rPr>
              <a:t>quốc</a:t>
            </a:r>
            <a:r>
              <a:rPr lang="en-US" sz="2800" b="1" dirty="0">
                <a:effectLst>
                  <a:glow rad="152400">
                    <a:schemeClr val="accent4">
                      <a:lumMod val="10000"/>
                    </a:schemeClr>
                  </a:glow>
                </a:effectLst>
                <a:latin typeface="Arial"/>
                <a:cs typeface="Arial"/>
              </a:rPr>
              <a:t> &amp; </a:t>
            </a:r>
            <a:r>
              <a:rPr lang="en-US" sz="2800" b="1" dirty="0" err="1">
                <a:effectLst>
                  <a:glow rad="152400">
                    <a:schemeClr val="accent4">
                      <a:lumMod val="10000"/>
                    </a:schemeClr>
                  </a:glow>
                </a:effectLst>
                <a:latin typeface="Arial"/>
                <a:cs typeface="Arial"/>
              </a:rPr>
              <a:t>Giao</a:t>
            </a:r>
            <a:r>
              <a:rPr lang="en-US" sz="2800" b="1" dirty="0">
                <a:effectLst>
                  <a:glow rad="152400">
                    <a:schemeClr val="accent4">
                      <a:lumMod val="10000"/>
                    </a:schemeClr>
                  </a:glow>
                </a:effectLst>
                <a:latin typeface="Arial"/>
                <a:cs typeface="Arial"/>
              </a:rPr>
              <a:t> </a:t>
            </a:r>
            <a:r>
              <a:rPr lang="en-US" sz="2800" b="1" dirty="0" err="1">
                <a:effectLst>
                  <a:glow rad="152400">
                    <a:schemeClr val="accent4">
                      <a:lumMod val="10000"/>
                    </a:schemeClr>
                  </a:glow>
                </a:effectLst>
                <a:latin typeface="Arial"/>
                <a:cs typeface="Arial"/>
              </a:rPr>
              <a:t>ước</a:t>
            </a:r>
            <a:endParaRPr lang="en-US" sz="2800" b="1" dirty="0">
              <a:effectLst>
                <a:glow rad="152400">
                  <a:schemeClr val="accent4">
                    <a:lumMod val="10000"/>
                  </a:schemeClr>
                </a:glow>
              </a:effectLst>
              <a:latin typeface="Arial"/>
              <a:cs typeface="Arial"/>
            </a:endParaRPr>
          </a:p>
        </p:txBody>
      </p:sp>
      <p:sp>
        <p:nvSpPr>
          <p:cNvPr id="644172" name="Text Box 106"/>
          <p:cNvSpPr txBox="1">
            <a:spLocks noChangeArrowheads="1"/>
          </p:cNvSpPr>
          <p:nvPr/>
        </p:nvSpPr>
        <p:spPr bwMode="auto">
          <a:xfrm>
            <a:off x="8351838" y="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50000"/>
              </a:spcBef>
            </a:pPr>
            <a:r>
              <a:rPr lang="en-US" sz="2400">
                <a:latin typeface="Arial" charset="0"/>
              </a:rPr>
              <a:t>337</a:t>
            </a:r>
          </a:p>
        </p:txBody>
      </p:sp>
    </p:spTree>
  </p:cSld>
  <p:clrMapOvr>
    <a:overrideClrMapping bg1="dk2" tx1="lt1" bg2="dk1" tx2="lt2" accent1="accent1" accent2="accent2" accent3="accent3" accent4="accent4" accent5="accent5" accent6="accent6" hlink="hlink" folHlink="folHlink"/>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22242" name="Title 1"/>
          <p:cNvSpPr>
            <a:spLocks noGrp="1"/>
          </p:cNvSpPr>
          <p:nvPr>
            <p:ph type="title"/>
          </p:nvPr>
        </p:nvSpPr>
        <p:spPr/>
        <p:txBody>
          <a:bodyPr/>
          <a:lstStyle/>
          <a:p>
            <a:r>
              <a:rPr lang="en-US" altLang="zh-CN">
                <a:latin typeface="Arial" charset="0"/>
                <a:cs typeface="Geneva" charset="0"/>
              </a:rPr>
              <a:t>Worldly View of Origins</a:t>
            </a:r>
          </a:p>
        </p:txBody>
      </p:sp>
      <p:pic>
        <p:nvPicPr>
          <p:cNvPr id="522243" name="Picture 2" descr="IMG_0520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44" name="Text Box 5"/>
          <p:cNvSpPr txBox="1">
            <a:spLocks noChangeArrowheads="1"/>
          </p:cNvSpPr>
          <p:nvPr/>
        </p:nvSpPr>
        <p:spPr bwMode="auto">
          <a:xfrm>
            <a:off x="9296400" y="2590800"/>
            <a:ext cx="3600450" cy="954088"/>
          </a:xfrm>
          <a:prstGeom prst="rect">
            <a:avLst/>
          </a:prstGeom>
          <a:solidFill>
            <a:srgbClr val="D5D5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altLang="zh-CN" b="1">
                <a:solidFill>
                  <a:srgbClr val="000000"/>
                </a:solidFill>
                <a:latin typeface="Arial" charset="0"/>
                <a:cs typeface="Arial" charset="0"/>
              </a:rPr>
              <a:t>Text to translate &amp; paste at left</a:t>
            </a:r>
            <a:endParaRPr lang="zh-CN" altLang="en-US" b="1">
              <a:solidFill>
                <a:srgbClr val="000000"/>
              </a:solidFill>
              <a:latin typeface="Arial" charset="0"/>
              <a:ea typeface="SimSun" charset="0"/>
              <a:cs typeface="SimSun"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pic>
        <p:nvPicPr>
          <p:cNvPr id="646146" name="Picture 3" descr="j0309390"/>
          <p:cNvPicPr>
            <a:picLocks noGrp="1" noChangeAspect="1" noChangeArrowheads="1"/>
          </p:cNvPicPr>
          <p:nvPr>
            <p:ph sz="half" idx="4294967295"/>
          </p:nvPr>
        </p:nvPicPr>
        <p:blipFill>
          <a:blip r:embed="rId4">
            <a:lum bright="-54000"/>
            <a:extLst>
              <a:ext uri="{28A0092B-C50C-407E-A947-70E740481C1C}">
                <a14:useLocalDpi xmlns:a14="http://schemas.microsoft.com/office/drawing/2010/main" val="0"/>
              </a:ext>
            </a:extLst>
          </a:blip>
          <a:srcRect/>
          <a:stretch>
            <a:fillRect/>
          </a:stretch>
        </p:blipFill>
        <p:spPr>
          <a:xfrm>
            <a:off x="0" y="4468813"/>
            <a:ext cx="3657600" cy="2389187"/>
          </a:xfrm>
        </p:spPr>
      </p:pic>
      <p:sp>
        <p:nvSpPr>
          <p:cNvPr id="1871874" name="Rectangle 2"/>
          <p:cNvSpPr>
            <a:spLocks noGrp="1" noChangeArrowheads="1"/>
          </p:cNvSpPr>
          <p:nvPr>
            <p:ph type="title" idx="4294967295"/>
          </p:nvPr>
        </p:nvSpPr>
        <p:spPr>
          <a:xfrm>
            <a:off x="0" y="0"/>
            <a:ext cx="8183563" cy="1143000"/>
          </a:xfrm>
          <a:ln>
            <a:solidFill>
              <a:srgbClr val="000000"/>
            </a:solidFill>
            <a:miter lim="800000"/>
            <a:headEnd/>
            <a:tailEnd/>
          </a:ln>
          <a:effectLst>
            <a:outerShdw blurRad="63500" dist="107763" dir="18900000" algn="ctr" rotWithShape="0">
              <a:srgbClr val="000000"/>
            </a:outerShdw>
          </a:effectLst>
        </p:spPr>
        <p:txBody>
          <a:bodyPr/>
          <a:lstStyle/>
          <a:p>
            <a:pPr eaLnBrk="1" hangingPunct="1">
              <a:defRPr/>
            </a:pPr>
            <a:r>
              <a:rPr lang="en-US" altLang="zh-CN" sz="3600" b="1">
                <a:solidFill>
                  <a:srgbClr val="FFFFFF"/>
                </a:solidFill>
                <a:latin typeface="Arial" charset="0"/>
                <a:cs typeface="Arial" charset="0"/>
              </a:rPr>
              <a:t>Quan điểm của tôi về chủ đề của Cựu Ước</a:t>
            </a:r>
            <a:endParaRPr lang="en-US" sz="3600" b="1">
              <a:solidFill>
                <a:srgbClr val="FFFFFF"/>
              </a:solidFill>
              <a:latin typeface="Arial" charset="0"/>
              <a:cs typeface="Arial" charset="0"/>
            </a:endParaRPr>
          </a:p>
        </p:txBody>
      </p:sp>
      <p:sp>
        <p:nvSpPr>
          <p:cNvPr id="646148" name="Text Box 5"/>
          <p:cNvSpPr txBox="1">
            <a:spLocks noChangeArrowheads="1"/>
          </p:cNvSpPr>
          <p:nvPr/>
        </p:nvSpPr>
        <p:spPr bwMode="auto">
          <a:xfrm>
            <a:off x="8305800" y="1524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50000"/>
              </a:spcBef>
            </a:pPr>
            <a:r>
              <a:rPr lang="en-US" sz="2400">
                <a:latin typeface="Arial" charset="0"/>
              </a:rPr>
              <a:t>33</a:t>
            </a:r>
          </a:p>
        </p:txBody>
      </p:sp>
      <p:sp>
        <p:nvSpPr>
          <p:cNvPr id="1871878" name="Rectangle 6"/>
          <p:cNvSpPr>
            <a:spLocks noChangeArrowheads="1"/>
          </p:cNvSpPr>
          <p:nvPr/>
        </p:nvSpPr>
        <p:spPr bwMode="auto">
          <a:xfrm>
            <a:off x="46038" y="1143000"/>
            <a:ext cx="91440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lstStyle/>
          <a:p>
            <a:pPr marL="342900" indent="-342900">
              <a:tabLst>
                <a:tab pos="862013" algn="l"/>
                <a:tab pos="1431925" algn="l"/>
                <a:tab pos="2001838" algn="l"/>
              </a:tabLst>
            </a:pPr>
            <a:r>
              <a:rPr lang="en-US" altLang="zh-CN">
                <a:solidFill>
                  <a:srgbClr val="FFFFFF"/>
                </a:solidFill>
                <a:latin typeface="Arial" charset="0"/>
                <a:cs typeface="Arial" charset="0"/>
              </a:rPr>
              <a:t>Cựu </a:t>
            </a:r>
            <a:r>
              <a:rPr lang="en-US" altLang="zh-CN">
                <a:solidFill>
                  <a:srgbClr val="FFFF00"/>
                </a:solidFill>
                <a:latin typeface="Arial" charset="0"/>
                <a:cs typeface="Arial" charset="0"/>
              </a:rPr>
              <a:t>Ước ký thuật </a:t>
            </a:r>
            <a:endParaRPr lang="en-US" altLang="zh-CN" i="1">
              <a:solidFill>
                <a:srgbClr val="FFFF00"/>
              </a:solidFill>
              <a:latin typeface="Arial" charset="0"/>
              <a:cs typeface="Arial" charset="0"/>
            </a:endParaRPr>
          </a:p>
          <a:p>
            <a:pPr marL="342900" indent="-342900">
              <a:tabLst>
                <a:tab pos="862013" algn="l"/>
                <a:tab pos="1431925" algn="l"/>
                <a:tab pos="2001838" algn="l"/>
              </a:tabLst>
            </a:pPr>
            <a:r>
              <a:rPr lang="en-US" altLang="zh-CN" i="1">
                <a:solidFill>
                  <a:srgbClr val="FFFF00"/>
                </a:solidFill>
                <a:latin typeface="Arial" charset="0"/>
                <a:cs typeface="Arial" charset="0"/>
              </a:rPr>
              <a:t>	Việc Đức Chúa Trời phục hồi con người để dự phần trong việc cai trị vương quốc Ngài vì sự vinh hiển của chính Ngài</a:t>
            </a:r>
            <a:endParaRPr lang="en-US" altLang="zh-CN">
              <a:solidFill>
                <a:srgbClr val="FFFF00"/>
              </a:solidFill>
              <a:latin typeface="Arial" charset="0"/>
              <a:cs typeface="Arial" charset="0"/>
            </a:endParaRPr>
          </a:p>
          <a:p>
            <a:pPr marL="342900" indent="-342900">
              <a:tabLst>
                <a:tab pos="862013" algn="l"/>
                <a:tab pos="1431925" algn="l"/>
                <a:tab pos="2001838" algn="l"/>
              </a:tabLst>
            </a:pPr>
            <a:r>
              <a:rPr lang="en-US" altLang="zh-CN">
                <a:solidFill>
                  <a:srgbClr val="FFFFFF"/>
                </a:solidFill>
                <a:latin typeface="Arial" charset="0"/>
                <a:cs typeface="Arial" charset="0"/>
              </a:rPr>
              <a:t>		được ủy thác trong vườn Ê-đen nhưng bị đánh mất trong sự Sa ngã</a:t>
            </a:r>
          </a:p>
          <a:p>
            <a:pPr marL="342900" indent="-342900">
              <a:tabLst>
                <a:tab pos="862013" algn="l"/>
                <a:tab pos="1431925" algn="l"/>
                <a:tab pos="2001838" algn="l"/>
              </a:tabLst>
            </a:pPr>
            <a:r>
              <a:rPr lang="en-US" altLang="zh-CN">
                <a:solidFill>
                  <a:srgbClr val="FFFFFF"/>
                </a:solidFill>
                <a:latin typeface="Arial" charset="0"/>
                <a:cs typeface="Arial" charset="0"/>
              </a:rPr>
              <a:t>		và hoàn tất trong sự cứu chuộc con người </a:t>
            </a:r>
          </a:p>
          <a:p>
            <a:pPr marL="342900" indent="-342900">
              <a:tabLst>
                <a:tab pos="862013" algn="l"/>
                <a:tab pos="1431925" algn="l"/>
                <a:tab pos="2001838" algn="l"/>
              </a:tabLst>
            </a:pPr>
            <a:r>
              <a:rPr lang="en-US" altLang="zh-CN">
                <a:solidFill>
                  <a:srgbClr val="FFFFFF"/>
                </a:solidFill>
                <a:latin typeface="Arial" charset="0"/>
                <a:cs typeface="Arial" charset="0"/>
              </a:rPr>
              <a:t>			qua Israel như là vương quốc thầy tế lễ </a:t>
            </a:r>
          </a:p>
          <a:p>
            <a:pPr marL="342900" indent="-342900">
              <a:tabLst>
                <a:tab pos="862013" algn="l"/>
                <a:tab pos="1431925" algn="l"/>
                <a:tab pos="2001838" algn="l"/>
              </a:tabLst>
            </a:pPr>
            <a:r>
              <a:rPr lang="en-US" altLang="zh-CN">
                <a:solidFill>
                  <a:srgbClr val="FFFFFF"/>
                </a:solidFill>
                <a:latin typeface="Arial" charset="0"/>
                <a:cs typeface="Arial" charset="0"/>
              </a:rPr>
              <a:t>			và cuối cùng qua Đấng Mê-si-a, </a:t>
            </a:r>
          </a:p>
          <a:p>
            <a:pPr marL="342900" indent="-342900">
              <a:tabLst>
                <a:tab pos="862013" algn="l"/>
                <a:tab pos="1431925" algn="l"/>
                <a:tab pos="2001838" algn="l"/>
              </a:tabLst>
            </a:pPr>
            <a:r>
              <a:rPr lang="en-US" altLang="zh-CN">
                <a:solidFill>
                  <a:srgbClr val="FFFFFF"/>
                </a:solidFill>
                <a:latin typeface="Arial" charset="0"/>
                <a:cs typeface="Arial" charset="0"/>
              </a:rPr>
              <a:t>				đấng sẽ cai trị như là Cứu Chúa và Vua </a:t>
            </a:r>
          </a:p>
          <a:p>
            <a:pPr marL="342900" indent="-342900">
              <a:tabLst>
                <a:tab pos="862013" algn="l"/>
                <a:tab pos="1431925" algn="l"/>
                <a:tab pos="2001838" algn="l"/>
              </a:tabLst>
            </a:pPr>
            <a:r>
              <a:rPr lang="en-US" altLang="zh-CN">
                <a:solidFill>
                  <a:srgbClr val="FFFFFF"/>
                </a:solidFill>
                <a:latin typeface="Arial" charset="0"/>
                <a:cs typeface="Arial" charset="0"/>
              </a:rPr>
              <a:t>					để hoàn thành giao ước Áp-ra-ham</a:t>
            </a:r>
            <a:endParaRPr lang="en-US">
              <a:solidFill>
                <a:srgbClr val="FFFFFF"/>
              </a:solidFill>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871878">
                                            <p:txEl>
                                              <p:pRg st="0" end="0"/>
                                            </p:txEl>
                                          </p:spTgt>
                                        </p:tgtEl>
                                        <p:attrNameLst>
                                          <p:attrName>style.visibility</p:attrName>
                                        </p:attrNameLst>
                                      </p:cBhvr>
                                      <p:to>
                                        <p:strVal val="visible"/>
                                      </p:to>
                                    </p:set>
                                    <p:animEffect transition="in" filter="fade">
                                      <p:cBhvr>
                                        <p:cTn id="7" dur="100"/>
                                        <p:tgtEl>
                                          <p:spTgt spid="1871878">
                                            <p:txEl>
                                              <p:pRg st="0" end="0"/>
                                            </p:txEl>
                                          </p:spTgt>
                                        </p:tgtEl>
                                      </p:cBhvr>
                                    </p:animEffect>
                                    <p:anim calcmode="lin" valueType="num">
                                      <p:cBhvr>
                                        <p:cTn id="8" dur="400" fill="hold"/>
                                        <p:tgtEl>
                                          <p:spTgt spid="187187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871878">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71878">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71878">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1871878">
                                            <p:txEl>
                                              <p:pRg st="1" end="1"/>
                                            </p:txEl>
                                          </p:spTgt>
                                        </p:tgtEl>
                                        <p:attrNameLst>
                                          <p:attrName>style.visibility</p:attrName>
                                        </p:attrNameLst>
                                      </p:cBhvr>
                                      <p:to>
                                        <p:strVal val="visible"/>
                                      </p:to>
                                    </p:set>
                                    <p:animEffect transition="in" filter="fade">
                                      <p:cBhvr>
                                        <p:cTn id="16" dur="100"/>
                                        <p:tgtEl>
                                          <p:spTgt spid="1871878">
                                            <p:txEl>
                                              <p:pRg st="1" end="1"/>
                                            </p:txEl>
                                          </p:spTgt>
                                        </p:tgtEl>
                                      </p:cBhvr>
                                    </p:animEffect>
                                    <p:anim calcmode="lin" valueType="num">
                                      <p:cBhvr>
                                        <p:cTn id="17" dur="400" fill="hold"/>
                                        <p:tgtEl>
                                          <p:spTgt spid="1871878">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1871878">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871878">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871878">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871878">
                                            <p:txEl>
                                              <p:pRg st="2" end="2"/>
                                            </p:txEl>
                                          </p:spTgt>
                                        </p:tgtEl>
                                        <p:attrNameLst>
                                          <p:attrName>style.visibility</p:attrName>
                                        </p:attrNameLst>
                                      </p:cBhvr>
                                      <p:to>
                                        <p:strVal val="visible"/>
                                      </p:to>
                                    </p:set>
                                    <p:animEffect transition="in" filter="fade">
                                      <p:cBhvr>
                                        <p:cTn id="25" dur="100"/>
                                        <p:tgtEl>
                                          <p:spTgt spid="1871878">
                                            <p:txEl>
                                              <p:pRg st="2" end="2"/>
                                            </p:txEl>
                                          </p:spTgt>
                                        </p:tgtEl>
                                      </p:cBhvr>
                                    </p:animEffect>
                                    <p:anim calcmode="lin" valueType="num">
                                      <p:cBhvr>
                                        <p:cTn id="26" dur="400" fill="hold"/>
                                        <p:tgtEl>
                                          <p:spTgt spid="1871878">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1871878">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871878">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871878">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871878">
                                            <p:txEl>
                                              <p:pRg st="3" end="3"/>
                                            </p:txEl>
                                          </p:spTgt>
                                        </p:tgtEl>
                                        <p:attrNameLst>
                                          <p:attrName>style.visibility</p:attrName>
                                        </p:attrNameLst>
                                      </p:cBhvr>
                                      <p:to>
                                        <p:strVal val="visible"/>
                                      </p:to>
                                    </p:set>
                                    <p:animEffect transition="in" filter="fade">
                                      <p:cBhvr>
                                        <p:cTn id="34" dur="100"/>
                                        <p:tgtEl>
                                          <p:spTgt spid="1871878">
                                            <p:txEl>
                                              <p:pRg st="3" end="3"/>
                                            </p:txEl>
                                          </p:spTgt>
                                        </p:tgtEl>
                                      </p:cBhvr>
                                    </p:animEffect>
                                    <p:anim calcmode="lin" valueType="num">
                                      <p:cBhvr>
                                        <p:cTn id="35" dur="400" fill="hold"/>
                                        <p:tgtEl>
                                          <p:spTgt spid="1871878">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1871878">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871878">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871878">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1871878">
                                            <p:txEl>
                                              <p:pRg st="4" end="4"/>
                                            </p:txEl>
                                          </p:spTgt>
                                        </p:tgtEl>
                                        <p:attrNameLst>
                                          <p:attrName>style.visibility</p:attrName>
                                        </p:attrNameLst>
                                      </p:cBhvr>
                                      <p:to>
                                        <p:strVal val="visible"/>
                                      </p:to>
                                    </p:set>
                                    <p:animEffect transition="in" filter="fade">
                                      <p:cBhvr>
                                        <p:cTn id="43" dur="100"/>
                                        <p:tgtEl>
                                          <p:spTgt spid="1871878">
                                            <p:txEl>
                                              <p:pRg st="4" end="4"/>
                                            </p:txEl>
                                          </p:spTgt>
                                        </p:tgtEl>
                                      </p:cBhvr>
                                    </p:animEffect>
                                    <p:anim calcmode="lin" valueType="num">
                                      <p:cBhvr>
                                        <p:cTn id="44" dur="400" fill="hold"/>
                                        <p:tgtEl>
                                          <p:spTgt spid="1871878">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1871878">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871878">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871878">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1871878">
                                            <p:txEl>
                                              <p:pRg st="5" end="5"/>
                                            </p:txEl>
                                          </p:spTgt>
                                        </p:tgtEl>
                                        <p:attrNameLst>
                                          <p:attrName>style.visibility</p:attrName>
                                        </p:attrNameLst>
                                      </p:cBhvr>
                                      <p:to>
                                        <p:strVal val="visible"/>
                                      </p:to>
                                    </p:set>
                                    <p:animEffect transition="in" filter="fade">
                                      <p:cBhvr>
                                        <p:cTn id="52" dur="100"/>
                                        <p:tgtEl>
                                          <p:spTgt spid="1871878">
                                            <p:txEl>
                                              <p:pRg st="5" end="5"/>
                                            </p:txEl>
                                          </p:spTgt>
                                        </p:tgtEl>
                                      </p:cBhvr>
                                    </p:animEffect>
                                    <p:anim calcmode="lin" valueType="num">
                                      <p:cBhvr>
                                        <p:cTn id="53" dur="400" fill="hold"/>
                                        <p:tgtEl>
                                          <p:spTgt spid="1871878">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1871878">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1871878">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1871878">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1871878">
                                            <p:txEl>
                                              <p:pRg st="6" end="6"/>
                                            </p:txEl>
                                          </p:spTgt>
                                        </p:tgtEl>
                                        <p:attrNameLst>
                                          <p:attrName>style.visibility</p:attrName>
                                        </p:attrNameLst>
                                      </p:cBhvr>
                                      <p:to>
                                        <p:strVal val="visible"/>
                                      </p:to>
                                    </p:set>
                                    <p:animEffect transition="in" filter="fade">
                                      <p:cBhvr>
                                        <p:cTn id="61" dur="100"/>
                                        <p:tgtEl>
                                          <p:spTgt spid="1871878">
                                            <p:txEl>
                                              <p:pRg st="6" end="6"/>
                                            </p:txEl>
                                          </p:spTgt>
                                        </p:tgtEl>
                                      </p:cBhvr>
                                    </p:animEffect>
                                    <p:anim calcmode="lin" valueType="num">
                                      <p:cBhvr>
                                        <p:cTn id="62" dur="400" fill="hold"/>
                                        <p:tgtEl>
                                          <p:spTgt spid="1871878">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1871878">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1871878">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1871878">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1871878">
                                            <p:txEl>
                                              <p:pRg st="7" end="7"/>
                                            </p:txEl>
                                          </p:spTgt>
                                        </p:tgtEl>
                                        <p:attrNameLst>
                                          <p:attrName>style.visibility</p:attrName>
                                        </p:attrNameLst>
                                      </p:cBhvr>
                                      <p:to>
                                        <p:strVal val="visible"/>
                                      </p:to>
                                    </p:set>
                                    <p:animEffect transition="in" filter="fade">
                                      <p:cBhvr>
                                        <p:cTn id="70" dur="100"/>
                                        <p:tgtEl>
                                          <p:spTgt spid="1871878">
                                            <p:txEl>
                                              <p:pRg st="7" end="7"/>
                                            </p:txEl>
                                          </p:spTgt>
                                        </p:tgtEl>
                                      </p:cBhvr>
                                    </p:animEffect>
                                    <p:anim calcmode="lin" valueType="num">
                                      <p:cBhvr>
                                        <p:cTn id="71" dur="400" fill="hold"/>
                                        <p:tgtEl>
                                          <p:spTgt spid="1871878">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1871878">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1871878">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1871878">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878"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648194" name="Picture 3" descr="EART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320675" y="1508125"/>
            <a:ext cx="3930650" cy="7016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rgbClr val="FFFF00"/>
                </a:solidFill>
              </a:rPr>
              <a:t>Ngày 1:</a:t>
            </a:r>
            <a:r>
              <a:rPr lang="en-US" sz="4000" b="1">
                <a:solidFill>
                  <a:schemeClr val="bg1"/>
                </a:solidFill>
              </a:rPr>
              <a:t> </a:t>
            </a:r>
            <a:r>
              <a:rPr lang="en-US" sz="3200" b="1">
                <a:solidFill>
                  <a:schemeClr val="bg1"/>
                </a:solidFill>
                <a:latin typeface="Arial" charset="0"/>
              </a:rPr>
              <a:t>Ánh sáng</a:t>
            </a:r>
          </a:p>
        </p:txBody>
      </p:sp>
      <p:sp>
        <p:nvSpPr>
          <p:cNvPr id="1861637" name="Text Box 5"/>
          <p:cNvSpPr txBox="1">
            <a:spLocks noChangeArrowheads="1"/>
          </p:cNvSpPr>
          <p:nvPr/>
        </p:nvSpPr>
        <p:spPr bwMode="auto">
          <a:xfrm>
            <a:off x="457200" y="2879725"/>
            <a:ext cx="4419600" cy="1189038"/>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rgbClr val="FFFF00"/>
                </a:solidFill>
              </a:rPr>
              <a:t>Ngày 2:</a:t>
            </a:r>
            <a:r>
              <a:rPr lang="en-US" sz="4000" b="1">
                <a:solidFill>
                  <a:schemeClr val="bg1"/>
                </a:solidFill>
              </a:rPr>
              <a:t> </a:t>
            </a:r>
            <a:r>
              <a:rPr lang="en-US" sz="3200" b="1">
                <a:solidFill>
                  <a:schemeClr val="bg1"/>
                </a:solidFill>
                <a:latin typeface="Arial" charset="0"/>
              </a:rPr>
              <a:t>Nước và khoảng không</a:t>
            </a:r>
          </a:p>
        </p:txBody>
      </p:sp>
      <p:sp>
        <p:nvSpPr>
          <p:cNvPr id="1861638" name="Text Box 6"/>
          <p:cNvSpPr txBox="1">
            <a:spLocks noChangeArrowheads="1"/>
          </p:cNvSpPr>
          <p:nvPr/>
        </p:nvSpPr>
        <p:spPr bwMode="auto">
          <a:xfrm>
            <a:off x="457200" y="4708525"/>
            <a:ext cx="4038600" cy="1189038"/>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150" indent="-57150"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rgbClr val="FFFF00"/>
                </a:solidFill>
              </a:rPr>
              <a:t>Ngày 3:</a:t>
            </a:r>
            <a:r>
              <a:rPr lang="en-US" sz="4000" b="1">
                <a:solidFill>
                  <a:schemeClr val="bg1"/>
                </a:solidFill>
              </a:rPr>
              <a:t> </a:t>
            </a:r>
            <a:r>
              <a:rPr lang="en-US" sz="3200" b="1">
                <a:solidFill>
                  <a:schemeClr val="bg1"/>
                </a:solidFill>
                <a:latin typeface="Arial" charset="0"/>
              </a:rPr>
              <a:t>Đất và biển</a:t>
            </a:r>
          </a:p>
        </p:txBody>
      </p:sp>
      <p:sp>
        <p:nvSpPr>
          <p:cNvPr id="1861639" name="Text Box 7"/>
          <p:cNvSpPr txBox="1">
            <a:spLocks noChangeArrowheads="1"/>
          </p:cNvSpPr>
          <p:nvPr/>
        </p:nvSpPr>
        <p:spPr bwMode="auto">
          <a:xfrm>
            <a:off x="4495800" y="1219200"/>
            <a:ext cx="4648200" cy="11588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rgbClr val="FFFF00"/>
                </a:solidFill>
              </a:rPr>
              <a:t>Ngày 4:</a:t>
            </a:r>
            <a:r>
              <a:rPr lang="en-US" sz="4000" b="1">
                <a:solidFill>
                  <a:schemeClr val="bg1"/>
                </a:solidFill>
              </a:rPr>
              <a:t> </a:t>
            </a:r>
            <a:r>
              <a:rPr lang="en-US" sz="3000" b="1">
                <a:solidFill>
                  <a:schemeClr val="bg1"/>
                </a:solidFill>
                <a:latin typeface="Arial" charset="0"/>
              </a:rPr>
              <a:t>Mặt trời, mặt trăng và các ngôi sao</a:t>
            </a:r>
          </a:p>
        </p:txBody>
      </p:sp>
      <p:sp>
        <p:nvSpPr>
          <p:cNvPr id="1861640" name="Text Box 8"/>
          <p:cNvSpPr txBox="1">
            <a:spLocks noChangeArrowheads="1"/>
          </p:cNvSpPr>
          <p:nvPr/>
        </p:nvSpPr>
        <p:spPr bwMode="auto">
          <a:xfrm>
            <a:off x="4495800" y="2879725"/>
            <a:ext cx="4191000" cy="1189038"/>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rgbClr val="FFFF00"/>
                </a:solidFill>
              </a:rPr>
              <a:t>Ngày 5:</a:t>
            </a:r>
            <a:r>
              <a:rPr lang="en-US" sz="4000" b="1">
                <a:solidFill>
                  <a:schemeClr val="bg1"/>
                </a:solidFill>
              </a:rPr>
              <a:t>  </a:t>
            </a:r>
            <a:r>
              <a:rPr lang="en-US" sz="3200" b="1">
                <a:solidFill>
                  <a:schemeClr val="bg1"/>
                </a:solidFill>
                <a:latin typeface="Arial" charset="0"/>
              </a:rPr>
              <a:t>Cá &amp; chim chóc</a:t>
            </a:r>
          </a:p>
        </p:txBody>
      </p:sp>
      <p:sp>
        <p:nvSpPr>
          <p:cNvPr id="1861641" name="Text Box 9"/>
          <p:cNvSpPr txBox="1">
            <a:spLocks noChangeArrowheads="1"/>
          </p:cNvSpPr>
          <p:nvPr/>
        </p:nvSpPr>
        <p:spPr bwMode="auto">
          <a:xfrm>
            <a:off x="4495800" y="4708525"/>
            <a:ext cx="4191000" cy="1189038"/>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4000" b="1">
                <a:solidFill>
                  <a:srgbClr val="FFFF00"/>
                </a:solidFill>
              </a:rPr>
              <a:t>Ngày 6:</a:t>
            </a:r>
            <a:r>
              <a:rPr lang="en-US" sz="4000" b="1">
                <a:solidFill>
                  <a:schemeClr val="bg1"/>
                </a:solidFill>
              </a:rPr>
              <a:t>  </a:t>
            </a:r>
            <a:r>
              <a:rPr lang="en-US" sz="3200" b="1">
                <a:solidFill>
                  <a:schemeClr val="bg1"/>
                </a:solidFill>
                <a:latin typeface="Arial" charset="0"/>
              </a:rPr>
              <a:t>Thú vật và con người</a:t>
            </a:r>
          </a:p>
        </p:txBody>
      </p:sp>
      <p:sp>
        <p:nvSpPr>
          <p:cNvPr id="648201" name="Text Box 10"/>
          <p:cNvSpPr txBox="1">
            <a:spLocks noChangeArrowheads="1"/>
          </p:cNvSpPr>
          <p:nvPr/>
        </p:nvSpPr>
        <p:spPr bwMode="auto">
          <a:xfrm>
            <a:off x="4876800" y="6248400"/>
            <a:ext cx="4267200" cy="579438"/>
          </a:xfrm>
          <a:prstGeom prst="rect">
            <a:avLst/>
          </a:prstGeom>
          <a:noFill/>
          <a:ln>
            <a:noFill/>
          </a:ln>
          <a:effectLst>
            <a:outerShdw dist="28398" dir="1593903"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pPr>
            <a:r>
              <a:rPr lang="en-US" sz="3200" b="1">
                <a:solidFill>
                  <a:schemeClr val="bg1"/>
                </a:solidFill>
              </a:rPr>
              <a:t>Sáng 1:3-31</a:t>
            </a:r>
          </a:p>
        </p:txBody>
      </p:sp>
      <p:sp>
        <p:nvSpPr>
          <p:cNvPr id="648202"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2400">
              <a:solidFill>
                <a:schemeClr val="bg1"/>
              </a:solidFill>
            </a:endParaRPr>
          </a:p>
        </p:txBody>
      </p:sp>
      <p:sp>
        <p:nvSpPr>
          <p:cNvPr id="64820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8204"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8205"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8206"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33</a:t>
            </a:r>
          </a:p>
        </p:txBody>
      </p:sp>
      <p:sp>
        <p:nvSpPr>
          <p:cNvPr id="64820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Vô hình</a:t>
            </a:r>
          </a:p>
        </p:txBody>
      </p:sp>
      <p:sp>
        <p:nvSpPr>
          <p:cNvPr id="648208" name="WordArt 17"/>
          <p:cNvSpPr>
            <a:spLocks noChangeArrowheads="1" noChangeShapeType="1" noTextEdit="1"/>
          </p:cNvSpPr>
          <p:nvPr/>
        </p:nvSpPr>
        <p:spPr bwMode="auto">
          <a:xfrm>
            <a:off x="4618038" y="473075"/>
            <a:ext cx="1538287" cy="990600"/>
          </a:xfrm>
          <a:prstGeom prst="rect">
            <a:avLst/>
          </a:prstGeom>
        </p:spPr>
        <p:txBody>
          <a:bodyPr wrap="none" fromWordArt="1">
            <a:prstTxWarp prst="textSlantUp">
              <a:avLst>
                <a:gd name="adj" fmla="val 32056"/>
              </a:avLst>
            </a:prstTxWarp>
          </a:bodyPr>
          <a:lstStyle/>
          <a:p>
            <a:pPr algn="ctr"/>
            <a:r>
              <a:rPr lang="en-US" sz="36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Arial"/>
                <a:ea typeface="Arial"/>
                <a:cs typeface="Arial"/>
              </a:rPr>
              <a:t>Trống không</a:t>
            </a: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Arial"/>
                <a:ea typeface="Arial"/>
                <a:cs typeface="Arial"/>
              </a:rPr>
              <a:t>định hình</a:t>
            </a: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Arial"/>
                <a:ea typeface="Arial"/>
                <a:cs typeface="Arial"/>
              </a:rPr>
              <a:t>Đầy dẫy</a:t>
            </a: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p>
        </p:txBody>
      </p:sp>
      <p:sp>
        <p:nvSpPr>
          <p:cNvPr id="648213" name="Rectangle 22"/>
          <p:cNvSpPr>
            <a:spLocks noGrp="1" noChangeArrowheads="1"/>
          </p:cNvSpPr>
          <p:nvPr>
            <p:ph type="title" idx="4294967295"/>
          </p:nvPr>
        </p:nvSpPr>
        <p:spPr>
          <a:xfrm>
            <a:off x="152400" y="0"/>
            <a:ext cx="6629400" cy="838200"/>
          </a:xfrm>
        </p:spPr>
        <p:txBody>
          <a:bodyPr/>
          <a:lstStyle/>
          <a:p>
            <a:pPr algn="l" eaLnBrk="1" hangingPunct="1"/>
            <a:r>
              <a:rPr lang="en-US" sz="5400" b="1">
                <a:solidFill>
                  <a:srgbClr val="FAFE1E"/>
                </a:solidFill>
                <a:latin typeface="Times New Roman" charset="0"/>
              </a:rPr>
              <a:t>Các ngày Sáng tạo</a:t>
            </a:r>
            <a:endParaRPr lang="en-US">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241" name="Picture 2" descr="npo0000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0451" name="Text Box 3"/>
          <p:cNvSpPr txBox="1">
            <a:spLocks noChangeArrowheads="1"/>
          </p:cNvSpPr>
          <p:nvPr/>
        </p:nvSpPr>
        <p:spPr bwMode="auto">
          <a:xfrm>
            <a:off x="1920875" y="381000"/>
            <a:ext cx="5576888" cy="519113"/>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b="1">
                <a:solidFill>
                  <a:srgbClr val="FFFFFF"/>
                </a:solidFill>
                <a:effectLst>
                  <a:outerShdw blurRad="38100" dist="38100" dir="2700000" algn="tl">
                    <a:srgbClr val="000000"/>
                  </a:outerShdw>
                </a:effectLst>
              </a:rPr>
              <a:t>Sự sáng tạo của ĐCT … ngày</a:t>
            </a:r>
            <a:r>
              <a:rPr lang="en-US">
                <a:solidFill>
                  <a:srgbClr val="FFFFFF"/>
                </a:solidFill>
              </a:rPr>
              <a:t> </a:t>
            </a:r>
            <a:r>
              <a:rPr lang="en-US" sz="2000" b="1">
                <a:solidFill>
                  <a:srgbClr val="FFFFFF"/>
                </a:solidFill>
                <a:effectLst>
                  <a:outerShdw blurRad="38100" dist="38100" dir="2700000" algn="tl">
                    <a:srgbClr val="000000"/>
                  </a:outerShdw>
                </a:effectLst>
                <a:latin typeface="Arial" charset="0"/>
              </a:rPr>
              <a:t>7</a:t>
            </a:r>
          </a:p>
        </p:txBody>
      </p:sp>
      <p:sp>
        <p:nvSpPr>
          <p:cNvPr id="2280452" name="Text Box 4"/>
          <p:cNvSpPr txBox="1">
            <a:spLocks noChangeArrowheads="1"/>
          </p:cNvSpPr>
          <p:nvPr/>
        </p:nvSpPr>
        <p:spPr bwMode="auto">
          <a:xfrm>
            <a:off x="457200" y="5486400"/>
            <a:ext cx="8534400" cy="1187450"/>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solidFill>
                  <a:srgbClr val="FFFFFF"/>
                </a:solidFill>
                <a:effectLst>
                  <a:outerShdw blurRad="38100" dist="38100" dir="2700000" algn="tl">
                    <a:srgbClr val="000000"/>
                  </a:outerShdw>
                </a:effectLst>
                <a:latin typeface="Arial" charset="0"/>
              </a:rPr>
              <a:t>Ngày thứ bảy, Đức Chúa Trời làm xong các công việc Ngài đã làm, và ngày thứ bảy, Ngài nghỉ các công việc Ngài đã làm (2:2).</a:t>
            </a:r>
          </a:p>
        </p:txBody>
      </p:sp>
      <p:sp>
        <p:nvSpPr>
          <p:cNvPr id="650244" name="AutoShape 6"/>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solidFill>
                <a:srgbClr val="FFFFFF"/>
              </a:solidFill>
            </a:endParaRPr>
          </a:p>
        </p:txBody>
      </p:sp>
      <p:sp>
        <p:nvSpPr>
          <p:cNvPr id="650245" name="Text Box 7"/>
          <p:cNvSpPr txBox="1">
            <a:spLocks noChangeArrowheads="1"/>
          </p:cNvSpPr>
          <p:nvPr/>
        </p:nvSpPr>
        <p:spPr bwMode="auto">
          <a:xfrm>
            <a:off x="182563" y="411163"/>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280456" name="Rectangle 8"/>
          <p:cNvSpPr>
            <a:spLocks noGrp="1" noRot="1" noChangeArrowheads="1"/>
          </p:cNvSpPr>
          <p:nvPr>
            <p:ph type="title" idx="4294967295"/>
          </p:nvPr>
        </p:nvSpPr>
        <p:spPr>
          <a:xfrm>
            <a:off x="6705600" y="76200"/>
            <a:ext cx="2216150" cy="609600"/>
          </a:xfrm>
        </p:spPr>
        <p:txBody>
          <a:bodyPr/>
          <a:lstStyle/>
          <a:p>
            <a:pPr algn="r" eaLnBrk="1" hangingPunct="1">
              <a:defRPr/>
            </a:pPr>
            <a:r>
              <a:rPr lang="en-US" sz="2400">
                <a:latin typeface="Tahoma" charset="0"/>
                <a:cs typeface="+mj-cs"/>
              </a:rPr>
              <a:t>Ngày 7</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289" name="Picture 2" descr="npo0000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2202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37091" name="Text Box 3"/>
          <p:cNvSpPr txBox="1">
            <a:spLocks noChangeArrowheads="1"/>
          </p:cNvSpPr>
          <p:nvPr/>
        </p:nvSpPr>
        <p:spPr bwMode="auto">
          <a:xfrm>
            <a:off x="1692275" y="304800"/>
            <a:ext cx="5622925" cy="519113"/>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b="1">
                <a:solidFill>
                  <a:srgbClr val="FFFFFF"/>
                </a:solidFill>
                <a:effectLst>
                  <a:outerShdw blurRad="38100" dist="38100" dir="2700000" algn="tl">
                    <a:srgbClr val="000000"/>
                  </a:outerShdw>
                </a:effectLst>
                <a:latin typeface="Arial" charset="0"/>
              </a:rPr>
              <a:t>Sự sáng tạo của ĐCT … ngày</a:t>
            </a:r>
            <a:r>
              <a:rPr lang="en-US">
                <a:solidFill>
                  <a:srgbClr val="FFFFFF"/>
                </a:solidFill>
              </a:rPr>
              <a:t> </a:t>
            </a:r>
            <a:r>
              <a:rPr lang="en-US" sz="2000" b="1">
                <a:solidFill>
                  <a:srgbClr val="FFFFFF"/>
                </a:solidFill>
                <a:effectLst>
                  <a:outerShdw blurRad="38100" dist="38100" dir="2700000" algn="tl">
                    <a:srgbClr val="000000"/>
                  </a:outerShdw>
                </a:effectLst>
                <a:latin typeface="Arial" charset="0"/>
              </a:rPr>
              <a:t>7</a:t>
            </a:r>
          </a:p>
        </p:txBody>
      </p:sp>
      <p:sp>
        <p:nvSpPr>
          <p:cNvPr id="2137092" name="Text Box 4"/>
          <p:cNvSpPr txBox="1">
            <a:spLocks noChangeArrowheads="1"/>
          </p:cNvSpPr>
          <p:nvPr/>
        </p:nvSpPr>
        <p:spPr bwMode="auto">
          <a:xfrm>
            <a:off x="0" y="5715000"/>
            <a:ext cx="9372600" cy="118745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400" b="1">
                <a:solidFill>
                  <a:srgbClr val="FFFFFF"/>
                </a:solidFill>
                <a:effectLst>
                  <a:outerShdw blurRad="38100" dist="38100" dir="2700000" algn="tl">
                    <a:srgbClr val="000000"/>
                  </a:outerShdw>
                </a:effectLst>
                <a:latin typeface="Arial" charset="0"/>
              </a:rPr>
              <a:t>Rồi, Ngài ban phước cho ngày thứ bảy, đặt là ngày thánh, vì trong ngày đó, Ngài nghỉ các công việc đã dựng nên và đã làm xong rồi (2:3).</a:t>
            </a:r>
          </a:p>
        </p:txBody>
      </p:sp>
      <p:sp>
        <p:nvSpPr>
          <p:cNvPr id="652292" name="AutoShape 6"/>
          <p:cNvSpPr>
            <a:spLocks noChangeArrowheads="1"/>
          </p:cNvSpPr>
          <p:nvPr/>
        </p:nvSpPr>
        <p:spPr bwMode="auto">
          <a:xfrm>
            <a:off x="152400" y="228600"/>
            <a:ext cx="1066800" cy="838200"/>
          </a:xfrm>
          <a:prstGeom prst="cloudCallout">
            <a:avLst>
              <a:gd name="adj1" fmla="val 67111"/>
              <a:gd name="adj2" fmla="val 62310"/>
            </a:avLst>
          </a:prstGeom>
          <a:solidFill>
            <a:schemeClr val="tx2"/>
          </a:solidFill>
          <a:ln w="12700" cap="sq">
            <a:solidFill>
              <a:schemeClr val="tx1"/>
            </a:solidFill>
            <a:round/>
            <a:headEnd type="none" w="sm" len="sm"/>
            <a:tailEnd type="none" w="sm" len="sm"/>
          </a:ln>
        </p:spPr>
        <p:txBody>
          <a:bodyPr/>
          <a:lstStyle/>
          <a:p>
            <a:pPr algn="ctr">
              <a:spcBef>
                <a:spcPct val="0"/>
              </a:spcBef>
            </a:pPr>
            <a:endParaRPr lang="en-US" sz="2400">
              <a:solidFill>
                <a:srgbClr val="FFFFFF"/>
              </a:solidFill>
            </a:endParaRPr>
          </a:p>
        </p:txBody>
      </p:sp>
      <p:sp>
        <p:nvSpPr>
          <p:cNvPr id="652293" name="Text Box 7"/>
          <p:cNvSpPr txBox="1">
            <a:spLocks noChangeArrowheads="1"/>
          </p:cNvSpPr>
          <p:nvPr/>
        </p:nvSpPr>
        <p:spPr bwMode="auto">
          <a:xfrm>
            <a:off x="182563" y="411163"/>
            <a:ext cx="990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rPr>
              <a:t>Sự Sáng Tạo</a:t>
            </a:r>
          </a:p>
        </p:txBody>
      </p:sp>
      <p:sp>
        <p:nvSpPr>
          <p:cNvPr id="2137096" name="Rectangle 8"/>
          <p:cNvSpPr>
            <a:spLocks noGrp="1" noRot="1" noChangeArrowheads="1"/>
          </p:cNvSpPr>
          <p:nvPr>
            <p:ph type="title" idx="4294967295"/>
          </p:nvPr>
        </p:nvSpPr>
        <p:spPr>
          <a:xfrm>
            <a:off x="6400800" y="0"/>
            <a:ext cx="2743200" cy="457200"/>
          </a:xfrm>
        </p:spPr>
        <p:txBody>
          <a:bodyPr/>
          <a:lstStyle/>
          <a:p>
            <a:pPr algn="r" eaLnBrk="1" hangingPunct="1">
              <a:defRPr/>
            </a:pPr>
            <a:r>
              <a:rPr lang="en-US" sz="2400">
                <a:latin typeface="Tahoma" charset="0"/>
                <a:cs typeface="+mj-cs"/>
              </a:rPr>
              <a:t>Sa-bát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37" name="Picture 2" descr="EARTH"/>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2019300" y="16144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0387" name="Text Box 3"/>
          <p:cNvSpPr txBox="1">
            <a:spLocks noChangeArrowheads="1"/>
          </p:cNvSpPr>
          <p:nvPr/>
        </p:nvSpPr>
        <p:spPr bwMode="auto">
          <a:xfrm>
            <a:off x="304800" y="3990975"/>
            <a:ext cx="3276600" cy="519113"/>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b="1">
                <a:solidFill>
                  <a:schemeClr val="bg1"/>
                </a:solidFill>
                <a:latin typeface="Arial" charset="0"/>
              </a:rPr>
              <a:t>Tiền Sáng Tạo</a:t>
            </a:r>
          </a:p>
        </p:txBody>
      </p:sp>
      <p:sp>
        <p:nvSpPr>
          <p:cNvPr id="2320388" name="Text Box 4"/>
          <p:cNvSpPr txBox="1">
            <a:spLocks noChangeArrowheads="1"/>
          </p:cNvSpPr>
          <p:nvPr/>
        </p:nvSpPr>
        <p:spPr bwMode="auto">
          <a:xfrm>
            <a:off x="304800" y="5257800"/>
            <a:ext cx="2971800"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Arial" charset="0"/>
                <a:ea typeface="ＭＳ Ｐゴシック" pitchFamily="34" charset="-128"/>
                <a:cs typeface="+mn-cs"/>
              </a:rPr>
              <a:t>Hai giai đoạn</a:t>
            </a:r>
          </a:p>
        </p:txBody>
      </p:sp>
      <p:sp>
        <p:nvSpPr>
          <p:cNvPr id="2320389" name="Text Box 5"/>
          <p:cNvSpPr txBox="1">
            <a:spLocks noChangeArrowheads="1"/>
          </p:cNvSpPr>
          <p:nvPr/>
        </p:nvSpPr>
        <p:spPr bwMode="auto">
          <a:xfrm>
            <a:off x="304800" y="2111375"/>
            <a:ext cx="2895600" cy="519113"/>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b="1">
                <a:solidFill>
                  <a:schemeClr val="bg1"/>
                </a:solidFill>
                <a:latin typeface="Arial" charset="0"/>
              </a:rPr>
              <a:t>Ngày-thời đại</a:t>
            </a:r>
          </a:p>
        </p:txBody>
      </p:sp>
      <p:sp>
        <p:nvSpPr>
          <p:cNvPr id="2320390" name="Text Box 6"/>
          <p:cNvSpPr txBox="1">
            <a:spLocks noChangeArrowheads="1"/>
          </p:cNvSpPr>
          <p:nvPr/>
        </p:nvSpPr>
        <p:spPr bwMode="auto">
          <a:xfrm>
            <a:off x="304800" y="3116263"/>
            <a:ext cx="3581400" cy="519112"/>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b="1">
                <a:solidFill>
                  <a:schemeClr val="bg1"/>
                </a:solidFill>
                <a:latin typeface="Arial" charset="0"/>
                <a:ea typeface="ＭＳ Ｐゴシック" pitchFamily="34" charset="-128"/>
                <a:cs typeface="+mn-cs"/>
              </a:rPr>
              <a:t>Văn chương</a:t>
            </a:r>
          </a:p>
        </p:txBody>
      </p:sp>
      <p:sp>
        <p:nvSpPr>
          <p:cNvPr id="2320391" name="Text Box 7"/>
          <p:cNvSpPr txBox="1">
            <a:spLocks noChangeArrowheads="1"/>
          </p:cNvSpPr>
          <p:nvPr/>
        </p:nvSpPr>
        <p:spPr bwMode="auto">
          <a:xfrm>
            <a:off x="304800" y="1241425"/>
            <a:ext cx="3581400" cy="519113"/>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b="1">
                <a:solidFill>
                  <a:schemeClr val="bg1"/>
                </a:solidFill>
                <a:latin typeface="Arial" charset="0"/>
              </a:rPr>
              <a:t>24-giờ một ngày</a:t>
            </a:r>
          </a:p>
        </p:txBody>
      </p:sp>
      <p:sp>
        <p:nvSpPr>
          <p:cNvPr id="2320392" name="Text Box 8"/>
          <p:cNvSpPr txBox="1">
            <a:spLocks noChangeArrowheads="1"/>
          </p:cNvSpPr>
          <p:nvPr/>
        </p:nvSpPr>
        <p:spPr bwMode="auto">
          <a:xfrm>
            <a:off x="3352800" y="3946525"/>
            <a:ext cx="6019800" cy="82232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90513" indent="-290513" eaLnBrk="0" hangingPunct="0">
              <a:tabLst>
                <a:tab pos="3092450" algn="l"/>
              </a:tabLst>
              <a:defRPr sz="2800">
                <a:solidFill>
                  <a:schemeClr val="tx1"/>
                </a:solidFill>
                <a:latin typeface="Times New Roman" charset="0"/>
                <a:ea typeface="ＭＳ Ｐゴシック" charset="0"/>
                <a:cs typeface="ＭＳ Ｐゴシック" charset="0"/>
              </a:defRPr>
            </a:lvl1pPr>
            <a:lvl2pPr marL="742950" indent="-285750" eaLnBrk="0" hangingPunct="0">
              <a:tabLst>
                <a:tab pos="3092450" algn="l"/>
              </a:tabLst>
              <a:defRPr sz="2800">
                <a:solidFill>
                  <a:schemeClr val="tx1"/>
                </a:solidFill>
                <a:latin typeface="Times New Roman" charset="0"/>
                <a:ea typeface="ＭＳ Ｐゴシック" charset="0"/>
              </a:defRPr>
            </a:lvl2pPr>
            <a:lvl3pPr marL="1143000" indent="-228600" eaLnBrk="0" hangingPunct="0">
              <a:tabLst>
                <a:tab pos="3092450" algn="l"/>
              </a:tabLst>
              <a:defRPr sz="2800">
                <a:solidFill>
                  <a:schemeClr val="tx1"/>
                </a:solidFill>
                <a:latin typeface="Times New Roman" charset="0"/>
                <a:ea typeface="ＭＳ Ｐゴシック" charset="0"/>
              </a:defRPr>
            </a:lvl3pPr>
            <a:lvl4pPr marL="1600200" indent="-228600" eaLnBrk="0" hangingPunct="0">
              <a:tabLst>
                <a:tab pos="3092450" algn="l"/>
              </a:tabLst>
              <a:defRPr sz="2800">
                <a:solidFill>
                  <a:schemeClr val="tx1"/>
                </a:solidFill>
                <a:latin typeface="Times New Roman" charset="0"/>
                <a:ea typeface="ＭＳ Ｐゴシック" charset="0"/>
              </a:defRPr>
            </a:lvl4pPr>
            <a:lvl5pPr marL="2057400" indent="-228600" eaLnBrk="0" hangingPunct="0">
              <a:tabLst>
                <a:tab pos="3092450" algn="l"/>
              </a:tabLst>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tabLst>
                <a:tab pos="3092450" algn="l"/>
              </a:tabLs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tabLst>
                <a:tab pos="3092450" algn="l"/>
              </a:tabLs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tabLst>
                <a:tab pos="3092450" algn="l"/>
              </a:tabLs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tabLst>
                <a:tab pos="3092450" algn="l"/>
              </a:tabLst>
              <a:defRPr sz="2800">
                <a:solidFill>
                  <a:schemeClr val="tx1"/>
                </a:solidFill>
                <a:latin typeface="Times New Roman" charset="0"/>
                <a:ea typeface="ＭＳ Ｐゴシック" charset="0"/>
              </a:defRPr>
            </a:lvl9pPr>
          </a:lstStyle>
          <a:p>
            <a:pPr eaLnBrk="1" hangingPunct="1">
              <a:spcBef>
                <a:spcPct val="50000"/>
              </a:spcBef>
            </a:pPr>
            <a:r>
              <a:rPr lang="en-US" sz="2400" b="1" u="sng">
                <a:solidFill>
                  <a:srgbClr val="00FFFF"/>
                </a:solidFill>
                <a:latin typeface="Arial" charset="0"/>
              </a:rPr>
              <a:t>Sáng tạo |</a:t>
            </a:r>
            <a:r>
              <a:rPr lang="en-US" sz="2400" b="1">
                <a:solidFill>
                  <a:srgbClr val="00FFFF"/>
                </a:solidFill>
                <a:latin typeface="Arial" charset="0"/>
              </a:rPr>
              <a:t> </a:t>
            </a:r>
            <a:r>
              <a:rPr lang="en-US" sz="2400" b="1">
                <a:solidFill>
                  <a:schemeClr val="bg1"/>
                </a:solidFill>
                <a:latin typeface="Arial" charset="0"/>
              </a:rPr>
              <a:t>gián đoạn</a:t>
            </a:r>
            <a:r>
              <a:rPr lang="en-US" sz="2400" b="1">
                <a:solidFill>
                  <a:srgbClr val="00FFFF"/>
                </a:solidFill>
                <a:latin typeface="Arial" charset="0"/>
              </a:rPr>
              <a:t> </a:t>
            </a:r>
            <a:r>
              <a:rPr lang="en-US" sz="2400" b="1" u="sng">
                <a:solidFill>
                  <a:srgbClr val="00FFFF"/>
                </a:solidFill>
                <a:latin typeface="Arial" charset="0"/>
              </a:rPr>
              <a:t>| Tái sáng tạo</a:t>
            </a:r>
            <a:br>
              <a:rPr lang="en-US" sz="2400" b="1" u="sng">
                <a:solidFill>
                  <a:srgbClr val="00FFFF"/>
                </a:solidFill>
                <a:latin typeface="Arial" charset="0"/>
              </a:rPr>
            </a:br>
            <a:r>
              <a:rPr lang="en-US" sz="2400" b="1">
                <a:solidFill>
                  <a:srgbClr val="00FFFF"/>
                </a:solidFill>
                <a:latin typeface="Arial" charset="0"/>
              </a:rPr>
              <a:t>1:1	1:2-2:3</a:t>
            </a:r>
          </a:p>
        </p:txBody>
      </p:sp>
      <p:sp>
        <p:nvSpPr>
          <p:cNvPr id="2320393" name="Text Box 9"/>
          <p:cNvSpPr txBox="1">
            <a:spLocks noChangeArrowheads="1"/>
          </p:cNvSpPr>
          <p:nvPr/>
        </p:nvSpPr>
        <p:spPr bwMode="auto">
          <a:xfrm>
            <a:off x="3352800" y="5213350"/>
            <a:ext cx="5854700" cy="45720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b="1" u="sng">
                <a:solidFill>
                  <a:srgbClr val="00FFFF"/>
                </a:solidFill>
                <a:latin typeface="Arial" charset="0"/>
              </a:rPr>
              <a:t>Sáng tạo |</a:t>
            </a:r>
            <a:r>
              <a:rPr lang="en-US" sz="2400" b="1">
                <a:solidFill>
                  <a:srgbClr val="00FFFF"/>
                </a:solidFill>
                <a:latin typeface="Arial" charset="0"/>
              </a:rPr>
              <a:t> </a:t>
            </a:r>
            <a:r>
              <a:rPr lang="en-US" sz="2400" b="1">
                <a:solidFill>
                  <a:schemeClr val="bg1"/>
                </a:solidFill>
                <a:latin typeface="Arial" charset="0"/>
              </a:rPr>
              <a:t>gián đoạn </a:t>
            </a:r>
            <a:r>
              <a:rPr lang="en-US" sz="2400" b="1" u="sng">
                <a:solidFill>
                  <a:srgbClr val="00FFFF"/>
                </a:solidFill>
                <a:latin typeface="Arial" charset="0"/>
              </a:rPr>
              <a:t>| Sáng tạo  </a:t>
            </a:r>
            <a:r>
              <a:rPr lang="en-US" sz="2400" b="1">
                <a:solidFill>
                  <a:srgbClr val="00FFFF"/>
                </a:solidFill>
                <a:latin typeface="Arial" charset="0"/>
              </a:rPr>
              <a:t>	   </a:t>
            </a:r>
          </a:p>
        </p:txBody>
      </p:sp>
      <p:sp>
        <p:nvSpPr>
          <p:cNvPr id="2320394" name="Text Box 10"/>
          <p:cNvSpPr txBox="1">
            <a:spLocks noChangeArrowheads="1"/>
          </p:cNvSpPr>
          <p:nvPr/>
        </p:nvSpPr>
        <p:spPr bwMode="auto">
          <a:xfrm>
            <a:off x="3429000" y="2141538"/>
            <a:ext cx="5441950" cy="94615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b="1">
                <a:solidFill>
                  <a:srgbClr val="00FFFF"/>
                </a:solidFill>
                <a:latin typeface="Arial" charset="0"/>
              </a:rPr>
              <a:t>1 ngày = một thời đại không xác định</a:t>
            </a:r>
          </a:p>
        </p:txBody>
      </p:sp>
      <p:sp>
        <p:nvSpPr>
          <p:cNvPr id="2320395" name="Text Box 11"/>
          <p:cNvSpPr txBox="1">
            <a:spLocks noChangeArrowheads="1"/>
          </p:cNvSpPr>
          <p:nvPr/>
        </p:nvSpPr>
        <p:spPr bwMode="auto">
          <a:xfrm>
            <a:off x="3429000" y="1241425"/>
            <a:ext cx="5441950" cy="519113"/>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b="1">
                <a:solidFill>
                  <a:srgbClr val="00FFFF"/>
                </a:solidFill>
                <a:latin typeface="Arial" charset="0"/>
              </a:rPr>
              <a:t>1 ngày = 24 giờ nghĩa đen</a:t>
            </a:r>
          </a:p>
        </p:txBody>
      </p:sp>
      <p:sp>
        <p:nvSpPr>
          <p:cNvPr id="2320396" name="Text Box 12"/>
          <p:cNvSpPr txBox="1">
            <a:spLocks noChangeArrowheads="1"/>
          </p:cNvSpPr>
          <p:nvPr/>
        </p:nvSpPr>
        <p:spPr bwMode="auto">
          <a:xfrm>
            <a:off x="3352800" y="3116263"/>
            <a:ext cx="5441950" cy="519112"/>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b="1">
                <a:solidFill>
                  <a:srgbClr val="00FFFF"/>
                </a:solidFill>
                <a:latin typeface="Arial" charset="0"/>
              </a:rPr>
              <a:t>7 ngày = mang tính biểu tượng</a:t>
            </a:r>
          </a:p>
        </p:txBody>
      </p:sp>
      <p:sp>
        <p:nvSpPr>
          <p:cNvPr id="654348" name="Text Box 13"/>
          <p:cNvSpPr txBox="1">
            <a:spLocks noChangeArrowheads="1"/>
          </p:cNvSpPr>
          <p:nvPr/>
        </p:nvSpPr>
        <p:spPr bwMode="auto">
          <a:xfrm>
            <a:off x="4876800" y="6248400"/>
            <a:ext cx="4267200" cy="579438"/>
          </a:xfrm>
          <a:prstGeom prst="rect">
            <a:avLst/>
          </a:prstGeom>
          <a:noFill/>
          <a:ln>
            <a:noFill/>
          </a:ln>
          <a:effectLst>
            <a:outerShdw dist="28398" dir="1593903"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eaLnBrk="1" hangingPunct="1">
              <a:spcBef>
                <a:spcPct val="50000"/>
              </a:spcBef>
            </a:pPr>
            <a:r>
              <a:rPr lang="en-US" sz="3200" b="1">
                <a:solidFill>
                  <a:schemeClr val="bg1"/>
                </a:solidFill>
              </a:rPr>
              <a:t>Sáng 1</a:t>
            </a:r>
          </a:p>
        </p:txBody>
      </p:sp>
      <p:sp>
        <p:nvSpPr>
          <p:cNvPr id="654349" name="Rectangle 14"/>
          <p:cNvSpPr>
            <a:spLocks noGrp="1" noChangeArrowheads="1"/>
          </p:cNvSpPr>
          <p:nvPr>
            <p:ph type="title" idx="4294967295"/>
          </p:nvPr>
        </p:nvSpPr>
        <p:spPr>
          <a:xfrm>
            <a:off x="1371600" y="76200"/>
            <a:ext cx="6553200" cy="914400"/>
          </a:xfrm>
        </p:spPr>
        <p:txBody>
          <a:bodyPr/>
          <a:lstStyle/>
          <a:p>
            <a:pPr eaLnBrk="1" hangingPunct="1"/>
            <a:r>
              <a:rPr lang="en-US" sz="5400" b="1">
                <a:solidFill>
                  <a:schemeClr val="bg1"/>
                </a:solidFill>
                <a:latin typeface="Times New Roman" charset="0"/>
              </a:rPr>
              <a:t>Các thuyết sáng tạo</a:t>
            </a:r>
            <a:endParaRPr lang="en-US">
              <a:latin typeface="Times New Roman" charset="0"/>
            </a:endParaRPr>
          </a:p>
        </p:txBody>
      </p:sp>
      <p:sp>
        <p:nvSpPr>
          <p:cNvPr id="654350" name="Text Box 15"/>
          <p:cNvSpPr txBox="1">
            <a:spLocks noChangeArrowheads="1"/>
          </p:cNvSpPr>
          <p:nvPr/>
        </p:nvSpPr>
        <p:spPr bwMode="auto">
          <a:xfrm>
            <a:off x="3429000" y="5759450"/>
            <a:ext cx="43751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165100" indent="-165100"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3600" b="1">
                <a:solidFill>
                  <a:srgbClr val="00FFFF"/>
                </a:solidFill>
              </a:rPr>
              <a:t>	1:1-2:3		  2:4-25</a:t>
            </a:r>
          </a:p>
        </p:txBody>
      </p:sp>
      <p:sp>
        <p:nvSpPr>
          <p:cNvPr id="654351" name="Text Box 16"/>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chemeClr val="bg1"/>
                </a:solidFill>
              </a:rPr>
              <a:t>71</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20388"/>
                                        </p:tgtEl>
                                        <p:attrNameLst>
                                          <p:attrName>style.visibility</p:attrName>
                                        </p:attrNameLst>
                                      </p:cBhvr>
                                      <p:to>
                                        <p:strVal val="visible"/>
                                      </p:to>
                                    </p:set>
                                    <p:animEffect transition="in" filter="dissolve">
                                      <p:cBhvr>
                                        <p:cTn id="7" dur="500"/>
                                        <p:tgtEl>
                                          <p:spTgt spid="2320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20393"/>
                                        </p:tgtEl>
                                        <p:attrNameLst>
                                          <p:attrName>style.visibility</p:attrName>
                                        </p:attrNameLst>
                                      </p:cBhvr>
                                      <p:to>
                                        <p:strVal val="visible"/>
                                      </p:to>
                                    </p:set>
                                    <p:animEffect transition="in" filter="dissolve">
                                      <p:cBhvr>
                                        <p:cTn id="12" dur="500"/>
                                        <p:tgtEl>
                                          <p:spTgt spid="23203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20387"/>
                                        </p:tgtEl>
                                        <p:attrNameLst>
                                          <p:attrName>style.visibility</p:attrName>
                                        </p:attrNameLst>
                                      </p:cBhvr>
                                      <p:to>
                                        <p:strVal val="visible"/>
                                      </p:to>
                                    </p:set>
                                    <p:animEffect transition="in" filter="dissolve">
                                      <p:cBhvr>
                                        <p:cTn id="17" dur="500"/>
                                        <p:tgtEl>
                                          <p:spTgt spid="23203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20392"/>
                                        </p:tgtEl>
                                        <p:attrNameLst>
                                          <p:attrName>style.visibility</p:attrName>
                                        </p:attrNameLst>
                                      </p:cBhvr>
                                      <p:to>
                                        <p:strVal val="visible"/>
                                      </p:to>
                                    </p:set>
                                    <p:animEffect transition="in" filter="dissolve">
                                      <p:cBhvr>
                                        <p:cTn id="22" dur="500"/>
                                        <p:tgtEl>
                                          <p:spTgt spid="23203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20390"/>
                                        </p:tgtEl>
                                        <p:attrNameLst>
                                          <p:attrName>style.visibility</p:attrName>
                                        </p:attrNameLst>
                                      </p:cBhvr>
                                      <p:to>
                                        <p:strVal val="visible"/>
                                      </p:to>
                                    </p:set>
                                    <p:animEffect transition="in" filter="dissolve">
                                      <p:cBhvr>
                                        <p:cTn id="27" dur="500"/>
                                        <p:tgtEl>
                                          <p:spTgt spid="23203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320396"/>
                                        </p:tgtEl>
                                        <p:attrNameLst>
                                          <p:attrName>style.visibility</p:attrName>
                                        </p:attrNameLst>
                                      </p:cBhvr>
                                      <p:to>
                                        <p:strVal val="visible"/>
                                      </p:to>
                                    </p:set>
                                    <p:animEffect transition="in" filter="dissolve">
                                      <p:cBhvr>
                                        <p:cTn id="32" dur="500"/>
                                        <p:tgtEl>
                                          <p:spTgt spid="232039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320389"/>
                                        </p:tgtEl>
                                        <p:attrNameLst>
                                          <p:attrName>style.visibility</p:attrName>
                                        </p:attrNameLst>
                                      </p:cBhvr>
                                      <p:to>
                                        <p:strVal val="visible"/>
                                      </p:to>
                                    </p:set>
                                    <p:animEffect transition="in" filter="dissolve">
                                      <p:cBhvr>
                                        <p:cTn id="37" dur="500"/>
                                        <p:tgtEl>
                                          <p:spTgt spid="232038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320394"/>
                                        </p:tgtEl>
                                        <p:attrNameLst>
                                          <p:attrName>style.visibility</p:attrName>
                                        </p:attrNameLst>
                                      </p:cBhvr>
                                      <p:to>
                                        <p:strVal val="visible"/>
                                      </p:to>
                                    </p:set>
                                    <p:animEffect transition="in" filter="dissolve">
                                      <p:cBhvr>
                                        <p:cTn id="42" dur="500"/>
                                        <p:tgtEl>
                                          <p:spTgt spid="23203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320391"/>
                                        </p:tgtEl>
                                        <p:attrNameLst>
                                          <p:attrName>style.visibility</p:attrName>
                                        </p:attrNameLst>
                                      </p:cBhvr>
                                      <p:to>
                                        <p:strVal val="visible"/>
                                      </p:to>
                                    </p:set>
                                    <p:animEffect transition="in" filter="dissolve">
                                      <p:cBhvr>
                                        <p:cTn id="47" dur="500"/>
                                        <p:tgtEl>
                                          <p:spTgt spid="232039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320395"/>
                                        </p:tgtEl>
                                        <p:attrNameLst>
                                          <p:attrName>style.visibility</p:attrName>
                                        </p:attrNameLst>
                                      </p:cBhvr>
                                      <p:to>
                                        <p:strVal val="visible"/>
                                      </p:to>
                                    </p:set>
                                    <p:animEffect transition="in" filter="dissolve">
                                      <p:cBhvr>
                                        <p:cTn id="52" dur="500"/>
                                        <p:tgtEl>
                                          <p:spTgt spid="2320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0387" grpId="0" autoUpdateAnimBg="0"/>
      <p:bldP spid="2320388" grpId="0" autoUpdateAnimBg="0"/>
      <p:bldP spid="2320389" grpId="0" autoUpdateAnimBg="0"/>
      <p:bldP spid="2320390" grpId="0" autoUpdateAnimBg="0"/>
      <p:bldP spid="2320391" grpId="0" autoUpdateAnimBg="0"/>
      <p:bldP spid="2320392" grpId="0" autoUpdateAnimBg="0"/>
      <p:bldP spid="2320393" grpId="0" autoUpdateAnimBg="0"/>
      <p:bldP spid="2320394" grpId="0" autoUpdateAnimBg="0"/>
      <p:bldP spid="2320395" grpId="0" autoUpdateAnimBg="0"/>
      <p:bldP spid="2320396"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55329" name="Rectangle 2"/>
          <p:cNvSpPr>
            <a:spLocks noGrp="1" noChangeArrowheads="1"/>
          </p:cNvSpPr>
          <p:nvPr>
            <p:ph type="title"/>
          </p:nvPr>
        </p:nvSpPr>
        <p:spPr>
          <a:xfrm>
            <a:off x="685800" y="260350"/>
            <a:ext cx="7772400" cy="1143000"/>
          </a:xfrm>
        </p:spPr>
        <p:txBody>
          <a:bodyPr>
            <a:normAutofit fontScale="90000"/>
          </a:bodyPr>
          <a:lstStyle/>
          <a:p>
            <a:pPr>
              <a:defRPr/>
            </a:pPr>
            <a:r>
              <a:rPr lang="en-US" altLang="zh-CN" sz="4000">
                <a:solidFill>
                  <a:schemeClr val="bg1"/>
                </a:solidFill>
                <a:latin typeface="Arial" charset="0"/>
                <a:ea typeface="ＭＳ Ｐゴシック" charset="0"/>
              </a:rPr>
              <a:t>How Big is the God of Creation?</a:t>
            </a:r>
            <a:br>
              <a:rPr lang="en-US" altLang="zh-CN" sz="4000">
                <a:solidFill>
                  <a:schemeClr val="bg1"/>
                </a:solidFill>
                <a:latin typeface="Arial" charset="0"/>
                <a:ea typeface="ＭＳ Ｐゴシック" charset="0"/>
              </a:rPr>
            </a:br>
            <a:r>
              <a:rPr lang="en-US" altLang="zh-CN" sz="3200">
                <a:solidFill>
                  <a:schemeClr val="bg1"/>
                </a:solidFill>
                <a:latin typeface="Arial" charset="0"/>
                <a:ea typeface="ＭＳ Ｐゴシック" charset="0"/>
              </a:rPr>
              <a:t>An Amazing Comparison</a:t>
            </a:r>
          </a:p>
        </p:txBody>
      </p:sp>
      <p:pic>
        <p:nvPicPr>
          <p:cNvPr id="2215939" name="Picture 3" descr="universe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t="2976" b="2976"/>
          <a:stretch>
            <a:fillRect/>
          </a:stretch>
        </p:blipFill>
        <p:spPr>
          <a:ln w="12700">
            <a:solidFill>
              <a:schemeClr val="bg1"/>
            </a:solidFill>
            <a:miter lim="800000"/>
            <a:headEnd/>
            <a:tailEnd/>
          </a:ln>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656388" name="Text Box 5"/>
          <p:cNvSpPr txBox="1">
            <a:spLocks noChangeArrowheads="1"/>
          </p:cNvSpPr>
          <p:nvPr/>
        </p:nvSpPr>
        <p:spPr bwMode="auto">
          <a:xfrm>
            <a:off x="1835150" y="1892300"/>
            <a:ext cx="1081088" cy="457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400">
                <a:solidFill>
                  <a:srgbClr val="FFFFFF"/>
                </a:solidFill>
                <a:latin typeface="Arial" charset="0"/>
              </a:rPr>
              <a:t>Earth</a:t>
            </a:r>
          </a:p>
        </p:txBody>
      </p:sp>
      <p:sp>
        <p:nvSpPr>
          <p:cNvPr id="656389" name="Text Box 6"/>
          <p:cNvSpPr txBox="1">
            <a:spLocks noChangeArrowheads="1"/>
          </p:cNvSpPr>
          <p:nvPr/>
        </p:nvSpPr>
        <p:spPr bwMode="auto">
          <a:xfrm>
            <a:off x="5867400" y="2108200"/>
            <a:ext cx="1081088" cy="457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400">
                <a:solidFill>
                  <a:srgbClr val="FFFFFF"/>
                </a:solidFill>
                <a:latin typeface="Arial" charset="0"/>
              </a:rPr>
              <a:t>Venus</a:t>
            </a:r>
          </a:p>
        </p:txBody>
      </p:sp>
      <p:sp>
        <p:nvSpPr>
          <p:cNvPr id="656390" name="Text Box 7"/>
          <p:cNvSpPr txBox="1">
            <a:spLocks noChangeArrowheads="1"/>
          </p:cNvSpPr>
          <p:nvPr/>
        </p:nvSpPr>
        <p:spPr bwMode="auto">
          <a:xfrm>
            <a:off x="1546225" y="5995988"/>
            <a:ext cx="1081088" cy="457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400">
                <a:solidFill>
                  <a:srgbClr val="FFFFFF"/>
                </a:solidFill>
                <a:latin typeface="Arial" charset="0"/>
              </a:rPr>
              <a:t>Mars</a:t>
            </a:r>
          </a:p>
        </p:txBody>
      </p:sp>
      <p:sp>
        <p:nvSpPr>
          <p:cNvPr id="656391" name="Text Box 8"/>
          <p:cNvSpPr txBox="1">
            <a:spLocks noChangeArrowheads="1"/>
          </p:cNvSpPr>
          <p:nvPr/>
        </p:nvSpPr>
        <p:spPr bwMode="auto">
          <a:xfrm>
            <a:off x="3708400" y="5995988"/>
            <a:ext cx="1368425" cy="457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400">
                <a:solidFill>
                  <a:srgbClr val="FFFFFF"/>
                </a:solidFill>
                <a:latin typeface="Arial" charset="0"/>
              </a:rPr>
              <a:t>Mercury</a:t>
            </a:r>
          </a:p>
        </p:txBody>
      </p:sp>
      <p:sp>
        <p:nvSpPr>
          <p:cNvPr id="656392" name="Text Box 9"/>
          <p:cNvSpPr txBox="1">
            <a:spLocks noChangeArrowheads="1"/>
          </p:cNvSpPr>
          <p:nvPr/>
        </p:nvSpPr>
        <p:spPr bwMode="auto">
          <a:xfrm>
            <a:off x="5724525" y="6021388"/>
            <a:ext cx="1081088" cy="457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400">
                <a:solidFill>
                  <a:srgbClr val="FFFFFF"/>
                </a:solidFill>
                <a:latin typeface="Arial" charset="0"/>
              </a:rPr>
              <a:t>Pluto</a:t>
            </a:r>
          </a:p>
        </p:txBody>
      </p:sp>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2000"/>
                                  </p:stCondLst>
                                  <p:childTnLst>
                                    <p:set>
                                      <p:cBhvr>
                                        <p:cTn id="6" dur="1" fill="hold">
                                          <p:stCondLst>
                                            <p:cond delay="0"/>
                                          </p:stCondLst>
                                        </p:cTn>
                                        <p:tgtEl>
                                          <p:spTgt spid="2215939"/>
                                        </p:tgtEl>
                                        <p:attrNameLst>
                                          <p:attrName>style.visibility</p:attrName>
                                        </p:attrNameLst>
                                      </p:cBhvr>
                                      <p:to>
                                        <p:strVal val="visible"/>
                                      </p:to>
                                    </p:set>
                                    <p:anim calcmode="lin" valueType="num">
                                      <p:cBhvr>
                                        <p:cTn id="7" dur="1000" fill="hold"/>
                                        <p:tgtEl>
                                          <p:spTgt spid="2215939"/>
                                        </p:tgtEl>
                                        <p:attrNameLst>
                                          <p:attrName>ppt_w</p:attrName>
                                        </p:attrNameLst>
                                      </p:cBhvr>
                                      <p:tavLst>
                                        <p:tav tm="0">
                                          <p:val>
                                            <p:strVal val="#ppt_w*0.70"/>
                                          </p:val>
                                        </p:tav>
                                        <p:tav tm="100000">
                                          <p:val>
                                            <p:strVal val="#ppt_w"/>
                                          </p:val>
                                        </p:tav>
                                      </p:tavLst>
                                    </p:anim>
                                    <p:anim calcmode="lin" valueType="num">
                                      <p:cBhvr>
                                        <p:cTn id="8" dur="1000" fill="hold"/>
                                        <p:tgtEl>
                                          <p:spTgt spid="2215939"/>
                                        </p:tgtEl>
                                        <p:attrNameLst>
                                          <p:attrName>ppt_h</p:attrName>
                                        </p:attrNameLst>
                                      </p:cBhvr>
                                      <p:tavLst>
                                        <p:tav tm="0">
                                          <p:val>
                                            <p:strVal val="#ppt_h"/>
                                          </p:val>
                                        </p:tav>
                                        <p:tav tm="100000">
                                          <p:val>
                                            <p:strVal val="#ppt_h"/>
                                          </p:val>
                                        </p:tav>
                                      </p:tavLst>
                                    </p:anim>
                                    <p:animEffect transition="in" filter="fade">
                                      <p:cBhvr>
                                        <p:cTn id="9" dur="1000"/>
                                        <p:tgtEl>
                                          <p:spTgt spid="2215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58434" name="Title 1"/>
          <p:cNvSpPr>
            <a:spLocks noGrp="1"/>
          </p:cNvSpPr>
          <p:nvPr>
            <p:ph type="title"/>
          </p:nvPr>
        </p:nvSpPr>
        <p:spPr>
          <a:xfrm>
            <a:off x="685800" y="44450"/>
            <a:ext cx="7772400" cy="1143000"/>
          </a:xfrm>
        </p:spPr>
        <p:txBody>
          <a:bodyPr/>
          <a:lstStyle/>
          <a:p>
            <a:r>
              <a:rPr lang="en-US" altLang="zh-CN">
                <a:latin typeface="Arial" charset="0"/>
                <a:ea typeface="ＭＳ Ｐゴシック" charset="0"/>
                <a:cs typeface="ＭＳ Ｐゴシック" charset="0"/>
              </a:rPr>
              <a:t>Our 9 Planets</a:t>
            </a:r>
          </a:p>
        </p:txBody>
      </p:sp>
      <p:pic>
        <p:nvPicPr>
          <p:cNvPr id="2216962" name="Picture 2" descr="universe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04800" y="1219200"/>
            <a:ext cx="8610600" cy="4830763"/>
          </a:xfrm>
          <a:ln w="12700">
            <a:solidFill>
              <a:schemeClr val="bg1"/>
            </a:solidFill>
            <a:miter lim="800000"/>
            <a:headEnd/>
            <a:tailEnd/>
          </a:ln>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658436" name="Text Box 5"/>
          <p:cNvSpPr txBox="1">
            <a:spLocks noChangeArrowheads="1"/>
          </p:cNvSpPr>
          <p:nvPr/>
        </p:nvSpPr>
        <p:spPr bwMode="auto">
          <a:xfrm>
            <a:off x="395288" y="1268413"/>
            <a:ext cx="1223962" cy="457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400">
                <a:solidFill>
                  <a:srgbClr val="FFFFFF"/>
                </a:solidFill>
                <a:latin typeface="Arial" charset="0"/>
              </a:rPr>
              <a:t>Jupiter</a:t>
            </a:r>
          </a:p>
        </p:txBody>
      </p:sp>
      <p:sp>
        <p:nvSpPr>
          <p:cNvPr id="658437" name="Text Box 6"/>
          <p:cNvSpPr txBox="1">
            <a:spLocks noChangeArrowheads="1"/>
          </p:cNvSpPr>
          <p:nvPr/>
        </p:nvSpPr>
        <p:spPr bwMode="auto">
          <a:xfrm>
            <a:off x="5653088" y="1603375"/>
            <a:ext cx="1223962" cy="457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400">
                <a:solidFill>
                  <a:srgbClr val="FFFFFF"/>
                </a:solidFill>
                <a:latin typeface="Arial" charset="0"/>
              </a:rPr>
              <a:t>Saturn</a:t>
            </a:r>
          </a:p>
        </p:txBody>
      </p:sp>
      <p:sp>
        <p:nvSpPr>
          <p:cNvPr id="658438" name="Text Box 7"/>
          <p:cNvSpPr txBox="1">
            <a:spLocks noChangeArrowheads="1"/>
          </p:cNvSpPr>
          <p:nvPr/>
        </p:nvSpPr>
        <p:spPr bwMode="auto">
          <a:xfrm>
            <a:off x="2195513" y="4941888"/>
            <a:ext cx="1223962" cy="457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400">
                <a:solidFill>
                  <a:srgbClr val="FFFFFF"/>
                </a:solidFill>
                <a:latin typeface="Arial" charset="0"/>
              </a:rPr>
              <a:t>Uranus</a:t>
            </a:r>
          </a:p>
        </p:txBody>
      </p:sp>
      <p:sp>
        <p:nvSpPr>
          <p:cNvPr id="658439" name="Text Box 8"/>
          <p:cNvSpPr txBox="1">
            <a:spLocks noChangeArrowheads="1"/>
          </p:cNvSpPr>
          <p:nvPr/>
        </p:nvSpPr>
        <p:spPr bwMode="auto">
          <a:xfrm>
            <a:off x="6084888" y="5094288"/>
            <a:ext cx="1512887" cy="457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400">
                <a:solidFill>
                  <a:srgbClr val="FFFFFF"/>
                </a:solidFill>
                <a:latin typeface="Arial" charset="0"/>
              </a:rPr>
              <a:t>Neptune</a:t>
            </a:r>
          </a:p>
        </p:txBody>
      </p:sp>
      <p:sp>
        <p:nvSpPr>
          <p:cNvPr id="658440" name="Text Box 9"/>
          <p:cNvSpPr txBox="1">
            <a:spLocks noChangeArrowheads="1"/>
          </p:cNvSpPr>
          <p:nvPr/>
        </p:nvSpPr>
        <p:spPr bwMode="auto">
          <a:xfrm>
            <a:off x="1476375" y="5445125"/>
            <a:ext cx="1512888" cy="457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400">
                <a:solidFill>
                  <a:srgbClr val="FFFFFF"/>
                </a:solidFill>
                <a:latin typeface="Arial" charset="0"/>
              </a:rPr>
              <a:t>Earth</a:t>
            </a:r>
          </a:p>
        </p:txBody>
      </p:sp>
      <p:sp>
        <p:nvSpPr>
          <p:cNvPr id="658441" name="Text Box 10"/>
          <p:cNvSpPr txBox="1">
            <a:spLocks noChangeArrowheads="1"/>
          </p:cNvSpPr>
          <p:nvPr/>
        </p:nvSpPr>
        <p:spPr bwMode="auto">
          <a:xfrm>
            <a:off x="6659563" y="5589588"/>
            <a:ext cx="1512887" cy="457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400">
                <a:solidFill>
                  <a:srgbClr val="FFFFFF"/>
                </a:solidFill>
                <a:latin typeface="Arial" charset="0"/>
              </a:rPr>
              <a:t>Pluto</a:t>
            </a: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7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60482" name="Title 1"/>
          <p:cNvSpPr>
            <a:spLocks noGrp="1"/>
          </p:cNvSpPr>
          <p:nvPr>
            <p:ph type="title"/>
          </p:nvPr>
        </p:nvSpPr>
        <p:spPr>
          <a:xfrm>
            <a:off x="685800" y="44450"/>
            <a:ext cx="7772400" cy="1143000"/>
          </a:xfrm>
        </p:spPr>
        <p:txBody>
          <a:bodyPr/>
          <a:lstStyle/>
          <a:p>
            <a:r>
              <a:rPr lang="en-US" altLang="zh-CN">
                <a:latin typeface="Arial" charset="0"/>
                <a:ea typeface="ＭＳ Ｐゴシック" charset="0"/>
                <a:cs typeface="ＭＳ Ｐゴシック" charset="0"/>
              </a:rPr>
              <a:t>Our Sun is Huge!</a:t>
            </a:r>
          </a:p>
        </p:txBody>
      </p:sp>
      <p:pic>
        <p:nvPicPr>
          <p:cNvPr id="2217986" name="Picture 2" descr="universe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28600" y="1143000"/>
            <a:ext cx="8686800" cy="4872038"/>
          </a:xfrm>
          <a:ln w="25400">
            <a:solidFill>
              <a:srgbClr val="800080"/>
            </a:solidFill>
            <a:miter lim="800000"/>
            <a:headEnd/>
            <a:tailEnd/>
          </a:ln>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660484" name="Text Box 5"/>
          <p:cNvSpPr txBox="1">
            <a:spLocks noChangeArrowheads="1"/>
          </p:cNvSpPr>
          <p:nvPr/>
        </p:nvSpPr>
        <p:spPr bwMode="auto">
          <a:xfrm>
            <a:off x="1116013" y="1844675"/>
            <a:ext cx="1223962" cy="457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400">
                <a:solidFill>
                  <a:srgbClr val="FFFFFF"/>
                </a:solidFill>
                <a:latin typeface="Arial" charset="0"/>
              </a:rPr>
              <a:t>Sun</a:t>
            </a:r>
          </a:p>
        </p:txBody>
      </p:sp>
      <p:sp>
        <p:nvSpPr>
          <p:cNvPr id="660485" name="Text Box 6"/>
          <p:cNvSpPr txBox="1">
            <a:spLocks noChangeArrowheads="1"/>
          </p:cNvSpPr>
          <p:nvPr/>
        </p:nvSpPr>
        <p:spPr bwMode="auto">
          <a:xfrm>
            <a:off x="1835150" y="5502275"/>
            <a:ext cx="1223963" cy="457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400">
                <a:solidFill>
                  <a:srgbClr val="FFFFFF"/>
                </a:solidFill>
                <a:latin typeface="Arial" charset="0"/>
              </a:rPr>
              <a:t>Jupiter</a:t>
            </a:r>
          </a:p>
        </p:txBody>
      </p:sp>
      <p:sp>
        <p:nvSpPr>
          <p:cNvPr id="660486" name="Text Box 7"/>
          <p:cNvSpPr txBox="1">
            <a:spLocks noChangeArrowheads="1"/>
          </p:cNvSpPr>
          <p:nvPr/>
        </p:nvSpPr>
        <p:spPr bwMode="auto">
          <a:xfrm>
            <a:off x="6880225" y="4830763"/>
            <a:ext cx="1223963" cy="457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400">
                <a:solidFill>
                  <a:srgbClr val="FFFFFF"/>
                </a:solidFill>
                <a:latin typeface="Arial" charset="0"/>
              </a:rPr>
              <a:t>Earth</a:t>
            </a:r>
          </a:p>
        </p:txBody>
      </p:sp>
      <p:sp>
        <p:nvSpPr>
          <p:cNvPr id="660487" name="Text Box 8"/>
          <p:cNvSpPr txBox="1">
            <a:spLocks noChangeArrowheads="1"/>
          </p:cNvSpPr>
          <p:nvPr/>
        </p:nvSpPr>
        <p:spPr bwMode="auto">
          <a:xfrm>
            <a:off x="6429375" y="5554663"/>
            <a:ext cx="1223963" cy="457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400">
                <a:solidFill>
                  <a:srgbClr val="FFFFFF"/>
                </a:solidFill>
                <a:latin typeface="Arial" charset="0"/>
              </a:rPr>
              <a:t>Pluto</a:t>
            </a: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7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a:xfrm>
            <a:off x="457200" y="457200"/>
            <a:ext cx="8229600" cy="6019800"/>
          </a:xfrm>
        </p:spPr>
        <p:txBody>
          <a:bodyPr/>
          <a:lstStyle/>
          <a:p>
            <a:r>
              <a:rPr lang="en-US" altLang="zh-CN" sz="6600">
                <a:solidFill>
                  <a:schemeClr val="bg1"/>
                </a:solidFill>
                <a:latin typeface="Arial" charset="0"/>
                <a:ea typeface="ＭＳ Ｐゴシック" charset="0"/>
                <a:cs typeface="ＭＳ Ｐゴシック" charset="0"/>
              </a:rPr>
              <a:t>If you think </a:t>
            </a:r>
            <a:r>
              <a:rPr lang="en-US" altLang="zh-CN" sz="6600" i="1">
                <a:solidFill>
                  <a:schemeClr val="bg1"/>
                </a:solidFill>
                <a:latin typeface="Arial" charset="0"/>
                <a:ea typeface="ＭＳ Ｐゴシック" charset="0"/>
                <a:cs typeface="ＭＳ Ｐゴシック" charset="0"/>
              </a:rPr>
              <a:t>our own</a:t>
            </a:r>
            <a:r>
              <a:rPr lang="en-US" altLang="zh-CN" sz="6600">
                <a:solidFill>
                  <a:schemeClr val="bg1"/>
                </a:solidFill>
                <a:latin typeface="Arial" charset="0"/>
                <a:ea typeface="ＭＳ Ｐゴシック" charset="0"/>
                <a:cs typeface="ＭＳ Ｐゴシック" charset="0"/>
              </a:rPr>
              <a:t> solar system is amazing, beyond our sun it</a:t>
            </a:r>
            <a:r>
              <a:rPr lang="fr-FR" altLang="ja-JP" sz="6600">
                <a:solidFill>
                  <a:schemeClr val="bg1"/>
                </a:solidFill>
                <a:latin typeface="Arial" charset="0"/>
                <a:ea typeface="ＭＳ Ｐゴシック" charset="0"/>
                <a:cs typeface="ＭＳ Ｐゴシック" charset="0"/>
              </a:rPr>
              <a:t>'</a:t>
            </a:r>
            <a:r>
              <a:rPr lang="en-US" altLang="zh-CN" sz="6600">
                <a:solidFill>
                  <a:schemeClr val="bg1"/>
                </a:solidFill>
                <a:latin typeface="Arial" charset="0"/>
                <a:ea typeface="ＭＳ Ｐゴシック" charset="0"/>
                <a:cs typeface="ＭＳ Ｐゴシック" charset="0"/>
              </a:rPr>
              <a:t>s an even bigger universe.</a:t>
            </a: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850" y="620713"/>
            <a:ext cx="4821238" cy="2663825"/>
          </a:xfrm>
        </p:spPr>
        <p:txBody>
          <a:bodyPr>
            <a:normAutofit fontScale="90000"/>
          </a:bodyPr>
          <a:lstStyle/>
          <a:p>
            <a:pPr>
              <a:defRPr/>
            </a:pPr>
            <a:r>
              <a:rPr lang="en-US" b="1" dirty="0">
                <a:effectLst>
                  <a:outerShdw blurRad="38100" dist="38100" dir="2700000" algn="tl">
                    <a:srgbClr val="000000">
                      <a:alpha val="43137"/>
                    </a:srgbClr>
                  </a:outerShdw>
                </a:effectLst>
                <a:cs typeface="Arial"/>
              </a:rPr>
              <a:t>Jupiter is about 1 pixel in size and Earth is invisible at this scale!</a:t>
            </a:r>
          </a:p>
        </p:txBody>
      </p:sp>
      <p:pic>
        <p:nvPicPr>
          <p:cNvPr id="2220034" name="Picture 2" descr="universe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609600"/>
            <a:ext cx="8382000" cy="5862638"/>
          </a:xfrm>
          <a:ln w="25400">
            <a:solidFill>
              <a:srgbClr val="800080"/>
            </a:solidFill>
            <a:miter lim="800000"/>
            <a:headEnd/>
            <a:tailEnd/>
          </a:ln>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664580" name="Text Box 5"/>
          <p:cNvSpPr txBox="1">
            <a:spLocks noChangeArrowheads="1"/>
          </p:cNvSpPr>
          <p:nvPr/>
        </p:nvSpPr>
        <p:spPr bwMode="auto">
          <a:xfrm>
            <a:off x="5651500" y="5589588"/>
            <a:ext cx="1439863" cy="461962"/>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400">
                <a:solidFill>
                  <a:srgbClr val="FFFFFF"/>
                </a:solidFill>
                <a:latin typeface="Arial" charset="0"/>
              </a:rPr>
              <a:t>Arcturus</a:t>
            </a:r>
          </a:p>
        </p:txBody>
      </p:sp>
      <p:sp>
        <p:nvSpPr>
          <p:cNvPr id="664581" name="Text Box 6"/>
          <p:cNvSpPr txBox="1">
            <a:spLocks noChangeArrowheads="1"/>
          </p:cNvSpPr>
          <p:nvPr/>
        </p:nvSpPr>
        <p:spPr bwMode="auto">
          <a:xfrm>
            <a:off x="2916238" y="4840288"/>
            <a:ext cx="1081087" cy="460375"/>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400">
                <a:solidFill>
                  <a:srgbClr val="FFFFFF"/>
                </a:solidFill>
                <a:latin typeface="Arial" charset="0"/>
              </a:rPr>
              <a:t>Pollux</a:t>
            </a:r>
          </a:p>
        </p:txBody>
      </p:sp>
      <p:sp>
        <p:nvSpPr>
          <p:cNvPr id="664582" name="Text Box 7"/>
          <p:cNvSpPr txBox="1">
            <a:spLocks noChangeArrowheads="1"/>
          </p:cNvSpPr>
          <p:nvPr/>
        </p:nvSpPr>
        <p:spPr bwMode="auto">
          <a:xfrm>
            <a:off x="1476375" y="4840288"/>
            <a:ext cx="1295400" cy="460375"/>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400">
                <a:solidFill>
                  <a:srgbClr val="FFFFFF"/>
                </a:solidFill>
                <a:latin typeface="Arial" charset="0"/>
              </a:rPr>
              <a:t>Sirius</a:t>
            </a:r>
          </a:p>
        </p:txBody>
      </p:sp>
      <p:sp>
        <p:nvSpPr>
          <p:cNvPr id="664583" name="Text Box 8"/>
          <p:cNvSpPr txBox="1">
            <a:spLocks noChangeArrowheads="1"/>
          </p:cNvSpPr>
          <p:nvPr/>
        </p:nvSpPr>
        <p:spPr bwMode="auto">
          <a:xfrm>
            <a:off x="468313" y="4840288"/>
            <a:ext cx="935037" cy="460375"/>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400">
                <a:solidFill>
                  <a:srgbClr val="FFFFFF"/>
                </a:solidFill>
                <a:latin typeface="Arial" charset="0"/>
              </a:rPr>
              <a:t>Sun</a:t>
            </a:r>
          </a:p>
        </p:txBody>
      </p:sp>
      <p:sp>
        <p:nvSpPr>
          <p:cNvPr id="664584" name="Text Box 9"/>
          <p:cNvSpPr txBox="1">
            <a:spLocks noChangeArrowheads="1"/>
          </p:cNvSpPr>
          <p:nvPr/>
        </p:nvSpPr>
        <p:spPr bwMode="auto">
          <a:xfrm>
            <a:off x="468313" y="5300663"/>
            <a:ext cx="4751387" cy="461962"/>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400">
                <a:solidFill>
                  <a:srgbClr val="FFFFFF"/>
                </a:solidFill>
                <a:latin typeface="Arial" charset="0"/>
              </a:rPr>
              <a:t>Jupiter is about 1 pixel in size</a:t>
            </a:r>
          </a:p>
        </p:txBody>
      </p:sp>
      <p:sp>
        <p:nvSpPr>
          <p:cNvPr id="664585" name="Text Box 10"/>
          <p:cNvSpPr txBox="1">
            <a:spLocks noChangeArrowheads="1"/>
          </p:cNvSpPr>
          <p:nvPr/>
        </p:nvSpPr>
        <p:spPr bwMode="auto">
          <a:xfrm>
            <a:off x="468313" y="5732463"/>
            <a:ext cx="4751387" cy="461962"/>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400">
                <a:solidFill>
                  <a:srgbClr val="FFFFFF"/>
                </a:solidFill>
                <a:latin typeface="Arial" charset="0"/>
              </a:rPr>
              <a:t>Earth is invisible at the scale</a:t>
            </a: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23266" name="Picture 2" descr="IMG_0521_2.jpg"/>
          <p:cNvPicPr>
            <a:picLocks noChangeAspect="1"/>
          </p:cNvPicPr>
          <p:nvPr/>
        </p:nvPicPr>
        <p:blipFill>
          <a:blip r:embed="rId4">
            <a:extLst>
              <a:ext uri="{28A0092B-C50C-407E-A947-70E740481C1C}">
                <a14:useLocalDpi xmlns:a14="http://schemas.microsoft.com/office/drawing/2010/main" val="0"/>
              </a:ext>
            </a:extLst>
          </a:blip>
          <a:srcRect l="1205" r="813" b="8888"/>
          <a:stretch>
            <a:fillRect/>
          </a:stretch>
        </p:blipFill>
        <p:spPr bwMode="auto">
          <a:xfrm>
            <a:off x="-33338" y="0"/>
            <a:ext cx="9177338"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3267" name="Title 1"/>
          <p:cNvSpPr>
            <a:spLocks noGrp="1"/>
          </p:cNvSpPr>
          <p:nvPr>
            <p:ph type="title"/>
          </p:nvPr>
        </p:nvSpPr>
        <p:spPr/>
        <p:txBody>
          <a:bodyPr/>
          <a:lstStyle/>
          <a:p>
            <a:pPr eaLnBrk="1" hangingPunct="1"/>
            <a:r>
              <a:rPr lang="en-US" altLang="zh-CN">
                <a:latin typeface="Arial" charset="0"/>
                <a:cs typeface="Geneva" charset="0"/>
              </a:rPr>
              <a:t>Worldly View of Origins</a:t>
            </a:r>
          </a:p>
        </p:txBody>
      </p:sp>
      <p:sp>
        <p:nvSpPr>
          <p:cNvPr id="7" name="Rectangle 6"/>
          <p:cNvSpPr/>
          <p:nvPr/>
        </p:nvSpPr>
        <p:spPr>
          <a:xfrm>
            <a:off x="0" y="0"/>
            <a:ext cx="9144000" cy="1981200"/>
          </a:xfrm>
          <a:prstGeom prst="rect">
            <a:avLst/>
          </a:prstGeom>
          <a:solidFill>
            <a:srgbClr val="D9D9D9"/>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2000">
              <a:solidFill>
                <a:srgbClr val="FFFFFF"/>
              </a:solidFill>
              <a:latin typeface="Arial"/>
            </a:endParaRPr>
          </a:p>
        </p:txBody>
      </p:sp>
      <p:sp>
        <p:nvSpPr>
          <p:cNvPr id="523269" name="Text Box 5"/>
          <p:cNvSpPr txBox="1">
            <a:spLocks noChangeArrowheads="1"/>
          </p:cNvSpPr>
          <p:nvPr/>
        </p:nvSpPr>
        <p:spPr bwMode="auto">
          <a:xfrm>
            <a:off x="0" y="1074738"/>
            <a:ext cx="91440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4800" b="1">
                <a:solidFill>
                  <a:srgbClr val="000000"/>
                </a:solidFill>
                <a:latin typeface="Arial" charset="0"/>
                <a:cs typeface="Arial" charset="0"/>
              </a:rPr>
              <a:t>The Impacter hit the Earth</a:t>
            </a:r>
            <a:endParaRPr lang="zh-CN" altLang="en-US" sz="4800" b="1">
              <a:solidFill>
                <a:srgbClr val="000000"/>
              </a:solidFill>
              <a:latin typeface="Arial" charset="0"/>
              <a:ea typeface="SimSun" charset="0"/>
              <a:cs typeface="SimSun" charset="0"/>
            </a:endParaRPr>
          </a:p>
        </p:txBody>
      </p:sp>
      <p:sp>
        <p:nvSpPr>
          <p:cNvPr id="5" name="Text Box 5"/>
          <p:cNvSpPr txBox="1">
            <a:spLocks noChangeArrowheads="1"/>
          </p:cNvSpPr>
          <p:nvPr/>
        </p:nvSpPr>
        <p:spPr bwMode="auto">
          <a:xfrm>
            <a:off x="0" y="-152400"/>
            <a:ext cx="9144000" cy="1446213"/>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ct val="50000"/>
              </a:spcBef>
              <a:spcAft>
                <a:spcPts val="0"/>
              </a:spcAft>
              <a:defRPr/>
            </a:pPr>
            <a:r>
              <a:rPr lang="en-US" altLang="zh-CN" sz="8800" b="1" dirty="0">
                <a:solidFill>
                  <a:srgbClr val="FF0000"/>
                </a:solidFill>
                <a:effectLst>
                  <a:outerShdw blurRad="38100" dist="38100" dir="2700000" algn="tl">
                    <a:srgbClr val="DDDDDD"/>
                  </a:outerShdw>
                </a:effectLst>
                <a:ea typeface="Arial" charset="0"/>
                <a:cs typeface="Arial" charset="0"/>
              </a:rPr>
              <a:t>Whack!</a:t>
            </a:r>
            <a:endParaRPr lang="zh-CN" altLang="en-US" sz="8800" b="1" dirty="0">
              <a:solidFill>
                <a:srgbClr val="FF0000"/>
              </a:solidFill>
              <a:effectLst>
                <a:outerShdw blurRad="38100" dist="38100" dir="2700000" algn="tl">
                  <a:srgbClr val="DDDDDD"/>
                </a:outerShdw>
              </a:effectLst>
              <a:ea typeface="SimSun" charset="0"/>
            </a:endParaRPr>
          </a:p>
        </p:txBody>
      </p:sp>
      <p:sp>
        <p:nvSpPr>
          <p:cNvPr id="523271" name="Text Box 5"/>
          <p:cNvSpPr txBox="1">
            <a:spLocks noChangeArrowheads="1"/>
          </p:cNvSpPr>
          <p:nvPr/>
        </p:nvSpPr>
        <p:spPr bwMode="auto">
          <a:xfrm>
            <a:off x="1295400" y="2524125"/>
            <a:ext cx="1905000" cy="523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altLang="zh-CN" b="1">
                <a:solidFill>
                  <a:srgbClr val="FFFFFF"/>
                </a:solidFill>
                <a:latin typeface="Arial" charset="0"/>
                <a:cs typeface="Arial" charset="0"/>
              </a:rPr>
              <a:t>Impacter</a:t>
            </a:r>
            <a:endParaRPr lang="zh-CN" altLang="en-US" b="1">
              <a:solidFill>
                <a:srgbClr val="FFFFFF"/>
              </a:solidFill>
              <a:latin typeface="Arial" charset="0"/>
              <a:ea typeface="SimSun" charset="0"/>
              <a:cs typeface="SimSun" charset="0"/>
            </a:endParaRPr>
          </a:p>
        </p:txBody>
      </p:sp>
      <p:sp>
        <p:nvSpPr>
          <p:cNvPr id="9" name="Text Box 5"/>
          <p:cNvSpPr txBox="1">
            <a:spLocks noChangeArrowheads="1"/>
          </p:cNvSpPr>
          <p:nvPr/>
        </p:nvSpPr>
        <p:spPr bwMode="auto">
          <a:xfrm>
            <a:off x="1752600" y="3886200"/>
            <a:ext cx="1447800" cy="533400"/>
          </a:xfrm>
          <a:prstGeom prst="rect">
            <a:avLst/>
          </a:prstGeom>
          <a:solidFill>
            <a:schemeClr val="accent3">
              <a:lumMod val="85000"/>
            </a:schemeClr>
          </a:soli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ct val="50000"/>
              </a:spcBef>
              <a:spcAft>
                <a:spcPts val="0"/>
              </a:spcAft>
              <a:defRPr/>
            </a:pPr>
            <a:r>
              <a:rPr lang="en-US" altLang="zh-CN" sz="2800" b="1">
                <a:solidFill>
                  <a:srgbClr val="000000"/>
                </a:solidFill>
                <a:ea typeface="Arial" charset="0"/>
                <a:cs typeface="Arial" charset="0"/>
              </a:rPr>
              <a:t>Earth</a:t>
            </a:r>
            <a:endParaRPr lang="zh-CN" altLang="en-US" sz="2800" b="1">
              <a:solidFill>
                <a:srgbClr val="000000"/>
              </a:solidFill>
              <a:ea typeface="SimSun"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8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65571" name="Title 1"/>
          <p:cNvSpPr>
            <a:spLocks noGrp="1"/>
          </p:cNvSpPr>
          <p:nvPr>
            <p:ph type="title"/>
          </p:nvPr>
        </p:nvSpPr>
        <p:spPr>
          <a:xfrm>
            <a:off x="685800" y="188913"/>
            <a:ext cx="7772400" cy="1143000"/>
          </a:xfrm>
        </p:spPr>
        <p:txBody>
          <a:bodyPr>
            <a:normAutofit fontScale="90000"/>
          </a:bodyPr>
          <a:lstStyle/>
          <a:p>
            <a:pPr>
              <a:defRPr/>
            </a:pPr>
            <a:r>
              <a:rPr lang="en-US" altLang="zh-CN">
                <a:latin typeface="Arial" charset="0"/>
                <a:ea typeface="ＭＳ Ｐゴシック" charset="0"/>
              </a:rPr>
              <a:t>Here our Sun is only 1 pixel and Jupiter is invisible</a:t>
            </a:r>
          </a:p>
        </p:txBody>
      </p:sp>
      <p:pic>
        <p:nvPicPr>
          <p:cNvPr id="2221058" name="Picture 2" descr="universe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t="12157" b="12157"/>
          <a:stretch>
            <a:fillRect/>
          </a:stretch>
        </p:blipFill>
        <p:spPr>
          <a:ln w="25400">
            <a:solidFill>
              <a:srgbClr val="800080"/>
            </a:solidFill>
            <a:miter lim="800000"/>
            <a:headEnd/>
            <a:tailEnd/>
          </a:ln>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221059" name="Text Box 3"/>
          <p:cNvSpPr txBox="1">
            <a:spLocks noChangeArrowheads="1"/>
          </p:cNvSpPr>
          <p:nvPr/>
        </p:nvSpPr>
        <p:spPr bwMode="auto">
          <a:xfrm>
            <a:off x="228600" y="228600"/>
            <a:ext cx="87630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auto">
              <a:spcBef>
                <a:spcPts val="0"/>
              </a:spcBef>
              <a:spcAft>
                <a:spcPts val="0"/>
              </a:spcAft>
              <a:defRPr/>
            </a:pPr>
            <a:r>
              <a:rPr lang="en-US" sz="3200">
                <a:solidFill>
                  <a:srgbClr val="000000"/>
                </a:solidFill>
                <a:latin typeface="Arial"/>
                <a:ea typeface="SimSun"/>
                <a:cs typeface="SimSun"/>
              </a:rPr>
              <a:t>Antares is the 15</a:t>
            </a:r>
            <a:r>
              <a:rPr lang="en-US" sz="3200" baseline="30000">
                <a:solidFill>
                  <a:srgbClr val="000000"/>
                </a:solidFill>
                <a:latin typeface="Arial"/>
                <a:ea typeface="SimSun"/>
                <a:cs typeface="SimSun"/>
              </a:rPr>
              <a:t>th</a:t>
            </a:r>
            <a:r>
              <a:rPr lang="en-US" sz="3200">
                <a:solidFill>
                  <a:srgbClr val="000000"/>
                </a:solidFill>
                <a:latin typeface="Arial"/>
                <a:ea typeface="SimSun"/>
                <a:cs typeface="SimSun"/>
              </a:rPr>
              <a:t> brightest star in the sky.  It is more than 1,000 light years away.</a:t>
            </a:r>
          </a:p>
        </p:txBody>
      </p:sp>
      <p:sp>
        <p:nvSpPr>
          <p:cNvPr id="666629" name="Text Box 6"/>
          <p:cNvSpPr txBox="1">
            <a:spLocks noChangeArrowheads="1"/>
          </p:cNvSpPr>
          <p:nvPr/>
        </p:nvSpPr>
        <p:spPr bwMode="auto">
          <a:xfrm>
            <a:off x="971550" y="4941888"/>
            <a:ext cx="1800225" cy="40005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000">
                <a:solidFill>
                  <a:srgbClr val="FFFFFF"/>
                </a:solidFill>
                <a:latin typeface="Arial" charset="0"/>
              </a:rPr>
              <a:t>Betelgeuse</a:t>
            </a:r>
          </a:p>
        </p:txBody>
      </p:sp>
      <p:sp>
        <p:nvSpPr>
          <p:cNvPr id="666630" name="Text Box 7"/>
          <p:cNvSpPr txBox="1">
            <a:spLocks noChangeArrowheads="1"/>
          </p:cNvSpPr>
          <p:nvPr/>
        </p:nvSpPr>
        <p:spPr bwMode="auto">
          <a:xfrm>
            <a:off x="6516688" y="5229225"/>
            <a:ext cx="1800225" cy="40005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000">
                <a:solidFill>
                  <a:srgbClr val="FFFFFF"/>
                </a:solidFill>
                <a:latin typeface="Arial" charset="0"/>
              </a:rPr>
              <a:t>Antares</a:t>
            </a:r>
          </a:p>
        </p:txBody>
      </p:sp>
      <p:sp>
        <p:nvSpPr>
          <p:cNvPr id="666631" name="Text Box 9"/>
          <p:cNvSpPr txBox="1">
            <a:spLocks noChangeArrowheads="1"/>
          </p:cNvSpPr>
          <p:nvPr/>
        </p:nvSpPr>
        <p:spPr bwMode="auto">
          <a:xfrm>
            <a:off x="3851275" y="6237288"/>
            <a:ext cx="863600" cy="40005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000">
                <a:solidFill>
                  <a:srgbClr val="FFFFFF"/>
                </a:solidFill>
                <a:latin typeface="Arial" charset="0"/>
              </a:rPr>
              <a:t>Rigel</a:t>
            </a:r>
          </a:p>
        </p:txBody>
      </p:sp>
      <p:sp>
        <p:nvSpPr>
          <p:cNvPr id="666632" name="Text Box 10"/>
          <p:cNvSpPr txBox="1">
            <a:spLocks noChangeArrowheads="1"/>
          </p:cNvSpPr>
          <p:nvPr/>
        </p:nvSpPr>
        <p:spPr bwMode="auto">
          <a:xfrm>
            <a:off x="4716463" y="6245225"/>
            <a:ext cx="1655762" cy="40005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000">
                <a:solidFill>
                  <a:srgbClr val="FFFFFF"/>
                </a:solidFill>
                <a:latin typeface="Arial" charset="0"/>
              </a:rPr>
              <a:t>Aldebaran</a:t>
            </a:r>
          </a:p>
        </p:txBody>
      </p:sp>
      <p:sp>
        <p:nvSpPr>
          <p:cNvPr id="666633" name="Text Box 11"/>
          <p:cNvSpPr txBox="1">
            <a:spLocks noChangeArrowheads="1"/>
          </p:cNvSpPr>
          <p:nvPr/>
        </p:nvSpPr>
        <p:spPr bwMode="auto">
          <a:xfrm>
            <a:off x="3182938" y="6127750"/>
            <a:ext cx="812800" cy="708025"/>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000">
                <a:solidFill>
                  <a:srgbClr val="FFFFFF"/>
                </a:solidFill>
                <a:latin typeface="Arial" charset="0"/>
              </a:rPr>
              <a:t>Arcturus</a:t>
            </a:r>
          </a:p>
        </p:txBody>
      </p:sp>
      <p:sp>
        <p:nvSpPr>
          <p:cNvPr id="666634" name="Text Box 12"/>
          <p:cNvSpPr txBox="1">
            <a:spLocks noChangeArrowheads="1"/>
          </p:cNvSpPr>
          <p:nvPr/>
        </p:nvSpPr>
        <p:spPr bwMode="auto">
          <a:xfrm>
            <a:off x="2339975" y="6165850"/>
            <a:ext cx="889000" cy="307975"/>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000">
                <a:solidFill>
                  <a:srgbClr val="FFFFFF"/>
                </a:solidFill>
                <a:latin typeface="Arial" charset="0"/>
              </a:rPr>
              <a:t>Pollux</a:t>
            </a:r>
          </a:p>
        </p:txBody>
      </p:sp>
      <p:sp>
        <p:nvSpPr>
          <p:cNvPr id="666635" name="Text Box 14"/>
          <p:cNvSpPr txBox="1">
            <a:spLocks noChangeArrowheads="1"/>
          </p:cNvSpPr>
          <p:nvPr/>
        </p:nvSpPr>
        <p:spPr bwMode="auto">
          <a:xfrm>
            <a:off x="971550" y="5373688"/>
            <a:ext cx="1871663" cy="307975"/>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000">
                <a:solidFill>
                  <a:srgbClr val="FFFFFF"/>
                </a:solidFill>
                <a:latin typeface="Arial" charset="0"/>
              </a:rPr>
              <a:t>Sun (1 pixel)</a:t>
            </a:r>
          </a:p>
        </p:txBody>
      </p:sp>
      <p:sp>
        <p:nvSpPr>
          <p:cNvPr id="666636" name="Text Box 15"/>
          <p:cNvSpPr txBox="1">
            <a:spLocks noChangeArrowheads="1"/>
          </p:cNvSpPr>
          <p:nvPr/>
        </p:nvSpPr>
        <p:spPr bwMode="auto">
          <a:xfrm>
            <a:off x="250825" y="6092825"/>
            <a:ext cx="2089150" cy="61595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000">
                <a:solidFill>
                  <a:srgbClr val="FFFFFF"/>
                </a:solidFill>
                <a:latin typeface="Arial" charset="0"/>
              </a:rPr>
              <a:t>Jupiter is invisible at this scale</a:t>
            </a:r>
          </a:p>
        </p:txBody>
      </p:sp>
      <p:sp>
        <p:nvSpPr>
          <p:cNvPr id="666637" name="Text Box 13"/>
          <p:cNvSpPr txBox="1">
            <a:spLocks noChangeArrowheads="1"/>
          </p:cNvSpPr>
          <p:nvPr/>
        </p:nvSpPr>
        <p:spPr bwMode="auto">
          <a:xfrm>
            <a:off x="2205038" y="5857875"/>
            <a:ext cx="782637" cy="307975"/>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sz="2000">
                <a:solidFill>
                  <a:srgbClr val="FFFFFF"/>
                </a:solidFill>
                <a:latin typeface="Arial" charset="0"/>
              </a:rPr>
              <a:t>Sirius</a:t>
            </a: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Content Placeholder 2" descr="universe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1438" y="0"/>
            <a:ext cx="9251951" cy="9117013"/>
          </a:xfrm>
          <a:ln w="25400">
            <a:solidFill>
              <a:srgbClr val="800080"/>
            </a:solidFill>
            <a:miter lim="800000"/>
            <a:headEnd/>
            <a:tailEnd/>
          </a:ln>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67618" name="Rectangle 2"/>
          <p:cNvSpPr>
            <a:spLocks noGrp="1" noChangeArrowheads="1"/>
          </p:cNvSpPr>
          <p:nvPr>
            <p:ph type="title"/>
          </p:nvPr>
        </p:nvSpPr>
        <p:spPr>
          <a:xfrm>
            <a:off x="0" y="0"/>
            <a:ext cx="5435600" cy="6669088"/>
          </a:xfrm>
        </p:spPr>
        <p:txBody>
          <a:bodyPr rtlCol="0">
            <a:normAutofit fontScale="90000"/>
          </a:bodyPr>
          <a:lstStyle/>
          <a:p>
            <a:pPr eaLnBrk="1" fontAlgn="auto" hangingPunct="1">
              <a:spcAft>
                <a:spcPts val="0"/>
              </a:spcAft>
              <a:defRPr/>
            </a:pPr>
            <a:r>
              <a:rPr lang="en-US" altLang="zh-CN" sz="5400">
                <a:solidFill>
                  <a:schemeClr val="bg1"/>
                </a:solidFill>
                <a:latin typeface="Arial" charset="0"/>
                <a:cs typeface="+mj-cs"/>
              </a:rPr>
              <a:t>This Hubble Telescope ultra deep field infrared views countless entire galaxies billions of light-years away.</a:t>
            </a:r>
          </a:p>
        </p:txBody>
      </p:sp>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70722" name="Rectangle 2"/>
          <p:cNvSpPr>
            <a:spLocks noGrp="1" noChangeArrowheads="1"/>
          </p:cNvSpPr>
          <p:nvPr>
            <p:ph type="title"/>
          </p:nvPr>
        </p:nvSpPr>
        <p:spPr>
          <a:xfrm>
            <a:off x="0" y="0"/>
            <a:ext cx="3132138" cy="6669088"/>
          </a:xfrm>
        </p:spPr>
        <p:txBody>
          <a:bodyPr/>
          <a:lstStyle/>
          <a:p>
            <a:r>
              <a:rPr lang="en-US" altLang="zh-CN" sz="4800">
                <a:solidFill>
                  <a:schemeClr val="bg1"/>
                </a:solidFill>
                <a:latin typeface="Arial" charset="0"/>
                <a:ea typeface="ＭＳ Ｐゴシック" charset="0"/>
                <a:cs typeface="ＭＳ Ｐゴシック" charset="0"/>
              </a:rPr>
              <a:t>Here is a close up of one of the darkest regions of the </a:t>
            </a:r>
            <a:br>
              <a:rPr lang="en-US" altLang="zh-CN" sz="4800">
                <a:solidFill>
                  <a:schemeClr val="bg1"/>
                </a:solidFill>
                <a:latin typeface="Arial" charset="0"/>
                <a:ea typeface="ＭＳ Ｐゴシック" charset="0"/>
                <a:cs typeface="ＭＳ Ｐゴシック" charset="0"/>
              </a:rPr>
            </a:br>
            <a:r>
              <a:rPr lang="en-US" altLang="zh-CN" sz="4800">
                <a:solidFill>
                  <a:schemeClr val="bg1"/>
                </a:solidFill>
                <a:latin typeface="Arial" charset="0"/>
                <a:ea typeface="ＭＳ Ｐゴシック" charset="0"/>
                <a:cs typeface="ＭＳ Ｐゴシック" charset="0"/>
              </a:rPr>
              <a:t>previous photo</a:t>
            </a:r>
          </a:p>
        </p:txBody>
      </p:sp>
      <p:pic>
        <p:nvPicPr>
          <p:cNvPr id="3" name="Content Placeholder 2" descr="universe7"/>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132138" y="620713"/>
            <a:ext cx="5715000" cy="5745162"/>
          </a:xfrm>
          <a:ln w="25400">
            <a:solidFill>
              <a:schemeClr val="bg1"/>
            </a:solidFill>
            <a:miter lim="800000"/>
            <a:headEnd/>
            <a:tailEnd/>
          </a:ln>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8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72770" name="Rectangle 2"/>
          <p:cNvSpPr>
            <a:spLocks noGrp="1" noChangeArrowheads="1"/>
          </p:cNvSpPr>
          <p:nvPr>
            <p:ph type="title"/>
          </p:nvPr>
        </p:nvSpPr>
        <p:spPr>
          <a:xfrm>
            <a:off x="457200" y="655638"/>
            <a:ext cx="8229600" cy="5592762"/>
          </a:xfrm>
        </p:spPr>
        <p:txBody>
          <a:bodyPr/>
          <a:lstStyle/>
          <a:p>
            <a:r>
              <a:rPr lang="en-US" altLang="zh-CN">
                <a:solidFill>
                  <a:schemeClr val="bg1"/>
                </a:solidFill>
                <a:latin typeface="Arial" charset="0"/>
                <a:ea typeface="ＭＳ Ｐゴシック" charset="0"/>
                <a:cs typeface="ＭＳ Ｐゴシック" charset="0"/>
              </a:rPr>
              <a:t>Humbling, isn</a:t>
            </a:r>
            <a:r>
              <a:rPr lang="fr-FR">
                <a:solidFill>
                  <a:schemeClr val="bg1"/>
                </a:solidFill>
                <a:latin typeface="Arial" charset="0"/>
                <a:ea typeface="ＭＳ Ｐゴシック" charset="0"/>
                <a:cs typeface="ＭＳ Ｐゴシック" charset="0"/>
              </a:rPr>
              <a:t>'</a:t>
            </a:r>
            <a:r>
              <a:rPr lang="en-US" altLang="zh-CN">
                <a:solidFill>
                  <a:schemeClr val="bg1"/>
                </a:solidFill>
                <a:latin typeface="Arial" charset="0"/>
                <a:ea typeface="ＭＳ Ｐゴシック" charset="0"/>
                <a:cs typeface="ＭＳ Ｐゴシック" charset="0"/>
              </a:rPr>
              <a:t>t it?</a:t>
            </a:r>
            <a:br>
              <a:rPr lang="en-US" altLang="zh-CN">
                <a:solidFill>
                  <a:schemeClr val="bg1"/>
                </a:solidFill>
                <a:latin typeface="Arial" charset="0"/>
                <a:ea typeface="ＭＳ Ｐゴシック" charset="0"/>
                <a:cs typeface="ＭＳ Ｐゴシック" charset="0"/>
              </a:rPr>
            </a:br>
            <a:r>
              <a:rPr lang="en-US" altLang="zh-CN">
                <a:solidFill>
                  <a:schemeClr val="bg1"/>
                </a:solidFill>
                <a:latin typeface="Arial" charset="0"/>
                <a:ea typeface="ＭＳ Ｐゴシック" charset="0"/>
                <a:cs typeface="ＭＳ Ｐゴシック" charset="0"/>
              </a:rPr>
              <a:t>And yet, Father God </a:t>
            </a:r>
            <a:br>
              <a:rPr lang="en-US" altLang="zh-CN">
                <a:solidFill>
                  <a:schemeClr val="bg1"/>
                </a:solidFill>
                <a:latin typeface="Arial" charset="0"/>
                <a:ea typeface="ＭＳ Ｐゴシック" charset="0"/>
                <a:cs typeface="ＭＳ Ｐゴシック" charset="0"/>
              </a:rPr>
            </a:br>
            <a:r>
              <a:rPr lang="en-US" altLang="zh-CN">
                <a:solidFill>
                  <a:schemeClr val="bg1"/>
                </a:solidFill>
                <a:latin typeface="Arial" charset="0"/>
                <a:ea typeface="ＭＳ Ｐゴシック" charset="0"/>
                <a:cs typeface="ＭＳ Ｐゴシック" charset="0"/>
              </a:rPr>
              <a:t>knows how many hairs are on your head, and not </a:t>
            </a:r>
            <a:br>
              <a:rPr lang="en-US" altLang="zh-CN">
                <a:solidFill>
                  <a:schemeClr val="bg1"/>
                </a:solidFill>
                <a:latin typeface="Arial" charset="0"/>
                <a:ea typeface="ＭＳ Ｐゴシック" charset="0"/>
                <a:cs typeface="ＭＳ Ｐゴシック" charset="0"/>
              </a:rPr>
            </a:br>
            <a:r>
              <a:rPr lang="en-US" altLang="zh-CN">
                <a:solidFill>
                  <a:schemeClr val="bg1"/>
                </a:solidFill>
                <a:latin typeface="Arial" charset="0"/>
                <a:ea typeface="ＭＳ Ｐゴシック" charset="0"/>
                <a:cs typeface="ＭＳ Ｐゴシック" charset="0"/>
              </a:rPr>
              <a:t>even a single sparrow dies apart from his will </a:t>
            </a:r>
            <a:br>
              <a:rPr lang="en-US" altLang="zh-CN">
                <a:solidFill>
                  <a:schemeClr val="bg1"/>
                </a:solidFill>
                <a:latin typeface="Arial" charset="0"/>
                <a:ea typeface="ＭＳ Ｐゴシック" charset="0"/>
                <a:cs typeface="ＭＳ Ｐゴシック" charset="0"/>
              </a:rPr>
            </a:br>
            <a:r>
              <a:rPr lang="en-US" altLang="zh-CN">
                <a:solidFill>
                  <a:schemeClr val="bg1"/>
                </a:solidFill>
                <a:latin typeface="Arial" charset="0"/>
                <a:ea typeface="ＭＳ Ｐゴシック" charset="0"/>
                <a:cs typeface="ＭＳ Ｐゴシック" charset="0"/>
              </a:rPr>
              <a:t>(Matthew 10:29-31)</a:t>
            </a: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8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74818" name="Rectangle 2"/>
          <p:cNvSpPr>
            <a:spLocks noGrp="1" noChangeArrowheads="1"/>
          </p:cNvSpPr>
          <p:nvPr>
            <p:ph type="title"/>
          </p:nvPr>
        </p:nvSpPr>
        <p:spPr>
          <a:xfrm>
            <a:off x="457200" y="655638"/>
            <a:ext cx="8229600" cy="5592762"/>
          </a:xfrm>
        </p:spPr>
        <p:txBody>
          <a:bodyPr/>
          <a:lstStyle/>
          <a:p>
            <a:r>
              <a:rPr lang="en-US" altLang="zh-CN" sz="5400">
                <a:solidFill>
                  <a:schemeClr val="bg1"/>
                </a:solidFill>
                <a:latin typeface="Arial" charset="0"/>
                <a:ea typeface="ＭＳ Ｐゴシック" charset="0"/>
                <a:cs typeface="ＭＳ Ｐゴシック" charset="0"/>
              </a:rPr>
              <a:t>And yet, you are more precious to Father God than many sparrows.</a:t>
            </a: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latin typeface="Arial"/>
            </a:endParaRPr>
          </a:p>
        </p:txBody>
      </p:sp>
      <p:pic>
        <p:nvPicPr>
          <p:cNvPr id="676867" name="Picture 4" descr="jesus world  holding earth creat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578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0" y="274638"/>
            <a:ext cx="3657600" cy="5897562"/>
          </a:xfrm>
          <a:solidFill>
            <a:schemeClr val="tx1"/>
          </a:solidFill>
        </p:spPr>
        <p:txBody>
          <a:bodyPr/>
          <a:lstStyle/>
          <a:p>
            <a:pPr>
              <a:defRPr/>
            </a:pPr>
            <a:r>
              <a:rPr lang="en-US" dirty="0">
                <a:solidFill>
                  <a:srgbClr val="FFFFFF"/>
                </a:solidFill>
                <a:latin typeface="Arial" charset="0"/>
                <a:cs typeface="+mj-cs"/>
              </a:rPr>
              <a:t>Jesus is the source of all things existing today</a:t>
            </a:r>
          </a:p>
        </p:txBody>
      </p:sp>
    </p:spTree>
  </p:cSld>
  <p:clrMapOvr>
    <a:overrideClrMapping bg1="lt1" tx1="dk1" bg2="lt2" tx2="dk2" accent1="accent1" accent2="accent2" accent3="accent3" accent4="accent4" accent5="accent5" accent6="accent6" hlink="hlink" folHlink="folHlink"/>
  </p:clrMapOvr>
  <p:transition spd="slow"/>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7889" name="Picture 4" descr="jesus-world-creator-god-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3856038"/>
            <a:ext cx="4800600" cy="2925762"/>
          </a:xfrm>
          <a:extLst/>
        </p:spPr>
        <p:txBody>
          <a:bodyPr rtlCol="0">
            <a:normAutofit/>
          </a:bodyPr>
          <a:lstStyle/>
          <a:p>
            <a:pPr eaLnBrk="1" fontAlgn="auto" hangingPunct="1">
              <a:spcAft>
                <a:spcPts val="0"/>
              </a:spcAft>
              <a:defRPr/>
            </a:pPr>
            <a:r>
              <a:rPr lang="en-US" sz="4800" b="1" dirty="0">
                <a:solidFill>
                  <a:schemeClr val="bg1"/>
                </a:solidFill>
                <a:effectLst>
                  <a:glow rad="342900">
                    <a:schemeClr val="tx1">
                      <a:alpha val="75000"/>
                    </a:schemeClr>
                  </a:glow>
                </a:effectLst>
                <a:ea typeface="+mj-ea"/>
                <a:cs typeface="+mj-cs"/>
              </a:rPr>
              <a:t>Jesus also sustains his creation</a:t>
            </a:r>
          </a:p>
        </p:txBody>
      </p:sp>
    </p:spTree>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latin typeface="Calibri"/>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a:effectLst>
                  <a:outerShdw blurRad="38100" dist="38100" dir="2700000" algn="tl">
                    <a:srgbClr val="DDDDDD"/>
                  </a:outerShdw>
                </a:effectLst>
                <a:latin typeface="Arial" charset="0"/>
                <a:ea typeface="+mj-ea"/>
                <a:cs typeface="+mj-cs"/>
              </a:rPr>
              <a:t>Christ in Colossians</a:t>
            </a:r>
          </a:p>
        </p:txBody>
      </p:sp>
      <p:pic>
        <p:nvPicPr>
          <p:cNvPr id="678915" name="Picture 4" descr="CiC-Creator-sustainer.png"/>
          <p:cNvPicPr>
            <a:picLocks noChangeAspect="1"/>
          </p:cNvPicPr>
          <p:nvPr/>
        </p:nvPicPr>
        <p:blipFill>
          <a:blip r:embed="rId2">
            <a:extLst>
              <a:ext uri="{28A0092B-C50C-407E-A947-70E740481C1C}">
                <a14:useLocalDpi xmlns:a14="http://schemas.microsoft.com/office/drawing/2010/main" val="0"/>
              </a:ext>
            </a:extLst>
          </a:blip>
          <a:srcRect r="1666" b="2269"/>
          <a:stretch>
            <a:fillRect/>
          </a:stretch>
        </p:blipFill>
        <p:spPr bwMode="auto">
          <a:xfrm>
            <a:off x="0" y="0"/>
            <a:ext cx="9144000" cy="511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5181600"/>
            <a:ext cx="9144000" cy="16002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defRPr/>
            </a:pPr>
            <a:r>
              <a:rPr lang="en-US" altLang="ja-JP" sz="3200" b="1" dirty="0">
                <a:solidFill>
                  <a:srgbClr val="FFFFFF"/>
                </a:solidFill>
                <a:effectLst>
                  <a:outerShdw blurRad="38100" dist="38100" dir="2700000" algn="tl">
                    <a:srgbClr val="DDDDDD"/>
                  </a:outerShdw>
                </a:effectLst>
                <a:cs typeface="Arial" charset="0"/>
              </a:rPr>
              <a:t>"Christ is the visible image of the invisible God. He existed before anything was created and is supreme over all creation" (Col. 1:15).</a:t>
            </a:r>
            <a:endParaRPr lang="en-US" sz="4400" b="1" dirty="0">
              <a:solidFill>
                <a:srgbClr val="FFFFFF"/>
              </a:solidFill>
              <a:effectLst>
                <a:outerShdw blurRad="38100" dist="38100" dir="2700000" algn="tl">
                  <a:srgbClr val="DDDDDD"/>
                </a:outerShdw>
              </a:effectLst>
              <a:cs typeface="Arial" charset="0"/>
            </a:endParaRPr>
          </a:p>
        </p:txBody>
      </p:sp>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362200" cy="1706562"/>
          </a:xfrm>
        </p:spPr>
        <p:txBody>
          <a:bodyPr rtlCol="0">
            <a:normAutofit/>
          </a:bodyPr>
          <a:lstStyle/>
          <a:p>
            <a:pPr eaLnBrk="1" fontAlgn="auto" hangingPunct="1">
              <a:spcAft>
                <a:spcPts val="0"/>
              </a:spcAft>
              <a:defRPr/>
            </a:pPr>
            <a:r>
              <a:rPr lang="en-US">
                <a:effectLst>
                  <a:outerShdw blurRad="38100" dist="38100" dir="2700000" algn="tl">
                    <a:srgbClr val="DDDDDD"/>
                  </a:outerShdw>
                </a:effectLst>
                <a:latin typeface="Arial" charset="0"/>
                <a:ea typeface="+mj-ea"/>
                <a:cs typeface="+mj-cs"/>
              </a:rPr>
              <a:t>Col. 1:16-17</a:t>
            </a:r>
          </a:p>
        </p:txBody>
      </p:sp>
      <p:pic>
        <p:nvPicPr>
          <p:cNvPr id="679938" name="Picture 4" descr="Jesus_Christ_creator.jpg"/>
          <p:cNvPicPr>
            <a:picLocks noChangeAspect="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371600" y="381000"/>
            <a:ext cx="7620000" cy="67056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defRPr/>
            </a:pPr>
            <a:r>
              <a:rPr lang="en-US" altLang="ja-JP" sz="3200" b="1" dirty="0">
                <a:solidFill>
                  <a:srgbClr val="FFFFFF"/>
                </a:solidFill>
                <a:effectLst>
                  <a:outerShdw blurRad="38100" dist="38100" dir="2700000" algn="tl">
                    <a:srgbClr val="000000">
                      <a:alpha val="43137"/>
                    </a:srgbClr>
                  </a:outerShdw>
                </a:effectLst>
                <a:cs typeface="Arial" charset="0"/>
              </a:rPr>
              <a:t>"for through him God created everything in the heavenly realms </a:t>
            </a:r>
            <a:br>
              <a:rPr lang="en-US" altLang="ja-JP" sz="3200" b="1" dirty="0">
                <a:solidFill>
                  <a:srgbClr val="FFFFFF"/>
                </a:solidFill>
                <a:effectLst>
                  <a:outerShdw blurRad="38100" dist="38100" dir="2700000" algn="tl">
                    <a:srgbClr val="000000">
                      <a:alpha val="43137"/>
                    </a:srgbClr>
                  </a:outerShdw>
                </a:effectLst>
                <a:cs typeface="Arial" charset="0"/>
              </a:rPr>
            </a:br>
            <a:r>
              <a:rPr lang="en-US" altLang="ja-JP" sz="3200" b="1" dirty="0">
                <a:solidFill>
                  <a:srgbClr val="FFFFFF"/>
                </a:solidFill>
                <a:effectLst>
                  <a:outerShdw blurRad="38100" dist="38100" dir="2700000" algn="tl">
                    <a:srgbClr val="000000">
                      <a:alpha val="43137"/>
                    </a:srgbClr>
                  </a:outerShdw>
                </a:effectLst>
                <a:cs typeface="Arial" charset="0"/>
              </a:rPr>
              <a:t>and on earth.</a:t>
            </a:r>
          </a:p>
          <a:p>
            <a:pPr algn="r" defTabSz="457200" fontAlgn="auto">
              <a:spcBef>
                <a:spcPts val="0"/>
              </a:spcBef>
              <a:spcAft>
                <a:spcPts val="0"/>
              </a:spcAft>
              <a:defRPr/>
            </a:pPr>
            <a:r>
              <a:rPr lang="en-US" sz="3200" b="1" dirty="0">
                <a:solidFill>
                  <a:srgbClr val="FFFFFF"/>
                </a:solidFill>
                <a:effectLst>
                  <a:outerShdw blurRad="38100" dist="38100" dir="2700000" algn="tl">
                    <a:srgbClr val="000000">
                      <a:alpha val="43137"/>
                    </a:srgbClr>
                  </a:outerShdw>
                </a:effectLst>
                <a:cs typeface="Arial" charset="0"/>
              </a:rPr>
              <a:t>He made the things we can see</a:t>
            </a:r>
          </a:p>
          <a:p>
            <a:pPr algn="r" defTabSz="457200" fontAlgn="auto">
              <a:spcBef>
                <a:spcPts val="0"/>
              </a:spcBef>
              <a:spcAft>
                <a:spcPts val="0"/>
              </a:spcAft>
              <a:defRPr/>
            </a:pPr>
            <a:r>
              <a:rPr lang="en-US" sz="3200" b="1" dirty="0">
                <a:solidFill>
                  <a:srgbClr val="FFFFFF"/>
                </a:solidFill>
                <a:effectLst>
                  <a:outerShdw blurRad="38100" dist="38100" dir="2700000" algn="tl">
                    <a:srgbClr val="000000">
                      <a:alpha val="43137"/>
                    </a:srgbClr>
                  </a:outerShdw>
                </a:effectLst>
                <a:cs typeface="Arial" charset="0"/>
              </a:rPr>
              <a:t>and the things we can</a:t>
            </a:r>
            <a:r>
              <a:rPr lang="fr-FR" altLang="ja-JP" sz="3200" b="1" dirty="0">
                <a:solidFill>
                  <a:srgbClr val="FFFFFF"/>
                </a:solidFill>
                <a:effectLst>
                  <a:outerShdw blurRad="38100" dist="38100" dir="2700000" algn="tl">
                    <a:srgbClr val="000000">
                      <a:alpha val="43137"/>
                    </a:srgbClr>
                  </a:outerShdw>
                </a:effectLst>
                <a:cs typeface="Arial" charset="0"/>
              </a:rPr>
              <a:t>'</a:t>
            </a:r>
            <a:r>
              <a:rPr lang="en-US" altLang="ja-JP" sz="3200" b="1" dirty="0">
                <a:solidFill>
                  <a:srgbClr val="FFFFFF"/>
                </a:solidFill>
                <a:effectLst>
                  <a:outerShdw blurRad="38100" dist="38100" dir="2700000" algn="tl">
                    <a:srgbClr val="000000">
                      <a:alpha val="43137"/>
                    </a:srgbClr>
                  </a:outerShdw>
                </a:effectLst>
                <a:cs typeface="Arial" charset="0"/>
              </a:rPr>
              <a:t>t see—</a:t>
            </a:r>
          </a:p>
          <a:p>
            <a:pPr algn="r" defTabSz="457200" fontAlgn="auto">
              <a:spcBef>
                <a:spcPts val="0"/>
              </a:spcBef>
              <a:spcAft>
                <a:spcPts val="0"/>
              </a:spcAft>
              <a:defRPr/>
            </a:pPr>
            <a:r>
              <a:rPr lang="en-US" sz="3200" b="1" dirty="0">
                <a:solidFill>
                  <a:srgbClr val="FFFFFF"/>
                </a:solidFill>
                <a:effectLst>
                  <a:outerShdw blurRad="38100" dist="38100" dir="2700000" algn="tl">
                    <a:srgbClr val="000000">
                      <a:alpha val="43137"/>
                    </a:srgbClr>
                  </a:outerShdw>
                </a:effectLst>
                <a:cs typeface="Arial" charset="0"/>
              </a:rPr>
              <a:t>such as thrones, kingdoms, rulers, and authorities in the unseen world.</a:t>
            </a:r>
          </a:p>
          <a:p>
            <a:pPr algn="r" defTabSz="457200" fontAlgn="auto">
              <a:spcBef>
                <a:spcPts val="0"/>
              </a:spcBef>
              <a:spcAft>
                <a:spcPts val="0"/>
              </a:spcAft>
              <a:defRPr/>
            </a:pPr>
            <a:r>
              <a:rPr lang="en-US" sz="3200" b="1" dirty="0">
                <a:solidFill>
                  <a:srgbClr val="FFFFFF"/>
                </a:solidFill>
                <a:effectLst>
                  <a:outerShdw blurRad="38100" dist="38100" dir="2700000" algn="tl">
                    <a:srgbClr val="000000">
                      <a:alpha val="43137"/>
                    </a:srgbClr>
                  </a:outerShdw>
                </a:effectLst>
                <a:cs typeface="Arial" charset="0"/>
              </a:rPr>
              <a:t>Everything was created </a:t>
            </a:r>
            <a:br>
              <a:rPr lang="en-US" sz="3200" b="1" dirty="0">
                <a:solidFill>
                  <a:srgbClr val="FFFFFF"/>
                </a:solidFill>
                <a:effectLst>
                  <a:outerShdw blurRad="38100" dist="38100" dir="2700000" algn="tl">
                    <a:srgbClr val="000000">
                      <a:alpha val="43137"/>
                    </a:srgbClr>
                  </a:outerShdw>
                </a:effectLst>
                <a:cs typeface="Arial" charset="0"/>
              </a:rPr>
            </a:br>
            <a:r>
              <a:rPr lang="en-US" sz="3200" b="1" dirty="0">
                <a:solidFill>
                  <a:srgbClr val="FFFFFF"/>
                </a:solidFill>
                <a:effectLst>
                  <a:outerShdw blurRad="38100" dist="38100" dir="2700000" algn="tl">
                    <a:srgbClr val="000000">
                      <a:alpha val="43137"/>
                    </a:srgbClr>
                  </a:outerShdw>
                </a:effectLst>
                <a:cs typeface="Arial" charset="0"/>
              </a:rPr>
              <a:t>through him and for him.</a:t>
            </a:r>
          </a:p>
          <a:p>
            <a:pPr algn="r" defTabSz="457200" fontAlgn="auto">
              <a:spcBef>
                <a:spcPts val="0"/>
              </a:spcBef>
              <a:spcAft>
                <a:spcPts val="0"/>
              </a:spcAft>
              <a:defRPr/>
            </a:pPr>
            <a:r>
              <a:rPr lang="en-US" sz="3200" b="1" baseline="30000" dirty="0">
                <a:solidFill>
                  <a:srgbClr val="FFFFFF"/>
                </a:solidFill>
                <a:effectLst>
                  <a:outerShdw blurRad="38100" dist="38100" dir="2700000" algn="tl">
                    <a:srgbClr val="000000">
                      <a:alpha val="43137"/>
                    </a:srgbClr>
                  </a:outerShdw>
                </a:effectLst>
                <a:cs typeface="Arial" charset="0"/>
              </a:rPr>
              <a:t>17 </a:t>
            </a:r>
            <a:r>
              <a:rPr lang="en-US" sz="3200" b="1" dirty="0">
                <a:solidFill>
                  <a:srgbClr val="FFFFFF"/>
                </a:solidFill>
                <a:effectLst>
                  <a:outerShdw blurRad="38100" dist="38100" dir="2700000" algn="tl">
                    <a:srgbClr val="000000">
                      <a:alpha val="43137"/>
                    </a:srgbClr>
                  </a:outerShdw>
                </a:effectLst>
                <a:cs typeface="Arial" charset="0"/>
              </a:rPr>
              <a:t>He existed before anything else, and he holds all creation together</a:t>
            </a:r>
            <a:r>
              <a:rPr lang="en-US" altLang="ja-JP" sz="3200" b="1" dirty="0">
                <a:solidFill>
                  <a:srgbClr val="FFFFFF"/>
                </a:solidFill>
                <a:effectLst>
                  <a:outerShdw blurRad="38100" dist="38100" dir="2700000" algn="tl">
                    <a:srgbClr val="000000">
                      <a:alpha val="43137"/>
                    </a:srgbClr>
                  </a:outerShdw>
                </a:effectLst>
                <a:cs typeface="Arial" charset="0"/>
              </a:rPr>
              <a:t>" </a:t>
            </a:r>
            <a:br>
              <a:rPr lang="en-US" altLang="ja-JP" sz="3200" b="1" dirty="0">
                <a:solidFill>
                  <a:srgbClr val="FFFFFF"/>
                </a:solidFill>
                <a:effectLst>
                  <a:outerShdw blurRad="38100" dist="38100" dir="2700000" algn="tl">
                    <a:srgbClr val="000000">
                      <a:alpha val="43137"/>
                    </a:srgbClr>
                  </a:outerShdw>
                </a:effectLst>
                <a:cs typeface="Arial" charset="0"/>
              </a:rPr>
            </a:br>
            <a:r>
              <a:rPr lang="en-US" altLang="ja-JP" sz="3200" b="1" dirty="0">
                <a:solidFill>
                  <a:srgbClr val="FFFFFF"/>
                </a:solidFill>
                <a:effectLst>
                  <a:outerShdw blurRad="38100" dist="38100" dir="2700000" algn="tl">
                    <a:srgbClr val="000000">
                      <a:alpha val="43137"/>
                    </a:srgbClr>
                  </a:outerShdw>
                </a:effectLst>
                <a:cs typeface="Arial" charset="0"/>
              </a:rPr>
              <a:t>(Col. 1:16-17 </a:t>
            </a:r>
            <a:r>
              <a:rPr lang="en-US" altLang="ja-JP" b="1" dirty="0">
                <a:solidFill>
                  <a:srgbClr val="FFFFFF"/>
                </a:solidFill>
                <a:effectLst>
                  <a:outerShdw blurRad="38100" dist="38100" dir="2700000" algn="tl">
                    <a:srgbClr val="000000">
                      <a:alpha val="43137"/>
                    </a:srgbClr>
                  </a:outerShdw>
                </a:effectLst>
                <a:cs typeface="Arial" charset="0"/>
              </a:rPr>
              <a:t>NLT</a:t>
            </a:r>
            <a:r>
              <a:rPr lang="en-US" altLang="ja-JP" sz="3200" b="1" dirty="0">
                <a:solidFill>
                  <a:srgbClr val="FFFFFF"/>
                </a:solidFill>
                <a:effectLst>
                  <a:outerShdw blurRad="38100" dist="38100" dir="2700000" algn="tl">
                    <a:srgbClr val="000000">
                      <a:alpha val="43137"/>
                    </a:srgbClr>
                  </a:outerShdw>
                </a:effectLst>
                <a:cs typeface="Arial" charset="0"/>
              </a:rPr>
              <a:t>).</a:t>
            </a:r>
          </a:p>
          <a:p>
            <a:pPr algn="r" defTabSz="457200" fontAlgn="auto">
              <a:spcBef>
                <a:spcPts val="0"/>
              </a:spcBef>
              <a:spcAft>
                <a:spcPts val="0"/>
              </a:spcAft>
              <a:defRPr/>
            </a:pPr>
            <a:endParaRPr lang="en-US" sz="4400" b="1" dirty="0">
              <a:solidFill>
                <a:srgbClr val="FFFFFF"/>
              </a:solidFill>
              <a:effectLst>
                <a:outerShdw blurRad="38100" dist="38100" dir="2700000" algn="tl">
                  <a:srgbClr val="000000">
                    <a:alpha val="43137"/>
                  </a:srgbClr>
                </a:outerShdw>
              </a:effectLst>
              <a:cs typeface="Arial" charset="0"/>
            </a:endParaRPr>
          </a:p>
        </p:txBody>
      </p:sp>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latin typeface="Calibri"/>
            </a:endParaRPr>
          </a:p>
        </p:txBody>
      </p:sp>
      <p:pic>
        <p:nvPicPr>
          <p:cNvPr id="680962" name="Picture 4" descr="jesusweeps as creator.jpg"/>
          <p:cNvPicPr>
            <a:picLocks noChangeAspect="1"/>
          </p:cNvPicPr>
          <p:nvPr/>
        </p:nvPicPr>
        <p:blipFill>
          <a:blip r:embed="rId2">
            <a:extLst>
              <a:ext uri="{28A0092B-C50C-407E-A947-70E740481C1C}">
                <a14:useLocalDpi xmlns:a14="http://schemas.microsoft.com/office/drawing/2010/main" val="0"/>
              </a:ext>
            </a:extLst>
          </a:blip>
          <a:srcRect l="11667" b="17776"/>
          <a:stretch>
            <a:fillRect/>
          </a:stretch>
        </p:blipFill>
        <p:spPr bwMode="auto">
          <a:xfrm>
            <a:off x="0" y="1219200"/>
            <a:ext cx="80772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48200" y="5029200"/>
            <a:ext cx="4495800" cy="1676400"/>
          </a:xfrm>
          <a:extLst/>
        </p:spPr>
        <p:txBody>
          <a:bodyPr rtlCol="0">
            <a:normAutofit/>
          </a:bodyPr>
          <a:lstStyle/>
          <a:p>
            <a:pPr eaLnBrk="1" fontAlgn="auto" hangingPunct="1">
              <a:spcAft>
                <a:spcPts val="0"/>
              </a:spcAft>
              <a:defRPr/>
            </a:pPr>
            <a:r>
              <a:rPr lang="en-US" sz="4800" b="1">
                <a:solidFill>
                  <a:schemeClr val="bg1"/>
                </a:solidFill>
                <a:effectLst>
                  <a:glow rad="342900">
                    <a:schemeClr val="tx1">
                      <a:alpha val="75000"/>
                    </a:schemeClr>
                  </a:glow>
                </a:effectLst>
                <a:ea typeface="+mj-ea"/>
                <a:cs typeface="+mj-cs"/>
              </a:rPr>
              <a:t>Jesus weeps over His creation</a:t>
            </a:r>
          </a:p>
        </p:txBody>
      </p:sp>
      <p:sp>
        <p:nvSpPr>
          <p:cNvPr id="4" name="Title 1"/>
          <p:cNvSpPr txBox="1">
            <a:spLocks/>
          </p:cNvSpPr>
          <p:nvPr/>
        </p:nvSpPr>
        <p:spPr bwMode="auto">
          <a:xfrm>
            <a:off x="0" y="0"/>
            <a:ext cx="9144000" cy="1981200"/>
          </a:xfrm>
          <a:prstGeom prst="rect">
            <a:avLst/>
          </a:prstGeom>
        </p:spPr>
        <p:txBody>
          <a:bodyPr anchor="ctr">
            <a:normAutofit fontScale="77500" lnSpcReduction="20000"/>
          </a:bodyPr>
          <a:lstStyle>
            <a:lvl1pPr algn="ctr">
              <a:spcBef>
                <a:spcPct val="0"/>
              </a:spcBef>
              <a:buNone/>
              <a:defRPr sz="4800" b="1">
                <a:solidFill>
                  <a:schemeClr val="bg1"/>
                </a:solidFill>
                <a:effectLst>
                  <a:glow rad="342900">
                    <a:schemeClr val="tx1">
                      <a:alpha val="75000"/>
                    </a:schemeClr>
                  </a:glow>
                </a:effectLst>
                <a:latin typeface="+mj-lt"/>
                <a:ea typeface="+mj-ea"/>
                <a:cs typeface="+mj-cs"/>
              </a:defRPr>
            </a:lvl1pPr>
          </a:lstStyle>
          <a:p>
            <a:pPr defTabSz="457200" fontAlgn="auto">
              <a:spcAft>
                <a:spcPts val="0"/>
              </a:spcAft>
              <a:defRPr/>
            </a:pPr>
            <a:r>
              <a:rPr lang="en-US" altLang="ja-JP" dirty="0">
                <a:solidFill>
                  <a:prstClr val="white"/>
                </a:solidFill>
                <a:effectLst>
                  <a:glow rad="342900">
                    <a:prstClr val="black">
                      <a:alpha val="75000"/>
                    </a:prstClr>
                  </a:glow>
                </a:effectLst>
                <a:latin typeface="Calibri"/>
                <a:ea typeface="ＭＳ Ｐゴシック"/>
              </a:rPr>
              <a:t>"He came into the very world he created, but the world </a:t>
            </a:r>
            <a:r>
              <a:rPr lang="en-US" altLang="ja-JP" dirty="0" err="1">
                <a:solidFill>
                  <a:prstClr val="white"/>
                </a:solidFill>
                <a:effectLst>
                  <a:glow rad="342900">
                    <a:prstClr val="black">
                      <a:alpha val="75000"/>
                    </a:prstClr>
                  </a:glow>
                </a:effectLst>
                <a:latin typeface="Calibri"/>
                <a:ea typeface="ＭＳ Ｐゴシック"/>
              </a:rPr>
              <a:t>didn</a:t>
            </a:r>
            <a:r>
              <a:rPr lang="fr-FR" altLang="ja-JP" dirty="0">
                <a:solidFill>
                  <a:prstClr val="white"/>
                </a:solidFill>
                <a:effectLst>
                  <a:glow rad="342900">
                    <a:prstClr val="black">
                      <a:alpha val="75000"/>
                    </a:prstClr>
                  </a:glow>
                </a:effectLst>
                <a:latin typeface="Calibri"/>
                <a:ea typeface="ＭＳ Ｐゴシック"/>
              </a:rPr>
              <a:t>'</a:t>
            </a:r>
            <a:r>
              <a:rPr lang="en-US" altLang="ja-JP" dirty="0">
                <a:solidFill>
                  <a:prstClr val="white"/>
                </a:solidFill>
                <a:effectLst>
                  <a:glow rad="342900">
                    <a:prstClr val="black">
                      <a:alpha val="75000"/>
                    </a:prstClr>
                  </a:glow>
                </a:effectLst>
                <a:latin typeface="Calibri"/>
                <a:ea typeface="ＭＳ Ｐゴシック"/>
              </a:rPr>
              <a:t>t recognize him. </a:t>
            </a:r>
            <a:r>
              <a:rPr lang="en-US" altLang="ja-JP" baseline="30000" dirty="0">
                <a:solidFill>
                  <a:prstClr val="white"/>
                </a:solidFill>
                <a:effectLst>
                  <a:glow rad="342900">
                    <a:prstClr val="black">
                      <a:alpha val="75000"/>
                    </a:prstClr>
                  </a:glow>
                </a:effectLst>
                <a:latin typeface="Calibri"/>
                <a:ea typeface="ＭＳ Ｐゴシック"/>
              </a:rPr>
              <a:t>11</a:t>
            </a:r>
            <a:r>
              <a:rPr lang="en-US" altLang="ja-JP" dirty="0">
                <a:solidFill>
                  <a:prstClr val="white"/>
                </a:solidFill>
                <a:effectLst>
                  <a:glow rad="342900">
                    <a:prstClr val="black">
                      <a:alpha val="75000"/>
                    </a:prstClr>
                  </a:glow>
                </a:effectLst>
                <a:latin typeface="Calibri"/>
                <a:ea typeface="ＭＳ Ｐゴシック"/>
              </a:rPr>
              <a:t>He came to his own people, and even they rejected him" (John 1:10-11 NLT)</a:t>
            </a:r>
            <a:endParaRPr lang="en-US" dirty="0">
              <a:solidFill>
                <a:prstClr val="white"/>
              </a:solidFill>
              <a:effectLst>
                <a:glow rad="342900">
                  <a:prstClr val="black">
                    <a:alpha val="75000"/>
                  </a:prstClr>
                </a:glow>
              </a:effectLst>
              <a:latin typeface="Calibri"/>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25314" name="Title 1"/>
          <p:cNvSpPr>
            <a:spLocks noGrp="1"/>
          </p:cNvSpPr>
          <p:nvPr>
            <p:ph type="title"/>
          </p:nvPr>
        </p:nvSpPr>
        <p:spPr>
          <a:xfrm>
            <a:off x="76200" y="274638"/>
            <a:ext cx="8991600" cy="1143000"/>
          </a:xfrm>
        </p:spPr>
        <p:txBody>
          <a:bodyPr/>
          <a:lstStyle/>
          <a:p>
            <a:pPr eaLnBrk="1" hangingPunct="1"/>
            <a:r>
              <a:rPr lang="en-US" altLang="zh-CN">
                <a:latin typeface="Arial" charset="0"/>
                <a:cs typeface="Geneva" charset="0"/>
              </a:rPr>
              <a:t>The Moon formed from the Earth</a:t>
            </a:r>
          </a:p>
        </p:txBody>
      </p:sp>
      <p:pic>
        <p:nvPicPr>
          <p:cNvPr id="525315" name="Picture 2" descr="IMG_0522_2.jpg"/>
          <p:cNvPicPr>
            <a:picLocks noChangeAspect="1"/>
          </p:cNvPicPr>
          <p:nvPr/>
        </p:nvPicPr>
        <p:blipFill>
          <a:blip r:embed="rId4">
            <a:extLst>
              <a:ext uri="{28A0092B-C50C-407E-A947-70E740481C1C}">
                <a14:useLocalDpi xmlns:a14="http://schemas.microsoft.com/office/drawing/2010/main" val="0"/>
              </a:ext>
            </a:extLst>
          </a:blip>
          <a:srcRect t="23334" b="14444"/>
          <a:stretch>
            <a:fillRect/>
          </a:stretch>
        </p:blipFill>
        <p:spPr bwMode="auto">
          <a:xfrm>
            <a:off x="0" y="1828800"/>
            <a:ext cx="9144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5316" name="Text Box 5"/>
          <p:cNvSpPr txBox="1">
            <a:spLocks noChangeArrowheads="1"/>
          </p:cNvSpPr>
          <p:nvPr/>
        </p:nvSpPr>
        <p:spPr bwMode="auto">
          <a:xfrm>
            <a:off x="7620000" y="1600200"/>
            <a:ext cx="1447800" cy="523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Times New Roman" charset="0"/>
                <a:ea typeface="ＭＳ Ｐゴシック" charset="0"/>
                <a:cs typeface="ＭＳ Ｐゴシック" charset="0"/>
              </a:defRPr>
            </a:lvl1pPr>
            <a:lvl2pPr marL="742950" indent="-285750" defTabSz="457200" eaLnBrk="0" hangingPunct="0">
              <a:defRPr sz="2800">
                <a:solidFill>
                  <a:schemeClr val="tx1"/>
                </a:solidFill>
                <a:latin typeface="Times New Roman" charset="0"/>
                <a:ea typeface="ＭＳ Ｐゴシック" charset="0"/>
              </a:defRPr>
            </a:lvl2pPr>
            <a:lvl3pPr marL="1143000" indent="-228600" defTabSz="457200" eaLnBrk="0" hangingPunct="0">
              <a:defRPr sz="2800">
                <a:solidFill>
                  <a:schemeClr val="tx1"/>
                </a:solidFill>
                <a:latin typeface="Times New Roman" charset="0"/>
                <a:ea typeface="ＭＳ Ｐゴシック" charset="0"/>
              </a:defRPr>
            </a:lvl3pPr>
            <a:lvl4pPr marL="1600200" indent="-228600" defTabSz="457200" eaLnBrk="0" hangingPunct="0">
              <a:defRPr sz="2800">
                <a:solidFill>
                  <a:schemeClr val="tx1"/>
                </a:solidFill>
                <a:latin typeface="Times New Roman" charset="0"/>
                <a:ea typeface="ＭＳ Ｐゴシック" charset="0"/>
              </a:defRPr>
            </a:lvl4pPr>
            <a:lvl5pPr marL="2057400" indent="-228600" defTabSz="4572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latin typeface="Arial" charset="0"/>
                <a:cs typeface="Arial" charset="0"/>
              </a:rPr>
              <a:t>Moon</a:t>
            </a:r>
            <a:endParaRPr lang="zh-CN" altLang="en-US" b="1">
              <a:solidFill>
                <a:srgbClr val="FFFFFF"/>
              </a:solidFill>
              <a:latin typeface="Arial" charset="0"/>
              <a:ea typeface="SimSun" charset="0"/>
              <a:cs typeface="SimSun"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9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3886200" y="277813"/>
            <a:ext cx="4800600" cy="1779587"/>
          </a:xfrm>
        </p:spPr>
        <p:txBody>
          <a:bodyPr>
            <a:normAutofit fontScale="90000"/>
          </a:bodyPr>
          <a:lstStyle/>
          <a:p>
            <a:pPr eaLnBrk="1" hangingPunct="1">
              <a:defRPr/>
            </a:pPr>
            <a:r>
              <a:rPr lang="en-US">
                <a:latin typeface="Arial" charset="0"/>
                <a:cs typeface="ＭＳ Ｐゴシック" charset="0"/>
              </a:rPr>
              <a:t>The Best Commentary on Genesis</a:t>
            </a:r>
          </a:p>
        </p:txBody>
      </p:sp>
      <p:pic>
        <p:nvPicPr>
          <p:cNvPr id="681987" name="Picture 5" descr="Ross"/>
          <p:cNvPicPr>
            <a:picLocks noChangeAspect="1" noChangeArrowheads="1"/>
          </p:cNvPicPr>
          <p:nvPr/>
        </p:nvPicPr>
        <p:blipFill>
          <a:blip r:embed="rId4">
            <a:extLst>
              <a:ext uri="{28A0092B-C50C-407E-A947-70E740481C1C}">
                <a14:useLocalDpi xmlns:a14="http://schemas.microsoft.com/office/drawing/2010/main" val="0"/>
              </a:ext>
            </a:extLst>
          </a:blip>
          <a:srcRect l="12746" r="15686" b="20808"/>
          <a:stretch>
            <a:fillRect/>
          </a:stretch>
        </p:blipFill>
        <p:spPr bwMode="auto">
          <a:xfrm rot="-1067050">
            <a:off x="488950" y="304800"/>
            <a:ext cx="415925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550" name="Rectangle 6"/>
          <p:cNvSpPr>
            <a:spLocks noChangeArrowheads="1"/>
          </p:cNvSpPr>
          <p:nvPr/>
        </p:nvSpPr>
        <p:spPr bwMode="auto">
          <a:xfrm>
            <a:off x="5638800" y="2514600"/>
            <a:ext cx="3276600" cy="3540125"/>
          </a:xfrm>
          <a:prstGeom prst="rect">
            <a:avLst/>
          </a:prstGeom>
          <a:noFill/>
          <a:ln w="9525">
            <a:noFill/>
            <a:miter lim="800000"/>
            <a:headEnd/>
            <a:tailEnd/>
          </a:ln>
          <a:effectLst/>
        </p:spPr>
        <p:txBody>
          <a:bodyPr/>
          <a:lstStyle/>
          <a:p>
            <a:pPr marL="342900" indent="-342900" defTabSz="457200" fontAlgn="auto">
              <a:spcAft>
                <a:spcPts val="0"/>
              </a:spcAft>
              <a:buClr>
                <a:srgbClr val="FFFFCC"/>
              </a:buClr>
              <a:buSzPct val="75000"/>
              <a:buFont typeface="Wingdings" charset="0"/>
              <a:buChar char="l"/>
              <a:defRPr/>
            </a:pPr>
            <a:r>
              <a:rPr lang="en-US">
                <a:solidFill>
                  <a:srgbClr val="FFFFFF"/>
                </a:solidFill>
                <a:effectLst>
                  <a:outerShdw blurRad="38100" dist="38100" dir="2700000" algn="tl">
                    <a:srgbClr val="010199"/>
                  </a:outerShdw>
                </a:effectLst>
                <a:latin typeface="Arial"/>
                <a:ea typeface="+mn-ea"/>
                <a:cs typeface="+mn-cs"/>
              </a:rPr>
              <a:t>Very Readable</a:t>
            </a:r>
          </a:p>
          <a:p>
            <a:pPr marL="342900" indent="-342900" defTabSz="457200" fontAlgn="auto">
              <a:spcAft>
                <a:spcPts val="0"/>
              </a:spcAft>
              <a:buClr>
                <a:srgbClr val="FFFFCC"/>
              </a:buClr>
              <a:buSzPct val="75000"/>
              <a:buFont typeface="Wingdings" charset="0"/>
              <a:buChar char="l"/>
              <a:defRPr/>
            </a:pPr>
            <a:r>
              <a:rPr lang="en-US">
                <a:solidFill>
                  <a:srgbClr val="FFFFFF"/>
                </a:solidFill>
                <a:effectLst>
                  <a:outerShdw blurRad="38100" dist="38100" dir="2700000" algn="tl">
                    <a:srgbClr val="010199"/>
                  </a:outerShdw>
                </a:effectLst>
                <a:latin typeface="Arial"/>
                <a:ea typeface="+mn-ea"/>
                <a:cs typeface="+mn-cs"/>
              </a:rPr>
              <a:t>Exegetical Outlines</a:t>
            </a:r>
          </a:p>
          <a:p>
            <a:pPr marL="342900" indent="-342900" defTabSz="457200" fontAlgn="auto">
              <a:spcAft>
                <a:spcPts val="0"/>
              </a:spcAft>
              <a:buClr>
                <a:srgbClr val="FFFFCC"/>
              </a:buClr>
              <a:buSzPct val="75000"/>
              <a:buFont typeface="Wingdings" charset="0"/>
              <a:buChar char="l"/>
              <a:defRPr/>
            </a:pPr>
            <a:r>
              <a:rPr lang="en-US">
                <a:solidFill>
                  <a:srgbClr val="FFFFFF"/>
                </a:solidFill>
                <a:effectLst>
                  <a:outerShdw blurRad="38100" dist="38100" dir="2700000" algn="tl">
                    <a:srgbClr val="010199"/>
                  </a:outerShdw>
                </a:effectLst>
                <a:latin typeface="Arial"/>
                <a:ea typeface="+mn-ea"/>
                <a:cs typeface="+mn-cs"/>
              </a:rPr>
              <a:t>Sermon Outlines</a:t>
            </a:r>
          </a:p>
          <a:p>
            <a:pPr marL="342900" indent="-342900" defTabSz="457200" fontAlgn="auto">
              <a:spcAft>
                <a:spcPts val="0"/>
              </a:spcAft>
              <a:buClr>
                <a:srgbClr val="FFFFCC"/>
              </a:buClr>
              <a:buSzPct val="75000"/>
              <a:buFont typeface="Wingdings" charset="0"/>
              <a:buChar char="l"/>
              <a:defRPr/>
            </a:pPr>
            <a:r>
              <a:rPr lang="en-US">
                <a:solidFill>
                  <a:srgbClr val="FFFFFF"/>
                </a:solidFill>
                <a:effectLst>
                  <a:outerShdw blurRad="38100" dist="38100" dir="2700000" algn="tl">
                    <a:srgbClr val="010199"/>
                  </a:outerShdw>
                </a:effectLst>
                <a:latin typeface="Arial"/>
                <a:ea typeface="+mn-ea"/>
                <a:cs typeface="+mn-cs"/>
              </a:rPr>
              <a:t>Theology of Genesis</a:t>
            </a:r>
          </a:p>
          <a:p>
            <a:pPr marL="342900" indent="-342900" defTabSz="457200" fontAlgn="auto">
              <a:spcAft>
                <a:spcPts val="0"/>
              </a:spcAft>
              <a:buClr>
                <a:srgbClr val="FFFFCC"/>
              </a:buClr>
              <a:buSzPct val="75000"/>
              <a:buFont typeface="Wingdings" charset="0"/>
              <a:buChar char="l"/>
              <a:defRPr/>
            </a:pPr>
            <a:r>
              <a:rPr lang="en-US">
                <a:solidFill>
                  <a:srgbClr val="FFFFFF"/>
                </a:solidFill>
                <a:effectLst>
                  <a:outerShdw blurRad="38100" dist="38100" dir="2700000" algn="tl">
                    <a:srgbClr val="010199"/>
                  </a:outerShdw>
                </a:effectLst>
                <a:latin typeface="Arial"/>
                <a:ea typeface="+mn-ea"/>
                <a:cs typeface="+mn-cs"/>
              </a:rPr>
              <a:t>Evangelical</a:t>
            </a:r>
          </a:p>
        </p:txBody>
      </p:sp>
    </p:spTree>
  </p:cSld>
  <p:clrMapOvr>
    <a:overrideClrMapping bg1="dk2" tx1="lt1" bg2="dk1" tx2="lt2" accent1="accent1" accent2="accent2" accent3="accent3" accent4="accent4" accent5="accent5" accent6="accent6" hlink="hlink" folHlink="folHlink"/>
  </p:clrMapOvr>
  <p:transition spd="slow"/>
</p:sld>
</file>

<file path=ppt/slides/slide91.xml><?xml version="1.0" encoding="utf-8"?>
<p:sld xmlns:a="http://schemas.openxmlformats.org/drawingml/2006/main" xmlns:r="http://schemas.openxmlformats.org/officeDocument/2006/relationships" xmlns:p="http://schemas.openxmlformats.org/presentationml/2006/main" show="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84034"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a:spcBef>
                <a:spcPct val="0"/>
              </a:spcBef>
            </a:pPr>
            <a:endParaRPr lang="en-US" sz="1800">
              <a:solidFill>
                <a:srgbClr val="FFFFFF"/>
              </a:solidFill>
              <a:latin typeface="Tahoma" charset="0"/>
            </a:endParaRPr>
          </a:p>
        </p:txBody>
      </p:sp>
      <p:sp>
        <p:nvSpPr>
          <p:cNvPr id="125955" name="Rectangle 1027"/>
          <p:cNvSpPr>
            <a:spLocks noGrp="1" noChangeArrowheads="1"/>
          </p:cNvSpPr>
          <p:nvPr>
            <p:ph type="ctrTitle"/>
          </p:nvPr>
        </p:nvSpPr>
        <p:spPr>
          <a:xfrm>
            <a:off x="34925" y="3789363"/>
            <a:ext cx="8999538" cy="1752600"/>
          </a:xfrm>
        </p:spPr>
        <p:txBody>
          <a:bodyPr>
            <a:normAutofit fontScale="90000"/>
          </a:bodyPr>
          <a:lstStyle/>
          <a:p>
            <a:pPr eaLnBrk="1" hangingPunct="1">
              <a:defRPr/>
            </a:pP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Now the earth was formless and empty, darkness was over the surface of the deep…</a:t>
            </a:r>
            <a:r>
              <a:rPr lang="en-US"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p>
        </p:txBody>
      </p:sp>
      <p:sp>
        <p:nvSpPr>
          <p:cNvPr id="125957" name="Rectangle 1029"/>
          <p:cNvSpPr>
            <a:spLocks noChangeArrowheads="1"/>
          </p:cNvSpPr>
          <p:nvPr/>
        </p:nvSpPr>
        <p:spPr bwMode="auto">
          <a:xfrm>
            <a:off x="20638" y="304800"/>
            <a:ext cx="9015412"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defTabSz="457200" fontAlgn="auto">
              <a:spcBef>
                <a:spcPts val="0"/>
              </a:spcBef>
              <a:spcAft>
                <a:spcPts val="0"/>
              </a:spcAft>
              <a:defRPr/>
            </a:pPr>
            <a:r>
              <a:rPr lang="en-US" altLang="ja-JP"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…and the Spirit of God was hovering over the waters.</a:t>
            </a:r>
            <a:r>
              <a:rPr lang="en-US" altLang="ja-JP"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r" defTabSz="457200" fontAlgn="auto">
              <a:spcBef>
                <a:spcPts val="0"/>
              </a:spcBef>
              <a:spcAft>
                <a:spcPts val="0"/>
              </a:spcAft>
              <a:defRPr/>
            </a:pPr>
            <a:r>
              <a:rPr lang="en-US" sz="36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Genesis 1:2 </a:t>
            </a:r>
            <a:r>
              <a:rPr lang="en-US" b="1" i="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NIV</a:t>
            </a:r>
            <a:endParaRPr lang="en-US" sz="3600" b="1" i="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92.xml><?xml version="1.0" encoding="utf-8"?>
<p:sld xmlns:a="http://schemas.openxmlformats.org/drawingml/2006/main" xmlns:r="http://schemas.openxmlformats.org/officeDocument/2006/relationships" xmlns:p="http://schemas.openxmlformats.org/presentationml/2006/main" show="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86082" name="Rectangle 2"/>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a:spcBef>
                <a:spcPct val="0"/>
              </a:spcBef>
            </a:pPr>
            <a:endParaRPr lang="en-US" sz="1800">
              <a:solidFill>
                <a:srgbClr val="FFFFFF"/>
              </a:solidFill>
              <a:latin typeface="Tahoma" charset="0"/>
            </a:endParaRPr>
          </a:p>
        </p:txBody>
      </p:sp>
      <p:sp>
        <p:nvSpPr>
          <p:cNvPr id="46083" name="Rectangle 3"/>
          <p:cNvSpPr>
            <a:spLocks noGrp="1" noChangeArrowheads="1"/>
          </p:cNvSpPr>
          <p:nvPr>
            <p:ph type="ctrTitle"/>
          </p:nvPr>
        </p:nvSpPr>
        <p:spPr>
          <a:xfrm>
            <a:off x="96838" y="3962400"/>
            <a:ext cx="9012237" cy="1752600"/>
          </a:xfrm>
        </p:spPr>
        <p:txBody>
          <a:bodyPr>
            <a:normAutofit fontScale="90000"/>
          </a:bodyPr>
          <a:lstStyle/>
          <a:p>
            <a:pPr eaLnBrk="1" hangingPunct="1">
              <a:defRPr/>
            </a:pPr>
            <a:r>
              <a:rPr lang="en-US" b="1" dirty="0">
                <a:effectLst>
                  <a:outerShdw blurRad="50800" dist="88900" dir="2700000" algn="tl" rotWithShape="0">
                    <a:srgbClr val="000000">
                      <a:alpha val="71000"/>
                    </a:srgbClr>
                  </a:outerShdw>
                </a:effectLst>
              </a:rPr>
              <a:t>"Earth was a soup of nothingness, a bottomless emptiness, an inky blackness." </a:t>
            </a:r>
          </a:p>
        </p:txBody>
      </p:sp>
      <p:sp>
        <p:nvSpPr>
          <p:cNvPr id="46084" name="Rectangle 4"/>
          <p:cNvSpPr>
            <a:spLocks noGrp="1" noChangeArrowheads="1"/>
          </p:cNvSpPr>
          <p:nvPr>
            <p:ph type="subTitle" idx="1"/>
          </p:nvPr>
        </p:nvSpPr>
        <p:spPr>
          <a:xfrm>
            <a:off x="2849563" y="6172200"/>
            <a:ext cx="6115050" cy="609600"/>
          </a:xfrm>
        </p:spPr>
        <p:txBody>
          <a:bodyPr/>
          <a:lstStyle/>
          <a:p>
            <a:pPr algn="r" eaLnBrk="1" hangingPunct="1">
              <a:buFont typeface="Wingdings" charset="0"/>
              <a:buNone/>
              <a:defRPr/>
            </a:pPr>
            <a:r>
              <a:rPr lang="en-US" b="1">
                <a:effectLst>
                  <a:outerShdw blurRad="50800" dist="88900" dir="2700000" algn="tl" rotWithShape="0">
                    <a:srgbClr val="000000">
                      <a:alpha val="71000"/>
                    </a:srgbClr>
                  </a:outerShdw>
                </a:effectLst>
                <a:latin typeface="Tahoma" charset="0"/>
              </a:rPr>
              <a:t>Genesis 1:2 </a:t>
            </a:r>
            <a:r>
              <a:rPr lang="en-US" b="1" i="1">
                <a:effectLst>
                  <a:outerShdw blurRad="50800" dist="88900" dir="2700000" algn="tl" rotWithShape="0">
                    <a:srgbClr val="000000">
                      <a:alpha val="71000"/>
                    </a:srgbClr>
                  </a:outerShdw>
                </a:effectLst>
                <a:latin typeface="Tahoma" charset="0"/>
              </a:rPr>
              <a:t>The Message</a:t>
            </a:r>
            <a:endParaRPr lang="en-US" b="1">
              <a:effectLst>
                <a:outerShdw blurRad="50800" dist="88900" dir="2700000" algn="tl" rotWithShape="0">
                  <a:srgbClr val="000000">
                    <a:alpha val="71000"/>
                  </a:srgbClr>
                </a:outerShdw>
              </a:effectLst>
              <a:latin typeface="Tahoma" charset="0"/>
            </a:endParaRPr>
          </a:p>
        </p:txBody>
      </p:sp>
      <p:sp>
        <p:nvSpPr>
          <p:cNvPr id="46085" name="Rectangle 5"/>
          <p:cNvSpPr>
            <a:spLocks noChangeArrowheads="1"/>
          </p:cNvSpPr>
          <p:nvPr/>
        </p:nvSpPr>
        <p:spPr bwMode="auto">
          <a:xfrm>
            <a:off x="96838" y="304800"/>
            <a:ext cx="9012237"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defTabSz="457200" fontAlgn="auto">
              <a:spcBef>
                <a:spcPts val="0"/>
              </a:spcBef>
              <a:spcAft>
                <a:spcPts val="0"/>
              </a:spcAft>
              <a:defRPr/>
            </a:pP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"God</a:t>
            </a:r>
            <a:r>
              <a:rPr lang="fr-FR"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s Spirit brooded like a bird above the watery abyss." </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checkerboard(across)">
                                      <p:cBhvr>
                                        <p:cTn id="7" dur="500"/>
                                        <p:tgtEl>
                                          <p:spTgt spid="460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6085"/>
                                        </p:tgtEl>
                                        <p:attrNameLst>
                                          <p:attrName>style.visibility</p:attrName>
                                        </p:attrNameLst>
                                      </p:cBhvr>
                                      <p:to>
                                        <p:strVal val="visible"/>
                                      </p:to>
                                    </p:set>
                                    <p:animEffect transition="in" filter="fade">
                                      <p:cBhvr>
                                        <p:cTn id="12" dur="1000"/>
                                        <p:tgtEl>
                                          <p:spTgt spid="46085"/>
                                        </p:tgtEl>
                                      </p:cBhvr>
                                    </p:animEffect>
                                    <p:anim calcmode="lin" valueType="num">
                                      <p:cBhvr>
                                        <p:cTn id="13" dur="1000" fill="hold"/>
                                        <p:tgtEl>
                                          <p:spTgt spid="46085"/>
                                        </p:tgtEl>
                                        <p:attrNameLst>
                                          <p:attrName>ppt_x</p:attrName>
                                        </p:attrNameLst>
                                      </p:cBhvr>
                                      <p:tavLst>
                                        <p:tav tm="0">
                                          <p:val>
                                            <p:strVal val="#ppt_x"/>
                                          </p:val>
                                        </p:tav>
                                        <p:tav tm="100000">
                                          <p:val>
                                            <p:strVal val="#ppt_x"/>
                                          </p:val>
                                        </p:tav>
                                      </p:tavLst>
                                    </p:anim>
                                    <p:anim calcmode="lin" valueType="num">
                                      <p:cBhvr>
                                        <p:cTn id="14" dur="900" decel="100000" fill="hold"/>
                                        <p:tgtEl>
                                          <p:spTgt spid="4608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608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P spid="4608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defRPr/>
            </a:pPr>
            <a:r>
              <a:rPr lang="en-US" sz="4400" dirty="0">
                <a:solidFill>
                  <a:schemeClr val="tx1"/>
                </a:solidFill>
                <a:effectLst>
                  <a:outerShdw blurRad="38100" dist="38100" dir="2700000" algn="tl">
                    <a:srgbClr val="000000"/>
                  </a:outerShdw>
                </a:effectLst>
                <a:latin typeface="Arial" charset="0"/>
                <a:cs typeface="+mj-cs"/>
              </a:rPr>
              <a:t>1:1 </a:t>
            </a:r>
            <a:r>
              <a:rPr lang="en-US" sz="4400" dirty="0" err="1">
                <a:solidFill>
                  <a:schemeClr val="tx1"/>
                </a:solidFill>
                <a:effectLst>
                  <a:outerShdw blurRad="38100" dist="38100" dir="2700000" algn="tl">
                    <a:srgbClr val="000000"/>
                  </a:outerShdw>
                </a:effectLst>
                <a:latin typeface="Arial" charset="0"/>
                <a:cs typeface="+mj-cs"/>
              </a:rPr>
              <a:t>liên</a:t>
            </a:r>
            <a:r>
              <a:rPr lang="en-US" sz="4400" dirty="0">
                <a:solidFill>
                  <a:schemeClr val="tx1"/>
                </a:solidFill>
                <a:effectLst>
                  <a:outerShdw blurRad="38100" dist="38100" dir="2700000" algn="tl">
                    <a:srgbClr val="000000"/>
                  </a:outerShdw>
                </a:effectLst>
                <a:latin typeface="Arial" charset="0"/>
                <a:cs typeface="+mj-cs"/>
              </a:rPr>
              <a:t> </a:t>
            </a:r>
            <a:r>
              <a:rPr lang="en-US" sz="4400" dirty="0" err="1">
                <a:solidFill>
                  <a:schemeClr val="tx1"/>
                </a:solidFill>
                <a:effectLst>
                  <a:outerShdw blurRad="38100" dist="38100" dir="2700000" algn="tl">
                    <a:srgbClr val="000000"/>
                  </a:outerShdw>
                </a:effectLst>
                <a:latin typeface="Arial" charset="0"/>
                <a:cs typeface="+mj-cs"/>
              </a:rPr>
              <a:t>hệ</a:t>
            </a:r>
            <a:r>
              <a:rPr lang="en-US" sz="4400" dirty="0">
                <a:solidFill>
                  <a:schemeClr val="tx1"/>
                </a:solidFill>
                <a:effectLst>
                  <a:outerShdw blurRad="38100" dist="38100" dir="2700000" algn="tl">
                    <a:srgbClr val="000000"/>
                  </a:outerShdw>
                </a:effectLst>
                <a:latin typeface="Arial" charset="0"/>
                <a:cs typeface="+mj-cs"/>
              </a:rPr>
              <a:t> </a:t>
            </a:r>
            <a:r>
              <a:rPr lang="en-US" sz="4400" dirty="0" err="1">
                <a:solidFill>
                  <a:schemeClr val="tx1"/>
                </a:solidFill>
                <a:effectLst>
                  <a:outerShdw blurRad="38100" dist="38100" dir="2700000" algn="tl">
                    <a:srgbClr val="000000"/>
                  </a:outerShdw>
                </a:effectLst>
                <a:latin typeface="Arial" charset="0"/>
                <a:cs typeface="+mj-cs"/>
              </a:rPr>
              <a:t>với</a:t>
            </a:r>
            <a:r>
              <a:rPr lang="en-US" sz="4400" dirty="0">
                <a:solidFill>
                  <a:schemeClr val="tx1"/>
                </a:solidFill>
                <a:effectLst>
                  <a:outerShdw blurRad="38100" dist="38100" dir="2700000" algn="tl">
                    <a:srgbClr val="000000"/>
                  </a:outerShdw>
                </a:effectLst>
                <a:latin typeface="Arial" charset="0"/>
                <a:cs typeface="+mj-cs"/>
              </a:rPr>
              <a:t> 1:2-3 </a:t>
            </a:r>
            <a:r>
              <a:rPr lang="en-US" sz="4400" dirty="0" err="1">
                <a:solidFill>
                  <a:schemeClr val="tx1"/>
                </a:solidFill>
                <a:effectLst>
                  <a:outerShdw blurRad="38100" dist="38100" dir="2700000" algn="tl">
                    <a:srgbClr val="000000"/>
                  </a:outerShdw>
                </a:effectLst>
                <a:latin typeface="Arial" charset="0"/>
                <a:cs typeface="+mj-cs"/>
              </a:rPr>
              <a:t>như</a:t>
            </a:r>
            <a:r>
              <a:rPr lang="en-US" sz="4400" dirty="0">
                <a:solidFill>
                  <a:schemeClr val="tx1"/>
                </a:solidFill>
                <a:effectLst>
                  <a:outerShdw blurRad="38100" dist="38100" dir="2700000" algn="tl">
                    <a:srgbClr val="000000"/>
                  </a:outerShdw>
                </a:effectLst>
                <a:latin typeface="Arial" charset="0"/>
                <a:cs typeface="+mj-cs"/>
              </a:rPr>
              <a:t> </a:t>
            </a:r>
            <a:r>
              <a:rPr lang="en-US" sz="4400" dirty="0" err="1">
                <a:solidFill>
                  <a:schemeClr val="tx1"/>
                </a:solidFill>
                <a:effectLst>
                  <a:outerShdw blurRad="38100" dist="38100" dir="2700000" algn="tl">
                    <a:srgbClr val="000000"/>
                  </a:outerShdw>
                </a:effectLst>
                <a:latin typeface="Arial" charset="0"/>
                <a:cs typeface="+mj-cs"/>
              </a:rPr>
              <a:t>thế</a:t>
            </a:r>
            <a:r>
              <a:rPr lang="en-US" sz="4400" dirty="0">
                <a:solidFill>
                  <a:schemeClr val="tx1"/>
                </a:solidFill>
                <a:effectLst>
                  <a:outerShdw blurRad="38100" dist="38100" dir="2700000" algn="tl">
                    <a:srgbClr val="000000"/>
                  </a:outerShdw>
                </a:effectLst>
                <a:latin typeface="Arial" charset="0"/>
                <a:cs typeface="+mj-cs"/>
              </a:rPr>
              <a:t> </a:t>
            </a:r>
            <a:r>
              <a:rPr lang="en-US" sz="4400" dirty="0" err="1">
                <a:solidFill>
                  <a:schemeClr val="tx1"/>
                </a:solidFill>
                <a:effectLst>
                  <a:outerShdw blurRad="38100" dist="38100" dir="2700000" algn="tl">
                    <a:srgbClr val="000000"/>
                  </a:outerShdw>
                </a:effectLst>
                <a:latin typeface="Arial" charset="0"/>
                <a:cs typeface="+mj-cs"/>
              </a:rPr>
              <a:t>nào</a:t>
            </a:r>
            <a:r>
              <a:rPr lang="en-US" sz="4400" dirty="0">
                <a:solidFill>
                  <a:schemeClr val="tx1"/>
                </a:solidFill>
                <a:effectLst>
                  <a:outerShdw blurRad="38100" dist="38100" dir="2700000" algn="tl">
                    <a:srgbClr val="000000"/>
                  </a:outerShdw>
                </a:effectLst>
                <a:latin typeface="Arial" charset="0"/>
                <a:cs typeface="+mj-cs"/>
              </a:rPr>
              <a:t>?</a:t>
            </a:r>
            <a:endParaRPr lang="en-US" sz="4400" dirty="0">
              <a:effectLst>
                <a:outerShdw blurRad="38100" dist="38100" dir="2700000" algn="tl">
                  <a:srgbClr val="000000"/>
                </a:outerShdw>
              </a:effectLst>
              <a:latin typeface="Arial" charset="0"/>
              <a:cs typeface="+mj-cs"/>
            </a:endParaRPr>
          </a:p>
        </p:txBody>
      </p:sp>
      <p:sp>
        <p:nvSpPr>
          <p:cNvPr id="151556" name="Rectangle 4"/>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p>
            <a:pPr algn="ctr">
              <a:buClr>
                <a:schemeClr val="hlink"/>
              </a:buClr>
              <a:buSzPct val="75000"/>
              <a:buFont typeface="Wingdings" charset="0"/>
              <a:buNone/>
              <a:defRPr/>
            </a:pP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Vả, đất là vô hình và trống không, sự mờ tối ở trên mặt vực, Thần Đức Chúa Trời vận hành trên mặt nước</a:t>
            </a: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 (1:2 </a:t>
            </a:r>
            <a:r>
              <a:rPr lang="en-US" sz="2000" b="1">
                <a:solidFill>
                  <a:srgbClr val="FAFE1E"/>
                </a:solidFill>
                <a:effectLst>
                  <a:outerShdw blurRad="38100" dist="38100" dir="2700000" algn="tl">
                    <a:srgbClr val="FFFFFF"/>
                  </a:outerShdw>
                </a:effectLst>
                <a:latin typeface="Arial" charset="0"/>
              </a:rPr>
              <a:t>NIV</a:t>
            </a:r>
            <a:r>
              <a:rPr lang="en-US" sz="2000" b="1">
                <a:solidFill>
                  <a:schemeClr val="accent1"/>
                </a:solidFill>
                <a:effectLst>
                  <a:outerShdw blurRad="38100" dist="38100" dir="2700000" algn="tl">
                    <a:srgbClr val="FFFFFF"/>
                  </a:outerShdw>
                </a:effectLst>
                <a:latin typeface="Arial" charset="0"/>
              </a:rPr>
              <a:t>)</a:t>
            </a:r>
          </a:p>
        </p:txBody>
      </p:sp>
      <p:sp>
        <p:nvSpPr>
          <p:cNvPr id="151560" name="Text Box 8"/>
          <p:cNvSpPr txBox="1">
            <a:spLocks noChangeArrowheads="1"/>
          </p:cNvSpPr>
          <p:nvPr/>
        </p:nvSpPr>
        <p:spPr bwMode="auto">
          <a:xfrm>
            <a:off x="228600" y="2482850"/>
            <a:ext cx="8599488" cy="396875"/>
          </a:xfrm>
          <a:prstGeom prst="rect">
            <a:avLst/>
          </a:prstGeom>
          <a:noFill/>
          <a:ln w="9525">
            <a:noFill/>
            <a:miter lim="800000"/>
            <a:headEnd/>
            <a:tailEnd/>
          </a:ln>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buClr>
                <a:schemeClr val="hlink"/>
              </a:buClr>
              <a:buSzPct val="75000"/>
              <a:buFont typeface="Wingdings" charset="0"/>
              <a:buNone/>
              <a:defRPr/>
            </a:pP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Ban đầu Đức Chúa Trời dựng nên trời đất</a:t>
            </a: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 (1:1)</a:t>
            </a:r>
            <a:endParaRPr lang="en-US" sz="1600" b="1">
              <a:solidFill>
                <a:schemeClr val="accent1"/>
              </a:solidFill>
              <a:latin typeface="Arial" charset="0"/>
            </a:endParaRPr>
          </a:p>
        </p:txBody>
      </p:sp>
      <p:sp>
        <p:nvSpPr>
          <p:cNvPr id="151561" name="Text Box 9"/>
          <p:cNvSpPr txBox="1">
            <a:spLocks noChangeArrowheads="1"/>
          </p:cNvSpPr>
          <p:nvPr/>
        </p:nvSpPr>
        <p:spPr bwMode="auto">
          <a:xfrm>
            <a:off x="115888" y="2057400"/>
            <a:ext cx="902811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000" b="1">
                <a:latin typeface="Arial" charset="0"/>
              </a:rPr>
              <a:t>1- Sáng tạo từ chỗ không có gì của khối nguyên thủy trong ngày thứ 1</a:t>
            </a:r>
          </a:p>
        </p:txBody>
      </p:sp>
      <p:sp>
        <p:nvSpPr>
          <p:cNvPr id="151562" name="Text Box 10"/>
          <p:cNvSpPr txBox="1">
            <a:spLocks noChangeArrowheads="1"/>
          </p:cNvSpPr>
          <p:nvPr/>
        </p:nvSpPr>
        <p:spPr bwMode="auto">
          <a:xfrm>
            <a:off x="115888" y="3216275"/>
            <a:ext cx="8991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000" b="1">
                <a:latin typeface="Arial" charset="0"/>
              </a:rPr>
              <a:t>2- Ba mệnh đề phân biệt, song song mô tả tình trạng của trái đất ngay sau khi sự sáng tạo vũ trụ.</a:t>
            </a:r>
          </a:p>
        </p:txBody>
      </p:sp>
      <p:sp>
        <p:nvSpPr>
          <p:cNvPr id="151563" name="Text Box 11"/>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buClr>
                <a:schemeClr val="hlink"/>
              </a:buClr>
              <a:buSzPct val="75000"/>
              <a:buFont typeface="Wingdings" charset="0"/>
              <a:buNone/>
              <a:defRPr/>
            </a:pP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Đức Chúa Trời phán rằng, </a:t>
            </a: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Phải có sự sáng,</a:t>
            </a: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 thì có sự sáng</a:t>
            </a: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 (1:3)</a:t>
            </a:r>
            <a:endParaRPr lang="en-US" sz="1600" b="1">
              <a:solidFill>
                <a:schemeClr val="accent1"/>
              </a:solidFill>
              <a:latin typeface="Arial" charset="0"/>
            </a:endParaRPr>
          </a:p>
        </p:txBody>
      </p:sp>
      <p:sp>
        <p:nvSpPr>
          <p:cNvPr id="151564" name="Text Box 12"/>
          <p:cNvSpPr txBox="1">
            <a:spLocks noChangeArrowheads="1"/>
          </p:cNvSpPr>
          <p:nvPr/>
        </p:nvSpPr>
        <p:spPr bwMode="auto">
          <a:xfrm>
            <a:off x="115888" y="5105400"/>
            <a:ext cx="902811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000" b="1">
                <a:latin typeface="Arial" charset="0"/>
              </a:rPr>
              <a:t>3- Một câu tường thuật độc lập cho thấy cách mà Đức Chúa Trời hành động – bởi Lời của Ngài.</a:t>
            </a:r>
          </a:p>
        </p:txBody>
      </p:sp>
      <p:sp>
        <p:nvSpPr>
          <p:cNvPr id="688136" name="Text Box 13"/>
          <p:cNvSpPr txBox="1">
            <a:spLocks noChangeArrowheads="1"/>
          </p:cNvSpPr>
          <p:nvPr/>
        </p:nvSpPr>
        <p:spPr bwMode="auto">
          <a:xfrm>
            <a:off x="5410200" y="6497638"/>
            <a:ext cx="37306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1600" b="1">
                <a:latin typeface="Arial" charset="0"/>
              </a:rPr>
              <a:t>Allen Ross, </a:t>
            </a:r>
            <a:r>
              <a:rPr lang="en-US" sz="1600" b="1" i="1">
                <a:latin typeface="Arial" charset="0"/>
              </a:rPr>
              <a:t>Creation &amp; Blessing</a:t>
            </a:r>
            <a:r>
              <a:rPr lang="en-US" sz="1600" b="1">
                <a:latin typeface="Arial" charset="0"/>
              </a:rPr>
              <a:t>, 718</a:t>
            </a:r>
          </a:p>
        </p:txBody>
      </p:sp>
      <p:sp>
        <p:nvSpPr>
          <p:cNvPr id="151566" name="Text Box 14"/>
          <p:cNvSpPr txBox="1">
            <a:spLocks noChangeArrowheads="1"/>
          </p:cNvSpPr>
          <p:nvPr/>
        </p:nvSpPr>
        <p:spPr bwMode="auto">
          <a:xfrm>
            <a:off x="1295400" y="1371600"/>
            <a:ext cx="64166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0"/>
              </a:spcBef>
              <a:buFontTx/>
              <a:buChar char="•"/>
            </a:pPr>
            <a:r>
              <a:rPr lang="en-US" sz="2400">
                <a:latin typeface="Arial" charset="0"/>
              </a:rPr>
              <a:t>Leupold, Keil, Cassuto</a:t>
            </a:r>
          </a:p>
        </p:txBody>
      </p:sp>
      <p:sp>
        <p:nvSpPr>
          <p:cNvPr id="151568" name="Text Box 16"/>
          <p:cNvSpPr txBox="1">
            <a:spLocks noChangeArrowheads="1"/>
          </p:cNvSpPr>
          <p:nvPr/>
        </p:nvSpPr>
        <p:spPr bwMode="auto">
          <a:xfrm>
            <a:off x="8578850" y="76200"/>
            <a:ext cx="488950"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spcBef>
                <a:spcPct val="0"/>
              </a:spcBef>
              <a:defRPr/>
            </a:pPr>
            <a:r>
              <a:rPr lang="en-US" sz="2400" b="1">
                <a:latin typeface="Times New Roman" pitchFamily="18" charset="0"/>
                <a:ea typeface="ＭＳ Ｐゴシック" pitchFamily="34" charset="-128"/>
                <a:cs typeface="+mn-cs"/>
              </a:rPr>
              <a:t>34</a:t>
            </a:r>
          </a:p>
        </p:txBody>
      </p:sp>
      <p:sp>
        <p:nvSpPr>
          <p:cNvPr id="151569" name="Rectangle 17"/>
          <p:cNvSpPr>
            <a:spLocks noChangeArrowheads="1"/>
          </p:cNvSpPr>
          <p:nvPr/>
        </p:nvSpPr>
        <p:spPr bwMode="auto">
          <a:xfrm>
            <a:off x="0" y="914400"/>
            <a:ext cx="9067800" cy="685800"/>
          </a:xfrm>
          <a:prstGeom prst="rect">
            <a:avLst/>
          </a:prstGeom>
          <a:noFill/>
          <a:ln w="9525">
            <a:noFill/>
            <a:miter lim="800000"/>
            <a:headEnd/>
            <a:tailEnd/>
          </a:ln>
          <a:effectLst/>
        </p:spPr>
        <p:txBody>
          <a:bodyPr/>
          <a:lstStyle/>
          <a:p>
            <a:pPr algn="ctr">
              <a:buClr>
                <a:schemeClr val="hlink"/>
              </a:buClr>
              <a:buSzPct val="75000"/>
              <a:buFont typeface="Wingdings" charset="0"/>
              <a:buNone/>
              <a:defRPr/>
            </a:pPr>
            <a:r>
              <a:rPr lang="en-US" b="1" u="sng">
                <a:effectLst>
                  <a:outerShdw blurRad="38100" dist="38100" dir="2700000" algn="tl">
                    <a:srgbClr val="010199"/>
                  </a:outerShdw>
                </a:effectLst>
                <a:latin typeface="Arial" charset="0"/>
              </a:rPr>
              <a:t>Sáng tạo nguyên thủy (Quan điểm truyền thống)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1566"/>
                                        </p:tgtEl>
                                        <p:attrNameLst>
                                          <p:attrName>style.visibility</p:attrName>
                                        </p:attrNameLst>
                                      </p:cBhvr>
                                      <p:to>
                                        <p:strVal val="visible"/>
                                      </p:to>
                                    </p:set>
                                    <p:anim calcmode="lin" valueType="num">
                                      <p:cBhvr>
                                        <p:cTn id="7" dur="500" fill="hold"/>
                                        <p:tgtEl>
                                          <p:spTgt spid="151566"/>
                                        </p:tgtEl>
                                        <p:attrNameLst>
                                          <p:attrName>ppt_w</p:attrName>
                                        </p:attrNameLst>
                                      </p:cBhvr>
                                      <p:tavLst>
                                        <p:tav tm="0">
                                          <p:val>
                                            <p:fltVal val="0"/>
                                          </p:val>
                                        </p:tav>
                                        <p:tav tm="100000">
                                          <p:val>
                                            <p:strVal val="#ppt_w"/>
                                          </p:val>
                                        </p:tav>
                                      </p:tavLst>
                                    </p:anim>
                                    <p:anim calcmode="lin" valueType="num">
                                      <p:cBhvr>
                                        <p:cTn id="8" dur="500" fill="hold"/>
                                        <p:tgtEl>
                                          <p:spTgt spid="151566"/>
                                        </p:tgtEl>
                                        <p:attrNameLst>
                                          <p:attrName>ppt_h</p:attrName>
                                        </p:attrNameLst>
                                      </p:cBhvr>
                                      <p:tavLst>
                                        <p:tav tm="0">
                                          <p:val>
                                            <p:fltVal val="0"/>
                                          </p:val>
                                        </p:tav>
                                        <p:tav tm="100000">
                                          <p:val>
                                            <p:strVal val="#ppt_h"/>
                                          </p:val>
                                        </p:tav>
                                      </p:tavLst>
                                    </p:anim>
                                    <p:anim calcmode="lin" valueType="num">
                                      <p:cBhvr>
                                        <p:cTn id="9" dur="500" fill="hold"/>
                                        <p:tgtEl>
                                          <p:spTgt spid="151566"/>
                                        </p:tgtEl>
                                        <p:attrNameLst>
                                          <p:attrName>style.rotation</p:attrName>
                                        </p:attrNameLst>
                                      </p:cBhvr>
                                      <p:tavLst>
                                        <p:tav tm="0">
                                          <p:val>
                                            <p:fltVal val="360"/>
                                          </p:val>
                                        </p:tav>
                                        <p:tav tm="100000">
                                          <p:val>
                                            <p:fltVal val="0"/>
                                          </p:val>
                                        </p:tav>
                                      </p:tavLst>
                                    </p:anim>
                                    <p:animEffect transition="in" filter="fade">
                                      <p:cBhvr>
                                        <p:cTn id="10" dur="500"/>
                                        <p:tgtEl>
                                          <p:spTgt spid="1515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56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51569">
                                            <p:txEl>
                                              <p:pRg st="0" end="0"/>
                                            </p:txEl>
                                          </p:spTgt>
                                        </p:tgtEl>
                                        <p:attrNameLst>
                                          <p:attrName>style.visibility</p:attrName>
                                        </p:attrNameLst>
                                      </p:cBhvr>
                                      <p:to>
                                        <p:strVal val="visible"/>
                                      </p:to>
                                    </p:set>
                                    <p:anim calcmode="lin" valueType="num">
                                      <p:cBhvr>
                                        <p:cTn id="27" dur="500" fill="hold"/>
                                        <p:tgtEl>
                                          <p:spTgt spid="151569">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1569">
                                            <p:txEl>
                                              <p:pRg st="0" end="0"/>
                                            </p:txEl>
                                          </p:spTgt>
                                        </p:tgtEl>
                                        <p:attrNameLst>
                                          <p:attrName>ppt_h</p:attrName>
                                        </p:attrNameLst>
                                      </p:cBhvr>
                                      <p:tavLst>
                                        <p:tav tm="0">
                                          <p:val>
                                            <p:fltVal val="0"/>
                                          </p:val>
                                        </p:tav>
                                        <p:tav tm="100000">
                                          <p:val>
                                            <p:strVal val="#ppt_h"/>
                                          </p:val>
                                        </p:tav>
                                      </p:tavLst>
                                    </p:anim>
                                    <p:anim calcmode="lin" valueType="num">
                                      <p:cBhvr>
                                        <p:cTn id="29" dur="500" fill="hold"/>
                                        <p:tgtEl>
                                          <p:spTgt spid="151569">
                                            <p:txEl>
                                              <p:pRg st="0" end="0"/>
                                            </p:txEl>
                                          </p:spTgt>
                                        </p:tgtEl>
                                        <p:attrNameLst>
                                          <p:attrName>style.rotation</p:attrName>
                                        </p:attrNameLst>
                                      </p:cBhvr>
                                      <p:tavLst>
                                        <p:tav tm="0">
                                          <p:val>
                                            <p:fltVal val="360"/>
                                          </p:val>
                                        </p:tav>
                                        <p:tav tm="100000">
                                          <p:val>
                                            <p:fltVal val="0"/>
                                          </p:val>
                                        </p:tav>
                                      </p:tavLst>
                                    </p:anim>
                                    <p:animEffect transition="in" filter="fade">
                                      <p:cBhvr>
                                        <p:cTn id="30" dur="500"/>
                                        <p:tgtEl>
                                          <p:spTgt spid="1515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1" grpId="0"/>
      <p:bldP spid="151562" grpId="0"/>
      <p:bldP spid="151564" grpId="0"/>
      <p:bldP spid="151566" grpId="0"/>
      <p:bldP spid="151569"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Rectangle 4"/>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p>
            <a:pPr algn="ctr">
              <a:buClr>
                <a:schemeClr val="hlink"/>
              </a:buClr>
              <a:buSzPct val="75000"/>
              <a:buFont typeface="Wingdings" charset="0"/>
              <a:buNone/>
              <a:defRPr/>
            </a:pP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Vả, đất </a:t>
            </a:r>
            <a:r>
              <a:rPr lang="en-US" sz="2000" b="1">
                <a:solidFill>
                  <a:srgbClr val="FAFE1E"/>
                </a:solidFill>
                <a:effectLst>
                  <a:outerShdw blurRad="38100" dist="38100" dir="2700000" algn="tl">
                    <a:srgbClr val="FFFFFF"/>
                  </a:outerShdw>
                </a:effectLst>
                <a:latin typeface="Arial" charset="0"/>
              </a:rPr>
              <a:t>trở nên</a:t>
            </a:r>
            <a:r>
              <a:rPr lang="en-US" sz="2000" b="1">
                <a:solidFill>
                  <a:schemeClr val="accent1"/>
                </a:solidFill>
                <a:effectLst>
                  <a:outerShdw blurRad="38100" dist="38100" dir="2700000" algn="tl">
                    <a:srgbClr val="FFFFFF"/>
                  </a:outerShdw>
                </a:effectLst>
                <a:latin typeface="Arial" charset="0"/>
              </a:rPr>
              <a:t> vô hình và trống không, sự mờ tối ở trên mặt vực, Thần Đức Chúa Trời vận hành trên mặt nước</a:t>
            </a: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 (1:2 </a:t>
            </a:r>
            <a:r>
              <a:rPr lang="en-US" sz="2000" b="1">
                <a:solidFill>
                  <a:srgbClr val="FAFE1E"/>
                </a:solidFill>
                <a:effectLst>
                  <a:outerShdw blurRad="38100" dist="38100" dir="2700000" algn="tl">
                    <a:srgbClr val="FFFFFF"/>
                  </a:outerShdw>
                </a:effectLst>
                <a:latin typeface="Arial" charset="0"/>
              </a:rPr>
              <a:t>Ghi chú của bản NIV</a:t>
            </a:r>
            <a:r>
              <a:rPr lang="en-US" sz="2000" b="1">
                <a:solidFill>
                  <a:schemeClr val="accent1"/>
                </a:solidFill>
                <a:effectLst>
                  <a:outerShdw blurRad="38100" dist="38100" dir="2700000" algn="tl">
                    <a:srgbClr val="FFFFFF"/>
                  </a:outerShdw>
                </a:effectLst>
                <a:latin typeface="Arial" charset="0"/>
              </a:rPr>
              <a:t>)</a:t>
            </a:r>
          </a:p>
        </p:txBody>
      </p:sp>
      <p:sp>
        <p:nvSpPr>
          <p:cNvPr id="172037" name="Rectangle 5"/>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p>
            <a:pPr algn="ctr">
              <a:buClr>
                <a:schemeClr val="hlink"/>
              </a:buClr>
              <a:buSzPct val="75000"/>
              <a:buFont typeface="Wingdings" pitchFamily="2" charset="2"/>
              <a:buNone/>
              <a:defRPr/>
            </a:pPr>
            <a:endParaRPr lang="en-US" sz="3200">
              <a:effectLst>
                <a:outerShdw blurRad="38100" dist="38100" dir="2700000" algn="tl">
                  <a:srgbClr val="010199"/>
                </a:outerShdw>
              </a:effectLst>
              <a:latin typeface="Arial" charset="0"/>
              <a:ea typeface="ＭＳ Ｐゴシック" pitchFamily="34" charset="-128"/>
              <a:cs typeface="+mn-cs"/>
            </a:endParaRPr>
          </a:p>
        </p:txBody>
      </p:sp>
      <p:sp>
        <p:nvSpPr>
          <p:cNvPr id="172038" name="Text Box 6"/>
          <p:cNvSpPr txBox="1">
            <a:spLocks noChangeArrowheads="1"/>
          </p:cNvSpPr>
          <p:nvPr/>
        </p:nvSpPr>
        <p:spPr bwMode="auto">
          <a:xfrm>
            <a:off x="228600" y="2482850"/>
            <a:ext cx="8599488" cy="396875"/>
          </a:xfrm>
          <a:prstGeom prst="rect">
            <a:avLst/>
          </a:prstGeom>
          <a:noFill/>
          <a:ln w="9525">
            <a:noFill/>
            <a:miter lim="800000"/>
            <a:headEnd/>
            <a:tailEnd/>
          </a:ln>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buClr>
                <a:schemeClr val="hlink"/>
              </a:buClr>
              <a:buSzPct val="75000"/>
              <a:buFont typeface="Wingdings" charset="0"/>
              <a:buNone/>
              <a:defRPr/>
            </a:pP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Ban đầu Đức Chúa Trời dựng nên trời đất</a:t>
            </a: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 (1:1)</a:t>
            </a:r>
            <a:endParaRPr lang="en-US" sz="1600" b="1">
              <a:solidFill>
                <a:schemeClr val="accent1"/>
              </a:solidFill>
              <a:latin typeface="Arial" charset="0"/>
            </a:endParaRPr>
          </a:p>
        </p:txBody>
      </p:sp>
      <p:sp>
        <p:nvSpPr>
          <p:cNvPr id="172039" name="Text Box 7"/>
          <p:cNvSpPr txBox="1">
            <a:spLocks noChangeArrowheads="1"/>
          </p:cNvSpPr>
          <p:nvPr/>
        </p:nvSpPr>
        <p:spPr bwMode="auto">
          <a:xfrm>
            <a:off x="115888" y="2057400"/>
            <a:ext cx="902811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000" b="1">
                <a:latin typeface="Arial" charset="0"/>
              </a:rPr>
              <a:t>1- Một lời tường thuật độc lập về sự sáng tạo nguyên thủy, hoàn hảo</a:t>
            </a:r>
          </a:p>
        </p:txBody>
      </p:sp>
      <p:sp>
        <p:nvSpPr>
          <p:cNvPr id="172040" name="Text Box 8"/>
          <p:cNvSpPr txBox="1">
            <a:spLocks noChangeArrowheads="1"/>
          </p:cNvSpPr>
          <p:nvPr/>
        </p:nvSpPr>
        <p:spPr bwMode="auto">
          <a:xfrm>
            <a:off x="115888" y="3216275"/>
            <a:ext cx="8991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000" b="1">
                <a:latin typeface="Arial" charset="0"/>
              </a:rPr>
              <a:t>2- Sa-tan sa ngã giữa 1:1 và 1:2, kéo theo sự đoán phạt của Đức Chúa Trời, điều này đặt trái đất vào trạng thái hổn độn</a:t>
            </a:r>
          </a:p>
        </p:txBody>
      </p:sp>
      <p:sp>
        <p:nvSpPr>
          <p:cNvPr id="172041" name="Text Box 9"/>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buClr>
                <a:schemeClr val="hlink"/>
              </a:buClr>
              <a:buSzPct val="75000"/>
              <a:buFont typeface="Wingdings" charset="0"/>
              <a:buNone/>
              <a:defRPr/>
            </a:pP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Đức Chúa Trời phán rằng, </a:t>
            </a: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phải có sự sáng,</a:t>
            </a: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 thì có sự sáng</a:t>
            </a: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 (1:3)</a:t>
            </a:r>
            <a:endParaRPr lang="en-US" sz="1600" b="1">
              <a:solidFill>
                <a:schemeClr val="accent1"/>
              </a:solidFill>
              <a:latin typeface="Arial" charset="0"/>
            </a:endParaRPr>
          </a:p>
        </p:txBody>
      </p:sp>
      <p:sp>
        <p:nvSpPr>
          <p:cNvPr id="172042" name="Text Box 10"/>
          <p:cNvSpPr txBox="1">
            <a:spLocks noChangeArrowheads="1"/>
          </p:cNvSpPr>
          <p:nvPr/>
        </p:nvSpPr>
        <p:spPr bwMode="auto">
          <a:xfrm>
            <a:off x="115888" y="5105400"/>
            <a:ext cx="902811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000" b="1">
                <a:latin typeface="Arial" charset="0"/>
              </a:rPr>
              <a:t>3- Một câu tường thuật, độc lập mô tả bước đầu tiên để tái thiết và cải tạo trái đất bị phán xét</a:t>
            </a:r>
          </a:p>
        </p:txBody>
      </p:sp>
      <p:sp>
        <p:nvSpPr>
          <p:cNvPr id="690184" name="Text Box 11"/>
          <p:cNvSpPr txBox="1">
            <a:spLocks noChangeArrowheads="1"/>
          </p:cNvSpPr>
          <p:nvPr/>
        </p:nvSpPr>
        <p:spPr bwMode="auto">
          <a:xfrm>
            <a:off x="4668838" y="6521450"/>
            <a:ext cx="44751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1600" b="1">
                <a:latin typeface="Arial" charset="0"/>
              </a:rPr>
              <a:t>Allen Ross, </a:t>
            </a:r>
            <a:r>
              <a:rPr lang="en-US" sz="1600" b="1" i="1">
                <a:latin typeface="Arial" charset="0"/>
              </a:rPr>
              <a:t>Creation &amp; Blessing</a:t>
            </a:r>
            <a:r>
              <a:rPr lang="en-US" sz="1600" b="1">
                <a:latin typeface="Arial" charset="0"/>
              </a:rPr>
              <a:t>, 718-19, 721</a:t>
            </a:r>
          </a:p>
        </p:txBody>
      </p:sp>
      <p:sp>
        <p:nvSpPr>
          <p:cNvPr id="690185" name="Text Box 12"/>
          <p:cNvSpPr txBox="1">
            <a:spLocks noChangeArrowheads="1"/>
          </p:cNvSpPr>
          <p:nvPr/>
        </p:nvSpPr>
        <p:spPr bwMode="auto">
          <a:xfrm>
            <a:off x="533400" y="1371600"/>
            <a:ext cx="830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0"/>
              </a:spcBef>
              <a:buFontTx/>
              <a:buChar char="•"/>
            </a:pPr>
            <a:r>
              <a:rPr lang="en-US" sz="2400">
                <a:latin typeface="Arial" charset="0"/>
              </a:rPr>
              <a:t>Pember, Hengstenburg, Scofield Reference Bible (1st ed.)</a:t>
            </a:r>
          </a:p>
        </p:txBody>
      </p:sp>
      <p:sp>
        <p:nvSpPr>
          <p:cNvPr id="172045" name="Text Box 13"/>
          <p:cNvSpPr txBox="1">
            <a:spLocks noChangeArrowheads="1"/>
          </p:cNvSpPr>
          <p:nvPr/>
        </p:nvSpPr>
        <p:spPr bwMode="auto">
          <a:xfrm>
            <a:off x="0" y="2819400"/>
            <a:ext cx="3475038"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0"/>
              </a:spcBef>
            </a:pPr>
            <a:r>
              <a:rPr lang="en-US" sz="2400" b="1">
                <a:latin typeface="Arial" charset="0"/>
              </a:rPr>
              <a:t>Sự sa ngã của Sa-tan</a:t>
            </a:r>
          </a:p>
        </p:txBody>
      </p:sp>
      <p:sp>
        <p:nvSpPr>
          <p:cNvPr id="172046" name="Text Box 14"/>
          <p:cNvSpPr txBox="1">
            <a:spLocks noChangeArrowheads="1"/>
          </p:cNvSpPr>
          <p:nvPr/>
        </p:nvSpPr>
        <p:spPr bwMode="auto">
          <a:xfrm rot="-308604">
            <a:off x="1065213" y="4270375"/>
            <a:ext cx="6762750" cy="466725"/>
          </a:xfrm>
          <a:prstGeom prst="rect">
            <a:avLst/>
          </a:prstGeom>
          <a:solidFill>
            <a:srgbClr val="800080"/>
          </a:solidFill>
          <a:ln w="9525">
            <a:solidFill>
              <a:srgbClr val="000A0D"/>
            </a:solidFill>
            <a:miter lim="800000"/>
            <a:headEnd/>
            <a:tailEnd/>
          </a:ln>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400">
                <a:latin typeface="Arial" charset="0"/>
              </a:rPr>
              <a:t>-một cách dịch không chắc của liên từ Hê-bơ-rơ </a:t>
            </a:r>
          </a:p>
        </p:txBody>
      </p:sp>
      <p:sp>
        <p:nvSpPr>
          <p:cNvPr id="172048"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a:spcBef>
                <a:spcPct val="0"/>
              </a:spcBef>
              <a:defRPr/>
            </a:pPr>
            <a:r>
              <a:rPr lang="en-US" sz="4400" dirty="0">
                <a:effectLst>
                  <a:outerShdw blurRad="38100" dist="38100" dir="2700000" algn="tl">
                    <a:srgbClr val="000000"/>
                  </a:outerShdw>
                </a:effectLst>
                <a:latin typeface="Arial" charset="0"/>
              </a:rPr>
              <a:t>1:1 </a:t>
            </a:r>
            <a:r>
              <a:rPr lang="en-US" sz="4400" dirty="0" err="1">
                <a:effectLst>
                  <a:outerShdw blurRad="38100" dist="38100" dir="2700000" algn="tl">
                    <a:srgbClr val="000000"/>
                  </a:outerShdw>
                </a:effectLst>
                <a:latin typeface="Arial" charset="0"/>
              </a:rPr>
              <a:t>liên</a:t>
            </a:r>
            <a:r>
              <a:rPr lang="en-US" sz="4400" dirty="0">
                <a:effectLst>
                  <a:outerShdw blurRad="38100" dist="38100" dir="2700000" algn="tl">
                    <a:srgbClr val="000000"/>
                  </a:outerShdw>
                </a:effectLst>
                <a:latin typeface="Arial" charset="0"/>
              </a:rPr>
              <a:t> </a:t>
            </a:r>
            <a:r>
              <a:rPr lang="en-US" sz="4400" dirty="0" err="1">
                <a:effectLst>
                  <a:outerShdw blurRad="38100" dist="38100" dir="2700000" algn="tl">
                    <a:srgbClr val="000000"/>
                  </a:outerShdw>
                </a:effectLst>
                <a:latin typeface="Arial" charset="0"/>
              </a:rPr>
              <a:t>hệ</a:t>
            </a:r>
            <a:r>
              <a:rPr lang="en-US" sz="4400" dirty="0">
                <a:effectLst>
                  <a:outerShdw blurRad="38100" dist="38100" dir="2700000" algn="tl">
                    <a:srgbClr val="000000"/>
                  </a:outerShdw>
                </a:effectLst>
                <a:latin typeface="Arial" charset="0"/>
              </a:rPr>
              <a:t> </a:t>
            </a:r>
            <a:r>
              <a:rPr lang="en-US" sz="4400" dirty="0" err="1">
                <a:effectLst>
                  <a:outerShdw blurRad="38100" dist="38100" dir="2700000" algn="tl">
                    <a:srgbClr val="000000"/>
                  </a:outerShdw>
                </a:effectLst>
                <a:latin typeface="Arial" charset="0"/>
              </a:rPr>
              <a:t>với</a:t>
            </a:r>
            <a:r>
              <a:rPr lang="en-US" sz="4400" dirty="0">
                <a:effectLst>
                  <a:outerShdw blurRad="38100" dist="38100" dir="2700000" algn="tl">
                    <a:srgbClr val="000000"/>
                  </a:outerShdw>
                </a:effectLst>
                <a:latin typeface="Arial" charset="0"/>
              </a:rPr>
              <a:t> 1:2-3 </a:t>
            </a:r>
            <a:r>
              <a:rPr lang="en-US" sz="4400" dirty="0" err="1">
                <a:effectLst>
                  <a:outerShdw blurRad="38100" dist="38100" dir="2700000" algn="tl">
                    <a:srgbClr val="000000"/>
                  </a:outerShdw>
                </a:effectLst>
                <a:latin typeface="Arial" charset="0"/>
              </a:rPr>
              <a:t>như</a:t>
            </a:r>
            <a:r>
              <a:rPr lang="en-US" sz="4400" dirty="0">
                <a:effectLst>
                  <a:outerShdw blurRad="38100" dist="38100" dir="2700000" algn="tl">
                    <a:srgbClr val="000000"/>
                  </a:outerShdw>
                </a:effectLst>
                <a:latin typeface="Arial" charset="0"/>
              </a:rPr>
              <a:t> </a:t>
            </a:r>
            <a:r>
              <a:rPr lang="en-US" sz="4400" dirty="0" err="1">
                <a:effectLst>
                  <a:outerShdw blurRad="38100" dist="38100" dir="2700000" algn="tl">
                    <a:srgbClr val="000000"/>
                  </a:outerShdw>
                </a:effectLst>
                <a:latin typeface="Arial" charset="0"/>
              </a:rPr>
              <a:t>thế</a:t>
            </a:r>
            <a:r>
              <a:rPr lang="en-US" sz="4400" dirty="0">
                <a:effectLst>
                  <a:outerShdw blurRad="38100" dist="38100" dir="2700000" algn="tl">
                    <a:srgbClr val="000000"/>
                  </a:outerShdw>
                </a:effectLst>
                <a:latin typeface="Arial" charset="0"/>
              </a:rPr>
              <a:t> </a:t>
            </a:r>
            <a:r>
              <a:rPr lang="en-US" sz="4400" dirty="0" err="1">
                <a:effectLst>
                  <a:outerShdw blurRad="38100" dist="38100" dir="2700000" algn="tl">
                    <a:srgbClr val="000000"/>
                  </a:outerShdw>
                </a:effectLst>
                <a:latin typeface="Arial" charset="0"/>
              </a:rPr>
              <a:t>nào</a:t>
            </a:r>
            <a:r>
              <a:rPr lang="en-US" sz="4400" dirty="0">
                <a:effectLst>
                  <a:outerShdw blurRad="38100" dist="38100" dir="2700000" algn="tl">
                    <a:srgbClr val="000000"/>
                  </a:outerShdw>
                </a:effectLst>
                <a:latin typeface="Arial" charset="0"/>
              </a:rPr>
              <a:t>?</a:t>
            </a:r>
            <a:endParaRPr lang="en-US" sz="4000" dirty="0">
              <a:effectLst>
                <a:outerShdw blurRad="38100" dist="38100" dir="2700000" algn="tl">
                  <a:srgbClr val="000000"/>
                </a:outerShdw>
              </a:effectLst>
              <a:latin typeface="Arial" charset="0"/>
            </a:endParaRPr>
          </a:p>
        </p:txBody>
      </p:sp>
      <p:sp>
        <p:nvSpPr>
          <p:cNvPr id="172049" name="Text Box 17"/>
          <p:cNvSpPr txBox="1">
            <a:spLocks noChangeArrowheads="1"/>
          </p:cNvSpPr>
          <p:nvPr/>
        </p:nvSpPr>
        <p:spPr bwMode="auto">
          <a:xfrm>
            <a:off x="8578850" y="76200"/>
            <a:ext cx="488950"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spcBef>
                <a:spcPct val="0"/>
              </a:spcBef>
              <a:defRPr/>
            </a:pPr>
            <a:r>
              <a:rPr lang="en-US" sz="2400" b="1">
                <a:latin typeface="Times New Roman" pitchFamily="18" charset="0"/>
                <a:ea typeface="ＭＳ Ｐゴシック" pitchFamily="34" charset="-128"/>
                <a:cs typeface="+mn-cs"/>
              </a:rPr>
              <a:t>34</a:t>
            </a:r>
          </a:p>
        </p:txBody>
      </p:sp>
      <p:sp>
        <p:nvSpPr>
          <p:cNvPr id="172050" name="Rectangle 18"/>
          <p:cNvSpPr>
            <a:spLocks noGrp="1" noChangeArrowheads="1"/>
          </p:cNvSpPr>
          <p:nvPr>
            <p:ph type="ctrTitle"/>
          </p:nvPr>
        </p:nvSpPr>
        <p:spPr>
          <a:xfrm>
            <a:off x="685800" y="914400"/>
            <a:ext cx="7772400" cy="533400"/>
          </a:xfrm>
        </p:spPr>
        <p:txBody>
          <a:bodyPr anchor="t" anchorCtr="0"/>
          <a:lstStyle/>
          <a:p>
            <a:pPr eaLnBrk="1" hangingPunct="1">
              <a:spcBef>
                <a:spcPct val="20000"/>
              </a:spcBef>
              <a:buClr>
                <a:schemeClr val="hlink"/>
              </a:buClr>
              <a:buSzPct val="75000"/>
              <a:buFont typeface="Wingdings" charset="0"/>
              <a:buNone/>
              <a:defRPr/>
            </a:pPr>
            <a:r>
              <a:rPr lang="en-US" sz="2800" b="1" u="sng">
                <a:solidFill>
                  <a:schemeClr val="tx1"/>
                </a:solidFill>
                <a:effectLst>
                  <a:outerShdw blurRad="38100" dist="38100" dir="2700000" algn="tl">
                    <a:srgbClr val="010199"/>
                  </a:outerShdw>
                </a:effectLst>
                <a:latin typeface="Arial" charset="0"/>
                <a:cs typeface="+mj-cs"/>
              </a:rPr>
              <a:t>Thuyết Gián đoạn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72045"/>
                                        </p:tgtEl>
                                        <p:attrNameLst>
                                          <p:attrName>style.visibility</p:attrName>
                                        </p:attrNameLst>
                                      </p:cBhvr>
                                      <p:to>
                                        <p:strVal val="visible"/>
                                      </p:to>
                                    </p:set>
                                    <p:anim calcmode="lin" valueType="num">
                                      <p:cBhvr>
                                        <p:cTn id="11" dur="500" decel="50000" fill="hold">
                                          <p:stCondLst>
                                            <p:cond delay="0"/>
                                          </p:stCondLst>
                                        </p:cTn>
                                        <p:tgtEl>
                                          <p:spTgt spid="17204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7204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72045"/>
                                        </p:tgtEl>
                                        <p:attrNameLst>
                                          <p:attrName>ppt_w</p:attrName>
                                        </p:attrNameLst>
                                      </p:cBhvr>
                                      <p:tavLst>
                                        <p:tav tm="0">
                                          <p:val>
                                            <p:strVal val="#ppt_w*.05"/>
                                          </p:val>
                                        </p:tav>
                                        <p:tav tm="100000">
                                          <p:val>
                                            <p:strVal val="#ppt_w"/>
                                          </p:val>
                                        </p:tav>
                                      </p:tavLst>
                                    </p:anim>
                                    <p:anim calcmode="lin" valueType="num">
                                      <p:cBhvr>
                                        <p:cTn id="14" dur="1000" fill="hold"/>
                                        <p:tgtEl>
                                          <p:spTgt spid="17204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7204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7204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7204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72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04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2046"/>
                                        </p:tgtEl>
                                        <p:attrNameLst>
                                          <p:attrName>style.visibility</p:attrName>
                                        </p:attrNameLst>
                                      </p:cBhvr>
                                      <p:to>
                                        <p:strVal val="visible"/>
                                      </p:to>
                                    </p:set>
                                    <p:animEffect transition="in" filter="fade">
                                      <p:cBhvr>
                                        <p:cTn id="31" dur="1000"/>
                                        <p:tgtEl>
                                          <p:spTgt spid="172046"/>
                                        </p:tgtEl>
                                      </p:cBhvr>
                                    </p:animEffect>
                                    <p:anim calcmode="lin" valueType="num">
                                      <p:cBhvr>
                                        <p:cTn id="32" dur="1000" fill="hold"/>
                                        <p:tgtEl>
                                          <p:spTgt spid="172046"/>
                                        </p:tgtEl>
                                        <p:attrNameLst>
                                          <p:attrName>ppt_x</p:attrName>
                                        </p:attrNameLst>
                                      </p:cBhvr>
                                      <p:tavLst>
                                        <p:tav tm="0">
                                          <p:val>
                                            <p:strVal val="#ppt_x"/>
                                          </p:val>
                                        </p:tav>
                                        <p:tav tm="100000">
                                          <p:val>
                                            <p:strVal val="#ppt_x"/>
                                          </p:val>
                                        </p:tav>
                                      </p:tavLst>
                                    </p:anim>
                                    <p:anim calcmode="lin" valueType="num">
                                      <p:cBhvr>
                                        <p:cTn id="33" dur="1000" fill="hold"/>
                                        <p:tgtEl>
                                          <p:spTgt spid="172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172040" grpId="0"/>
      <p:bldP spid="172042" grpId="0"/>
      <p:bldP spid="172045" grpId="0" animBg="1"/>
      <p:bldP spid="17204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4" name="Rectangle 4"/>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p>
            <a:pPr algn="ctr">
              <a:buClr>
                <a:schemeClr val="hlink"/>
              </a:buClr>
              <a:buSzPct val="75000"/>
              <a:buFont typeface="Wingdings" charset="0"/>
              <a:buNone/>
              <a:defRPr/>
            </a:pP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Vả, đất là vô hình và trống không, sự mờ tối ở trên mặt vực, Thần Đức Chúa Trời vận hành trên mặt nước</a:t>
            </a: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 (1:2)</a:t>
            </a:r>
          </a:p>
        </p:txBody>
      </p:sp>
      <p:sp>
        <p:nvSpPr>
          <p:cNvPr id="174085" name="Rectangle 5"/>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p>
            <a:pPr algn="ctr">
              <a:buClr>
                <a:schemeClr val="hlink"/>
              </a:buClr>
              <a:buSzPct val="75000"/>
              <a:buFont typeface="Wingdings" pitchFamily="2" charset="2"/>
              <a:buNone/>
              <a:defRPr/>
            </a:pPr>
            <a:endParaRPr lang="en-US" sz="3200">
              <a:effectLst>
                <a:outerShdw blurRad="38100" dist="38100" dir="2700000" algn="tl">
                  <a:srgbClr val="010199"/>
                </a:outerShdw>
              </a:effectLst>
              <a:latin typeface="Arial" charset="0"/>
              <a:ea typeface="ＭＳ Ｐゴシック" pitchFamily="34" charset="-128"/>
              <a:cs typeface="+mn-cs"/>
            </a:endParaRPr>
          </a:p>
        </p:txBody>
      </p:sp>
      <p:sp>
        <p:nvSpPr>
          <p:cNvPr id="174086" name="Text Box 6"/>
          <p:cNvSpPr txBox="1">
            <a:spLocks noChangeArrowheads="1"/>
          </p:cNvSpPr>
          <p:nvPr/>
        </p:nvSpPr>
        <p:spPr bwMode="auto">
          <a:xfrm>
            <a:off x="228600" y="2651125"/>
            <a:ext cx="8599488" cy="396875"/>
          </a:xfrm>
          <a:prstGeom prst="rect">
            <a:avLst/>
          </a:prstGeom>
          <a:noFill/>
          <a:ln w="9525">
            <a:noFill/>
            <a:miter lim="800000"/>
            <a:headEnd/>
            <a:tailEnd/>
          </a:ln>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buClr>
                <a:schemeClr val="hlink"/>
              </a:buClr>
              <a:buSzPct val="75000"/>
              <a:buFont typeface="Wingdings" charset="0"/>
              <a:buNone/>
              <a:defRPr/>
            </a:pPr>
            <a:r>
              <a:rPr lang="ja-JP" altLang="en-US" sz="2000" b="1">
                <a:solidFill>
                  <a:schemeClr val="accent1"/>
                </a:solidFill>
                <a:effectLst>
                  <a:outerShdw blurRad="38100" dist="38100" dir="2700000" algn="tl">
                    <a:srgbClr val="FFFFFF"/>
                  </a:outerShdw>
                </a:effectLst>
                <a:latin typeface="Arial" charset="0"/>
              </a:rPr>
              <a:t>“</a:t>
            </a:r>
            <a:r>
              <a:rPr lang="en-US" sz="2000" b="1">
                <a:solidFill>
                  <a:srgbClr val="FAFE1E"/>
                </a:solidFill>
                <a:effectLst>
                  <a:outerShdw blurRad="38100" dist="38100" dir="2700000" algn="tl">
                    <a:srgbClr val="FFFFFF"/>
                  </a:outerShdw>
                </a:effectLst>
                <a:latin typeface="Arial" charset="0"/>
              </a:rPr>
              <a:t>Khi Đức Chúa Trời bắt đầu sáng tạo</a:t>
            </a:r>
            <a:r>
              <a:rPr lang="en-US" sz="2000" b="1">
                <a:solidFill>
                  <a:schemeClr val="accent1"/>
                </a:solidFill>
                <a:effectLst>
                  <a:outerShdw blurRad="38100" dist="38100" dir="2700000" algn="tl">
                    <a:srgbClr val="FFFFFF"/>
                  </a:outerShdw>
                </a:effectLst>
                <a:latin typeface="Arial" charset="0"/>
              </a:rPr>
              <a:t> trời và đất</a:t>
            </a: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 (1:1)</a:t>
            </a:r>
            <a:endParaRPr lang="en-US" sz="1600" b="1">
              <a:solidFill>
                <a:schemeClr val="accent1"/>
              </a:solidFill>
              <a:latin typeface="Arial" charset="0"/>
            </a:endParaRPr>
          </a:p>
        </p:txBody>
      </p:sp>
      <p:sp>
        <p:nvSpPr>
          <p:cNvPr id="174087" name="Text Box 7"/>
          <p:cNvSpPr txBox="1">
            <a:spLocks noChangeArrowheads="1"/>
          </p:cNvSpPr>
          <p:nvPr/>
        </p:nvSpPr>
        <p:spPr bwMode="auto">
          <a:xfrm>
            <a:off x="115888" y="2225675"/>
            <a:ext cx="902811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000" b="1">
                <a:latin typeface="Arial" charset="0"/>
              </a:rPr>
              <a:t>1- Mệnh đề quan hệ (phụ thuộc mang tính thời gian với 1:2) hoặc </a:t>
            </a:r>
            <a:r>
              <a:rPr lang="en-US" sz="2000" b="1" u="sng">
                <a:latin typeface="Arial" charset="0"/>
              </a:rPr>
              <a:t>tiêu đề</a:t>
            </a:r>
            <a:endParaRPr lang="en-US" sz="2000" b="1">
              <a:latin typeface="Arial" charset="0"/>
            </a:endParaRPr>
          </a:p>
        </p:txBody>
      </p:sp>
      <p:sp>
        <p:nvSpPr>
          <p:cNvPr id="174088" name="Text Box 8"/>
          <p:cNvSpPr txBox="1">
            <a:spLocks noChangeArrowheads="1"/>
          </p:cNvSpPr>
          <p:nvPr/>
        </p:nvSpPr>
        <p:spPr bwMode="auto">
          <a:xfrm>
            <a:off x="115888" y="3216275"/>
            <a:ext cx="8991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000" b="1">
                <a:latin typeface="Arial" charset="0"/>
              </a:rPr>
              <a:t>2- Ba mệnh đề hoàn cảnh với ý nghĩa phủ định, phân biệt để mô tả điều kiện của trái đất khi Đức Chúa Trời phán.</a:t>
            </a:r>
          </a:p>
        </p:txBody>
      </p:sp>
      <p:sp>
        <p:nvSpPr>
          <p:cNvPr id="174089" name="Text Box 9"/>
          <p:cNvSpPr txBox="1">
            <a:spLocks noChangeArrowheads="1"/>
          </p:cNvSpPr>
          <p:nvPr/>
        </p:nvSpPr>
        <p:spPr bwMode="auto">
          <a:xfrm>
            <a:off x="228600" y="6003925"/>
            <a:ext cx="8599488" cy="396875"/>
          </a:xfrm>
          <a:prstGeom prst="rect">
            <a:avLst/>
          </a:prstGeom>
          <a:noFill/>
          <a:ln w="9525">
            <a:noFill/>
            <a:miter lim="800000"/>
            <a:headEnd/>
            <a:tailEnd/>
          </a:ln>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eaLnBrk="1" hangingPunct="1">
              <a:buClr>
                <a:schemeClr val="hlink"/>
              </a:buClr>
              <a:buSzPct val="75000"/>
              <a:buFont typeface="Wingdings" charset="0"/>
              <a:buNone/>
              <a:defRPr/>
            </a:pP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Và Đức Chúa Trời phán, </a:t>
            </a: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Phải có sự sáng,</a:t>
            </a: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 thì có sự sáng</a:t>
            </a:r>
            <a:r>
              <a:rPr lang="ja-JP" altLang="en-US" sz="2000" b="1">
                <a:solidFill>
                  <a:schemeClr val="accent1"/>
                </a:solidFill>
                <a:effectLst>
                  <a:outerShdw blurRad="38100" dist="38100" dir="2700000" algn="tl">
                    <a:srgbClr val="FFFFFF"/>
                  </a:outerShdw>
                </a:effectLst>
                <a:latin typeface="Arial" charset="0"/>
              </a:rPr>
              <a:t>”</a:t>
            </a:r>
            <a:r>
              <a:rPr lang="en-US" sz="2000" b="1">
                <a:solidFill>
                  <a:schemeClr val="accent1"/>
                </a:solidFill>
                <a:effectLst>
                  <a:outerShdw blurRad="38100" dist="38100" dir="2700000" algn="tl">
                    <a:srgbClr val="FFFFFF"/>
                  </a:outerShdw>
                </a:effectLst>
                <a:latin typeface="Arial" charset="0"/>
              </a:rPr>
              <a:t> (1:3)</a:t>
            </a:r>
            <a:endParaRPr lang="en-US" sz="1600" b="1">
              <a:solidFill>
                <a:schemeClr val="accent1"/>
              </a:solidFill>
              <a:latin typeface="Arial" charset="0"/>
            </a:endParaRPr>
          </a:p>
        </p:txBody>
      </p:sp>
      <p:sp>
        <p:nvSpPr>
          <p:cNvPr id="174090" name="Text Box 10"/>
          <p:cNvSpPr txBox="1">
            <a:spLocks noChangeArrowheads="1"/>
          </p:cNvSpPr>
          <p:nvPr/>
        </p:nvSpPr>
        <p:spPr bwMode="auto">
          <a:xfrm>
            <a:off x="115888" y="4953000"/>
            <a:ext cx="9028112"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000" b="1">
                <a:latin typeface="Arial" charset="0"/>
              </a:rPr>
              <a:t>3- Một câu tường thuật độc lập cho thấy cách thức trong đó Đức Chúa Trời tái tạo/tái thiết kế trái đất vào trạng thái hiện tại của nó (không phải sáng tạo từ chỗ không có) sau cuộc đoán phạt của Ngài.</a:t>
            </a:r>
          </a:p>
        </p:txBody>
      </p:sp>
      <p:sp>
        <p:nvSpPr>
          <p:cNvPr id="692232" name="Text Box 11"/>
          <p:cNvSpPr txBox="1">
            <a:spLocks noChangeArrowheads="1"/>
          </p:cNvSpPr>
          <p:nvPr/>
        </p:nvSpPr>
        <p:spPr bwMode="auto">
          <a:xfrm>
            <a:off x="5029200" y="6497638"/>
            <a:ext cx="40243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1600" b="1">
                <a:latin typeface="Arial" charset="0"/>
              </a:rPr>
              <a:t>Allen Ross, </a:t>
            </a:r>
            <a:r>
              <a:rPr lang="en-US" sz="1600" b="1" i="1">
                <a:latin typeface="Arial" charset="0"/>
              </a:rPr>
              <a:t>Creation &amp; Blessing</a:t>
            </a:r>
            <a:r>
              <a:rPr lang="en-US" sz="1600" b="1">
                <a:latin typeface="Arial" charset="0"/>
              </a:rPr>
              <a:t>, 719-20</a:t>
            </a:r>
          </a:p>
        </p:txBody>
      </p:sp>
      <p:sp>
        <p:nvSpPr>
          <p:cNvPr id="692233"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0"/>
              </a:spcBef>
              <a:buFontTx/>
              <a:buChar char="•"/>
            </a:pPr>
            <a:r>
              <a:rPr lang="en-US" sz="2400">
                <a:latin typeface="Arial" charset="0"/>
              </a:rPr>
              <a:t> Rashi/NEB, Speiser, Unger, Young, von Rad/Waltke/Ross</a:t>
            </a:r>
          </a:p>
        </p:txBody>
      </p:sp>
      <p:sp>
        <p:nvSpPr>
          <p:cNvPr id="692234" name="Text Box 13"/>
          <p:cNvSpPr txBox="1">
            <a:spLocks noChangeArrowheads="1"/>
          </p:cNvSpPr>
          <p:nvPr/>
        </p:nvSpPr>
        <p:spPr bwMode="auto">
          <a:xfrm>
            <a:off x="0" y="1828800"/>
            <a:ext cx="3932238"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a:spcBef>
                <a:spcPct val="0"/>
              </a:spcBef>
            </a:pPr>
            <a:r>
              <a:rPr lang="en-US" sz="2400" b="1">
                <a:latin typeface="Arial" charset="0"/>
              </a:rPr>
              <a:t>Sự sa ngã của Sa-tan</a:t>
            </a:r>
          </a:p>
        </p:txBody>
      </p:sp>
      <p:sp>
        <p:nvSpPr>
          <p:cNvPr id="174094" name="Text Box 14"/>
          <p:cNvSpPr txBox="1">
            <a:spLocks noChangeArrowheads="1"/>
          </p:cNvSpPr>
          <p:nvPr/>
        </p:nvSpPr>
        <p:spPr bwMode="auto">
          <a:xfrm rot="-308604">
            <a:off x="692150" y="3275013"/>
            <a:ext cx="7773988" cy="2446337"/>
          </a:xfrm>
          <a:prstGeom prst="rect">
            <a:avLst/>
          </a:prstGeom>
          <a:solidFill>
            <a:srgbClr val="800080"/>
          </a:solidFill>
          <a:ln w="9525">
            <a:solidFill>
              <a:srgbClr val="000A0D"/>
            </a:solidFill>
            <a:miter lim="800000"/>
            <a:headEnd/>
            <a:tailEnd/>
          </a:ln>
        </p:spPr>
        <p:txBody>
          <a:bodyPr>
            <a:spAutoFit/>
          </a:bodyPr>
          <a:lstStyle>
            <a:lvl1pPr marL="457200" indent="-457200"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spcBef>
                <a:spcPct val="0"/>
              </a:spcBef>
            </a:pPr>
            <a:r>
              <a:rPr lang="en-US" sz="2200">
                <a:latin typeface="Arial" charset="0"/>
              </a:rPr>
              <a:t>Những ẩn ý:</a:t>
            </a:r>
          </a:p>
          <a:p>
            <a:pPr>
              <a:spcBef>
                <a:spcPct val="0"/>
              </a:spcBef>
              <a:buFont typeface="Arial" charset="0"/>
              <a:buAutoNum type="alphaLcParenR"/>
            </a:pPr>
            <a:r>
              <a:rPr lang="ja-JP" altLang="en-US" sz="2200">
                <a:latin typeface="Arial" charset="0"/>
              </a:rPr>
              <a:t>“</a:t>
            </a:r>
            <a:r>
              <a:rPr lang="en-US" altLang="ja-JP" sz="2200">
                <a:latin typeface="Arial" charset="0"/>
              </a:rPr>
              <a:t>Về sự sáng ban đầu, hoặc sự sáng tạo nguyên thủy, cần phải tìm xem ở chỗ khác trong Kinh Thánh</a:t>
            </a:r>
            <a:r>
              <a:rPr lang="ja-JP" altLang="en-US" sz="2200">
                <a:latin typeface="Arial" charset="0"/>
              </a:rPr>
              <a:t>”</a:t>
            </a:r>
            <a:endParaRPr lang="en-US" altLang="ja-JP" sz="2200">
              <a:latin typeface="Arial" charset="0"/>
            </a:endParaRPr>
          </a:p>
          <a:p>
            <a:pPr>
              <a:spcBef>
                <a:spcPct val="0"/>
              </a:spcBef>
              <a:buFont typeface="Arial" charset="0"/>
              <a:buAutoNum type="alphaLcParenR"/>
            </a:pPr>
            <a:r>
              <a:rPr lang="ja-JP" altLang="en-US" sz="2200">
                <a:latin typeface="Arial" charset="0"/>
              </a:rPr>
              <a:t>“</a:t>
            </a:r>
            <a:r>
              <a:rPr lang="en-US" altLang="ja-JP" sz="2200">
                <a:latin typeface="Arial" charset="0"/>
              </a:rPr>
              <a:t>Không cách nào quan điểm này dạy về sự tiến hóa hoặc cho phép điều đó… Nó chỉ nhìn nhận rằng </a:t>
            </a:r>
            <a:r>
              <a:rPr lang="ja-JP" altLang="en-US" sz="2200">
                <a:latin typeface="Arial" charset="0"/>
              </a:rPr>
              <a:t>‘</a:t>
            </a:r>
            <a:r>
              <a:rPr lang="en-US" altLang="ja-JP" sz="2200">
                <a:latin typeface="Arial" charset="0"/>
              </a:rPr>
              <a:t>ban đầu</a:t>
            </a:r>
            <a:r>
              <a:rPr lang="ja-JP" altLang="en-US" sz="2200">
                <a:latin typeface="Arial" charset="0"/>
              </a:rPr>
              <a:t>’</a:t>
            </a:r>
            <a:r>
              <a:rPr lang="en-US" altLang="ja-JP" sz="2200">
                <a:latin typeface="Arial" charset="0"/>
              </a:rPr>
              <a:t> đối với Đức Chúa Trời không nhất thiết tuyệt đối là ban đầu</a:t>
            </a:r>
            <a:r>
              <a:rPr lang="ja-JP" altLang="en-US" sz="2200">
                <a:latin typeface="Arial" charset="0"/>
              </a:rPr>
              <a:t>”</a:t>
            </a:r>
            <a:r>
              <a:rPr lang="en-US" altLang="ja-JP" sz="2200">
                <a:latin typeface="Arial" charset="0"/>
              </a:rPr>
              <a:t> (Ross, 723)</a:t>
            </a:r>
            <a:endParaRPr lang="en-US" sz="2200">
              <a:latin typeface="Arial" charset="0"/>
            </a:endParaRPr>
          </a:p>
        </p:txBody>
      </p:sp>
      <p:sp>
        <p:nvSpPr>
          <p:cNvPr id="174096"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a:spcBef>
                <a:spcPct val="0"/>
              </a:spcBef>
              <a:defRPr/>
            </a:pPr>
            <a:r>
              <a:rPr lang="en-US" sz="4400">
                <a:effectLst>
                  <a:outerShdw blurRad="38100" dist="38100" dir="2700000" algn="tl">
                    <a:srgbClr val="000000"/>
                  </a:outerShdw>
                </a:effectLst>
                <a:latin typeface="Arial" charset="0"/>
              </a:rPr>
              <a:t>1:1 liên hệ với 1:2-3 như thế nào?</a:t>
            </a:r>
          </a:p>
        </p:txBody>
      </p:sp>
      <p:sp>
        <p:nvSpPr>
          <p:cNvPr id="174097" name="Text Box 17"/>
          <p:cNvSpPr txBox="1">
            <a:spLocks noChangeArrowheads="1"/>
          </p:cNvSpPr>
          <p:nvPr/>
        </p:nvSpPr>
        <p:spPr bwMode="auto">
          <a:xfrm>
            <a:off x="8578850" y="76200"/>
            <a:ext cx="488950"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spcBef>
                <a:spcPct val="0"/>
              </a:spcBef>
              <a:defRPr/>
            </a:pPr>
            <a:r>
              <a:rPr lang="en-US" sz="2400" b="1">
                <a:latin typeface="Times New Roman" pitchFamily="18" charset="0"/>
                <a:ea typeface="ＭＳ Ｐゴシック" pitchFamily="34" charset="-128"/>
                <a:cs typeface="+mn-cs"/>
              </a:rPr>
              <a:t>34</a:t>
            </a:r>
          </a:p>
        </p:txBody>
      </p:sp>
      <p:sp>
        <p:nvSpPr>
          <p:cNvPr id="174098" name="Rectangle 18"/>
          <p:cNvSpPr>
            <a:spLocks noGrp="1" noChangeArrowheads="1"/>
          </p:cNvSpPr>
          <p:nvPr>
            <p:ph type="ctrTitle"/>
          </p:nvPr>
        </p:nvSpPr>
        <p:spPr>
          <a:xfrm>
            <a:off x="685800" y="838200"/>
            <a:ext cx="7772400" cy="609600"/>
          </a:xfrm>
        </p:spPr>
        <p:txBody>
          <a:bodyPr anchor="t" anchorCtr="0"/>
          <a:lstStyle/>
          <a:p>
            <a:pPr eaLnBrk="1" hangingPunct="1">
              <a:spcBef>
                <a:spcPct val="20000"/>
              </a:spcBef>
              <a:buClr>
                <a:schemeClr val="hlink"/>
              </a:buClr>
              <a:buSzPct val="75000"/>
              <a:buFont typeface="Wingdings" charset="0"/>
              <a:buNone/>
              <a:defRPr/>
            </a:pPr>
            <a:r>
              <a:rPr lang="en-US" sz="3200" b="1" u="sng">
                <a:solidFill>
                  <a:schemeClr val="tx1"/>
                </a:solidFill>
                <a:effectLst>
                  <a:outerShdw blurRad="38100" dist="38100" dir="2700000" algn="tl">
                    <a:srgbClr val="010199"/>
                  </a:outerShdw>
                </a:effectLst>
                <a:latin typeface="Arial" charset="0"/>
                <a:cs typeface="+mj-cs"/>
              </a:rPr>
              <a:t>Từ quan hệ Ban đầu (5 biến thể)</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74094"/>
                                        </p:tgtEl>
                                        <p:attrNameLst>
                                          <p:attrName>style.visibility</p:attrName>
                                        </p:attrNameLst>
                                      </p:cBhvr>
                                      <p:to>
                                        <p:strVal val="visible"/>
                                      </p:to>
                                    </p:set>
                                    <p:animEffect transition="in" filter="wedge">
                                      <p:cBhvr>
                                        <p:cTn id="19" dur="2000"/>
                                        <p:tgtEl>
                                          <p:spTgt spid="174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90" grpId="0"/>
      <p:bldP spid="17409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ctrTitle"/>
          </p:nvPr>
        </p:nvSpPr>
        <p:spPr>
          <a:xfrm>
            <a:off x="304800" y="0"/>
            <a:ext cx="3276600" cy="3733800"/>
          </a:xfrm>
        </p:spPr>
        <p:txBody>
          <a:bodyPr/>
          <a:lstStyle/>
          <a:p>
            <a:pPr eaLnBrk="1" hangingPunct="1">
              <a:defRPr/>
            </a:pPr>
            <a:r>
              <a:rPr lang="en-US">
                <a:latin typeface="Arial" charset="0"/>
                <a:cs typeface="+mj-cs"/>
              </a:rPr>
              <a:t>Thuyết vòm </a:t>
            </a:r>
            <a:br>
              <a:rPr lang="en-US">
                <a:latin typeface="Arial" charset="0"/>
                <a:cs typeface="+mj-cs"/>
              </a:rPr>
            </a:br>
            <a:r>
              <a:rPr lang="en-US">
                <a:latin typeface="Arial" charset="0"/>
                <a:cs typeface="+mj-cs"/>
              </a:rPr>
              <a:t>hơi nước</a:t>
            </a:r>
          </a:p>
        </p:txBody>
      </p:sp>
      <p:sp>
        <p:nvSpPr>
          <p:cNvPr id="192518" name="Text Box 6"/>
          <p:cNvSpPr txBox="1">
            <a:spLocks noChangeArrowheads="1"/>
          </p:cNvSpPr>
          <p:nvPr/>
        </p:nvSpPr>
        <p:spPr bwMode="auto">
          <a:xfrm>
            <a:off x="8578850" y="76200"/>
            <a:ext cx="488950"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spcBef>
                <a:spcPct val="0"/>
              </a:spcBef>
              <a:defRPr/>
            </a:pPr>
            <a:r>
              <a:rPr lang="en-US" sz="2400" b="1">
                <a:latin typeface="Times New Roman" pitchFamily="18" charset="0"/>
                <a:ea typeface="ＭＳ Ｐゴシック" pitchFamily="34" charset="-128"/>
                <a:cs typeface="+mn-cs"/>
              </a:rPr>
              <a:t>64</a:t>
            </a:r>
          </a:p>
        </p:txBody>
      </p:sp>
      <p:sp>
        <p:nvSpPr>
          <p:cNvPr id="192519" name="Rectangle 7"/>
          <p:cNvSpPr>
            <a:spLocks noChangeArrowheads="1"/>
          </p:cNvSpPr>
          <p:nvPr/>
        </p:nvSpPr>
        <p:spPr bwMode="auto">
          <a:xfrm>
            <a:off x="3657600" y="228600"/>
            <a:ext cx="5334000" cy="6248400"/>
          </a:xfrm>
          <a:prstGeom prst="rect">
            <a:avLst/>
          </a:prstGeom>
          <a:noFill/>
          <a:ln w="9525">
            <a:noFill/>
            <a:miter lim="800000"/>
            <a:headEnd/>
            <a:tailEnd/>
          </a:ln>
          <a:effectLst/>
        </p:spPr>
        <p:txBody>
          <a:bodyPr/>
          <a:lstStyle/>
          <a:p>
            <a:pPr marL="336550" indent="-336550">
              <a:buClr>
                <a:schemeClr val="hlink"/>
              </a:buClr>
              <a:buSzPct val="75000"/>
              <a:buFont typeface="Wingdings" charset="0"/>
              <a:buChar char="l"/>
              <a:defRPr/>
            </a:pPr>
            <a:r>
              <a:rPr lang="en-US" sz="2500">
                <a:effectLst>
                  <a:outerShdw blurRad="38100" dist="38100" dir="2700000" algn="tl">
                    <a:srgbClr val="010199"/>
                  </a:outerShdw>
                </a:effectLst>
                <a:latin typeface="Arial" charset="0"/>
              </a:rPr>
              <a:t>Được đề xuất lần đầu tiên bởi Isaac Newton vào năm 1874</a:t>
            </a:r>
          </a:p>
          <a:p>
            <a:pPr marL="336550" indent="-336550">
              <a:buClr>
                <a:schemeClr val="hlink"/>
              </a:buClr>
              <a:buSzPct val="75000"/>
              <a:buFont typeface="Wingdings" charset="0"/>
              <a:buChar char="l"/>
              <a:defRPr/>
            </a:pPr>
            <a:r>
              <a:rPr lang="en-US" sz="2500">
                <a:effectLst>
                  <a:outerShdw blurRad="38100" dist="38100" dir="2700000" algn="tl">
                    <a:srgbClr val="010199"/>
                  </a:outerShdw>
                </a:effectLst>
                <a:latin typeface="Arial" charset="0"/>
              </a:rPr>
              <a:t>Tìm được sự ủng hộ trong câu </a:t>
            </a:r>
            <a:r>
              <a:rPr lang="ja-JP" altLang="en-US" sz="2500">
                <a:effectLst>
                  <a:outerShdw blurRad="38100" dist="38100" dir="2700000" algn="tl">
                    <a:srgbClr val="010199"/>
                  </a:outerShdw>
                </a:effectLst>
                <a:latin typeface="Arial" charset="0"/>
              </a:rPr>
              <a:t>“</a:t>
            </a:r>
            <a:r>
              <a:rPr lang="en-US" sz="2500">
                <a:effectLst>
                  <a:outerShdw blurRad="38100" dist="38100" dir="2700000" algn="tl">
                    <a:srgbClr val="010199"/>
                  </a:outerShdw>
                </a:effectLst>
                <a:latin typeface="Arial" charset="0"/>
              </a:rPr>
              <a:t>Phải có một khoảng không ở giữa nước đặng phân rẽ nước cách với nước</a:t>
            </a:r>
            <a:r>
              <a:rPr lang="ja-JP" altLang="en-US" sz="2500">
                <a:effectLst>
                  <a:outerShdw blurRad="38100" dist="38100" dir="2700000" algn="tl">
                    <a:srgbClr val="010199"/>
                  </a:outerShdw>
                </a:effectLst>
                <a:latin typeface="Arial" charset="0"/>
              </a:rPr>
              <a:t>”</a:t>
            </a:r>
            <a:r>
              <a:rPr lang="en-US" sz="2500">
                <a:effectLst>
                  <a:outerShdw blurRad="38100" dist="38100" dir="2700000" algn="tl">
                    <a:srgbClr val="010199"/>
                  </a:outerShdw>
                </a:effectLst>
                <a:latin typeface="Arial" charset="0"/>
              </a:rPr>
              <a:t> (Sáng 1:6)</a:t>
            </a:r>
          </a:p>
          <a:p>
            <a:pPr marL="336550" indent="-336550">
              <a:buClr>
                <a:schemeClr val="hlink"/>
              </a:buClr>
              <a:buSzPct val="75000"/>
              <a:buFont typeface="Wingdings" charset="0"/>
              <a:buChar char="l"/>
              <a:defRPr/>
            </a:pPr>
            <a:r>
              <a:rPr lang="en-US" sz="2500">
                <a:effectLst>
                  <a:outerShdw blurRad="38100" dist="38100" dir="2700000" algn="tl">
                    <a:srgbClr val="010199"/>
                  </a:outerShdw>
                </a:effectLst>
                <a:latin typeface="Arial" charset="0"/>
              </a:rPr>
              <a:t>Cung cấp đủ lượng nước cho cơn hồng thủy toàn cầu (Sáng 7:11)</a:t>
            </a:r>
          </a:p>
          <a:p>
            <a:pPr marL="336550" indent="-336550">
              <a:buClr>
                <a:schemeClr val="hlink"/>
              </a:buClr>
              <a:buSzPct val="75000"/>
              <a:buFont typeface="Wingdings" charset="0"/>
              <a:buChar char="l"/>
              <a:defRPr/>
            </a:pPr>
            <a:r>
              <a:rPr lang="en-US" sz="2500">
                <a:effectLst>
                  <a:outerShdw blurRad="38100" dist="38100" dir="2700000" algn="tl">
                    <a:srgbClr val="010199"/>
                  </a:outerShdw>
                </a:effectLst>
                <a:latin typeface="Arial" charset="0"/>
              </a:rPr>
              <a:t>Có thể kéo dài tuổi thọ thời tiền nước lụt (giảm bức xạ)</a:t>
            </a:r>
          </a:p>
          <a:p>
            <a:pPr marL="336550" indent="-336550">
              <a:buClr>
                <a:schemeClr val="hlink"/>
              </a:buClr>
              <a:buSzPct val="75000"/>
              <a:buFont typeface="Wingdings" charset="0"/>
              <a:buChar char="l"/>
              <a:defRPr/>
            </a:pPr>
            <a:r>
              <a:rPr lang="en-US" sz="2500">
                <a:effectLst>
                  <a:outerShdw blurRad="38100" dist="38100" dir="2700000" algn="tl">
                    <a:srgbClr val="010199"/>
                  </a:outerShdw>
                </a:effectLst>
                <a:latin typeface="Arial" charset="0"/>
              </a:rPr>
              <a:t>Được thừa nhận giữa vòng những người ủng hộ thuyết trái đất trẻ</a:t>
            </a:r>
          </a:p>
          <a:p>
            <a:pPr marL="336550" indent="-336550">
              <a:buClr>
                <a:schemeClr val="hlink"/>
              </a:buClr>
              <a:buSzPct val="75000"/>
              <a:buFont typeface="Wingdings" charset="0"/>
              <a:buChar char="l"/>
              <a:defRPr/>
            </a:pPr>
            <a:r>
              <a:rPr lang="en-US" sz="2500">
                <a:effectLst>
                  <a:outerShdw blurRad="38100" dist="38100" dir="2700000" algn="tl">
                    <a:srgbClr val="010199"/>
                  </a:outerShdw>
                </a:effectLst>
                <a:latin typeface="Arial" charset="0"/>
              </a:rPr>
              <a:t>Được bàn cãi sôi nổi!</a:t>
            </a:r>
          </a:p>
        </p:txBody>
      </p:sp>
      <p:pic>
        <p:nvPicPr>
          <p:cNvPr id="6942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1575"/>
            <a:ext cx="3352800" cy="314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4277" name="Oval 10"/>
          <p:cNvSpPr>
            <a:spLocks noChangeArrowheads="1"/>
          </p:cNvSpPr>
          <p:nvPr/>
        </p:nvSpPr>
        <p:spPr bwMode="auto">
          <a:xfrm>
            <a:off x="1905000" y="4953000"/>
            <a:ext cx="533400" cy="838200"/>
          </a:xfrm>
          <a:prstGeom prst="ellipse">
            <a:avLst/>
          </a:prstGeom>
          <a:solidFill>
            <a:schemeClr val="tx1"/>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92519">
                                            <p:txEl>
                                              <p:pRg st="0" end="0"/>
                                            </p:txEl>
                                          </p:spTgt>
                                        </p:tgtEl>
                                        <p:attrNameLst>
                                          <p:attrName>style.visibility</p:attrName>
                                        </p:attrNameLst>
                                      </p:cBhvr>
                                      <p:to>
                                        <p:strVal val="visible"/>
                                      </p:to>
                                    </p:set>
                                    <p:animEffect transition="in" filter="barn(inHorizontal)">
                                      <p:cBhvr>
                                        <p:cTn id="7" dur="500"/>
                                        <p:tgtEl>
                                          <p:spTgt spid="1925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92519">
                                            <p:txEl>
                                              <p:pRg st="1" end="1"/>
                                            </p:txEl>
                                          </p:spTgt>
                                        </p:tgtEl>
                                        <p:attrNameLst>
                                          <p:attrName>style.visibility</p:attrName>
                                        </p:attrNameLst>
                                      </p:cBhvr>
                                      <p:to>
                                        <p:strVal val="visible"/>
                                      </p:to>
                                    </p:set>
                                    <p:animEffect transition="in" filter="barn(inHorizontal)">
                                      <p:cBhvr>
                                        <p:cTn id="12" dur="500"/>
                                        <p:tgtEl>
                                          <p:spTgt spid="1925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92519">
                                            <p:txEl>
                                              <p:pRg st="2" end="2"/>
                                            </p:txEl>
                                          </p:spTgt>
                                        </p:tgtEl>
                                        <p:attrNameLst>
                                          <p:attrName>style.visibility</p:attrName>
                                        </p:attrNameLst>
                                      </p:cBhvr>
                                      <p:to>
                                        <p:strVal val="visible"/>
                                      </p:to>
                                    </p:set>
                                    <p:animEffect transition="in" filter="barn(inHorizontal)">
                                      <p:cBhvr>
                                        <p:cTn id="17" dur="500"/>
                                        <p:tgtEl>
                                          <p:spTgt spid="1925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92519">
                                            <p:txEl>
                                              <p:pRg st="3" end="3"/>
                                            </p:txEl>
                                          </p:spTgt>
                                        </p:tgtEl>
                                        <p:attrNameLst>
                                          <p:attrName>style.visibility</p:attrName>
                                        </p:attrNameLst>
                                      </p:cBhvr>
                                      <p:to>
                                        <p:strVal val="visible"/>
                                      </p:to>
                                    </p:set>
                                    <p:animEffect transition="in" filter="barn(inHorizontal)">
                                      <p:cBhvr>
                                        <p:cTn id="22" dur="500"/>
                                        <p:tgtEl>
                                          <p:spTgt spid="1925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92519">
                                            <p:txEl>
                                              <p:pRg st="4" end="4"/>
                                            </p:txEl>
                                          </p:spTgt>
                                        </p:tgtEl>
                                        <p:attrNameLst>
                                          <p:attrName>style.visibility</p:attrName>
                                        </p:attrNameLst>
                                      </p:cBhvr>
                                      <p:to>
                                        <p:strVal val="visible"/>
                                      </p:to>
                                    </p:set>
                                    <p:animEffect transition="in" filter="barn(inHorizontal)">
                                      <p:cBhvr>
                                        <p:cTn id="27" dur="500"/>
                                        <p:tgtEl>
                                          <p:spTgt spid="1925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92519">
                                            <p:txEl>
                                              <p:pRg st="5" end="5"/>
                                            </p:txEl>
                                          </p:spTgt>
                                        </p:tgtEl>
                                        <p:attrNameLst>
                                          <p:attrName>style.visibility</p:attrName>
                                        </p:attrNameLst>
                                      </p:cBhvr>
                                      <p:to>
                                        <p:strVal val="visible"/>
                                      </p:to>
                                    </p:set>
                                    <p:animEffect transition="in" filter="barn(inHorizontal)">
                                      <p:cBhvr>
                                        <p:cTn id="32" dur="500"/>
                                        <p:tgtEl>
                                          <p:spTgt spid="1925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9" grpId="0" build="p"/>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286000"/>
            <a:ext cx="2852737"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90" name="Rectangle 6"/>
          <p:cNvSpPr>
            <a:spLocks noChangeArrowheads="1"/>
          </p:cNvSpPr>
          <p:nvPr/>
        </p:nvSpPr>
        <p:spPr bwMode="auto">
          <a:xfrm>
            <a:off x="2667000" y="-76200"/>
            <a:ext cx="152400" cy="7239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96323"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588" name="Rectangle 4"/>
          <p:cNvSpPr>
            <a:spLocks noChangeArrowheads="1"/>
          </p:cNvSpPr>
          <p:nvPr/>
        </p:nvSpPr>
        <p:spPr bwMode="auto">
          <a:xfrm>
            <a:off x="2819400" y="1752600"/>
            <a:ext cx="4419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r>
              <a:rPr lang="en-US" sz="2100" b="1">
                <a:solidFill>
                  <a:schemeClr val="bg1"/>
                </a:solidFill>
              </a:rPr>
              <a:t>Chuyên đề về nghiên cứu sáng tạo</a:t>
            </a:r>
          </a:p>
          <a:p>
            <a:pPr marL="342900" indent="-342900"/>
            <a:r>
              <a:rPr lang="en-US" sz="2100" b="1">
                <a:solidFill>
                  <a:schemeClr val="bg1"/>
                </a:solidFill>
              </a:rPr>
              <a:t>Henry/John Morris, Duane Gish</a:t>
            </a:r>
          </a:p>
          <a:p>
            <a:pPr marL="342900" indent="-342900"/>
            <a:r>
              <a:rPr lang="en-US" sz="2100" b="1">
                <a:solidFill>
                  <a:schemeClr val="bg1"/>
                </a:solidFill>
              </a:rPr>
              <a:t>Joseph Dillow, Ken Ham</a:t>
            </a:r>
          </a:p>
          <a:p>
            <a:pPr marL="342900" indent="-342900"/>
            <a:r>
              <a:rPr lang="en-US" sz="2100" b="1">
                <a:solidFill>
                  <a:schemeClr val="bg1"/>
                </a:solidFill>
              </a:rPr>
              <a:t>Trái đất trẻ</a:t>
            </a:r>
          </a:p>
          <a:p>
            <a:pPr marL="342900" indent="-342900"/>
            <a:r>
              <a:rPr lang="en-US" sz="2100" b="1">
                <a:solidFill>
                  <a:schemeClr val="bg1"/>
                </a:solidFill>
              </a:rPr>
              <a:t>Những ngày sáng tạo 24-giờ</a:t>
            </a:r>
          </a:p>
          <a:p>
            <a:pPr marL="342900" indent="-342900"/>
            <a:r>
              <a:rPr lang="en-US" sz="2100" b="1">
                <a:solidFill>
                  <a:schemeClr val="bg1"/>
                </a:solidFill>
              </a:rPr>
              <a:t>Nước lụt toàn cầu</a:t>
            </a:r>
          </a:p>
          <a:p>
            <a:pPr marL="342900" indent="-342900"/>
            <a:r>
              <a:rPr lang="en-US" sz="2100" b="1">
                <a:solidFill>
                  <a:schemeClr val="bg1"/>
                </a:solidFill>
              </a:rPr>
              <a:t>Vòm hơi nước</a:t>
            </a:r>
          </a:p>
          <a:p>
            <a:pPr marL="342900" indent="-342900"/>
            <a:endParaRPr lang="en-US" sz="2100" b="1">
              <a:solidFill>
                <a:schemeClr val="bg1"/>
              </a:solidFill>
            </a:endParaRPr>
          </a:p>
          <a:p>
            <a:pPr marL="342900" indent="-342900"/>
            <a:r>
              <a:rPr lang="en-US" sz="2000" b="1">
                <a:solidFill>
                  <a:schemeClr val="bg1"/>
                </a:solidFill>
              </a:rPr>
              <a:t>answersingenesis.org</a:t>
            </a:r>
          </a:p>
          <a:p>
            <a:pPr marL="342900" indent="-342900"/>
            <a:r>
              <a:rPr lang="en-US" sz="2000" b="1">
                <a:solidFill>
                  <a:schemeClr val="bg1"/>
                </a:solidFill>
              </a:rPr>
              <a:t>genesispark.org</a:t>
            </a:r>
          </a:p>
          <a:p>
            <a:pPr marL="342900" indent="-342900"/>
            <a:r>
              <a:rPr lang="en-US" sz="2000" b="1">
                <a:solidFill>
                  <a:schemeClr val="bg1"/>
                </a:solidFill>
              </a:rPr>
              <a:t>icr.org critiques Ross at:</a:t>
            </a:r>
            <a:endParaRPr lang="en-US" sz="2400" b="1">
              <a:solidFill>
                <a:schemeClr val="bg1"/>
              </a:solidFill>
            </a:endParaRPr>
          </a:p>
          <a:p>
            <a:pPr marL="342900" indent="-342900"/>
            <a:r>
              <a:rPr lang="en-US" sz="2000" b="1">
                <a:solidFill>
                  <a:schemeClr val="bg1"/>
                </a:solidFill>
              </a:rPr>
              <a:t>icr.org/pubs/imp/imp-217.htm</a:t>
            </a:r>
          </a:p>
        </p:txBody>
      </p:sp>
      <p:sp>
        <p:nvSpPr>
          <p:cNvPr id="696325" name="Rectangle 2"/>
          <p:cNvSpPr>
            <a:spLocks noGrp="1" noChangeArrowheads="1"/>
          </p:cNvSpPr>
          <p:nvPr>
            <p:ph type="title"/>
          </p:nvPr>
        </p:nvSpPr>
        <p:spPr>
          <a:xfrm>
            <a:off x="593725" y="304800"/>
            <a:ext cx="8474075" cy="762000"/>
          </a:xfrm>
          <a:solidFill>
            <a:schemeClr val="tx1"/>
          </a:solidFill>
        </p:spPr>
        <p:txBody>
          <a:bodyPr/>
          <a:lstStyle/>
          <a:p>
            <a:pPr algn="l" eaLnBrk="1" hangingPunct="1"/>
            <a:r>
              <a:rPr lang="en-US" sz="4800" b="1">
                <a:solidFill>
                  <a:schemeClr val="bg1"/>
                </a:solidFill>
                <a:latin typeface="Times New Roman" charset="0"/>
              </a:rPr>
              <a:t>Khác biệt trong giới Tin Lành</a:t>
            </a:r>
            <a:endParaRPr lang="en-US" sz="4800" b="1">
              <a:latin typeface="Times New Roman" charset="0"/>
            </a:endParaRPr>
          </a:p>
        </p:txBody>
      </p:sp>
      <p:sp>
        <p:nvSpPr>
          <p:cNvPr id="195593" name="Rectangle 9"/>
          <p:cNvSpPr>
            <a:spLocks noChangeArrowheads="1"/>
          </p:cNvSpPr>
          <p:nvPr/>
        </p:nvSpPr>
        <p:spPr bwMode="auto">
          <a:xfrm>
            <a:off x="2667000" y="-152400"/>
            <a:ext cx="152400" cy="685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5595" name="Text Box 11"/>
          <p:cNvSpPr txBox="1">
            <a:spLocks noChangeArrowheads="1"/>
          </p:cNvSpPr>
          <p:nvPr/>
        </p:nvSpPr>
        <p:spPr bwMode="auto">
          <a:xfrm>
            <a:off x="8153400" y="-914400"/>
            <a:ext cx="488950"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spcBef>
                <a:spcPct val="0"/>
              </a:spcBef>
              <a:defRPr/>
            </a:pPr>
            <a:r>
              <a:rPr lang="en-US" sz="2400" b="1">
                <a:solidFill>
                  <a:schemeClr val="bg1"/>
                </a:solidFill>
                <a:latin typeface="Times New Roman" pitchFamily="18" charset="0"/>
                <a:ea typeface="ＭＳ Ｐゴシック" pitchFamily="34" charset="-128"/>
                <a:cs typeface="+mn-cs"/>
              </a:rPr>
              <a:t>34</a:t>
            </a:r>
          </a:p>
        </p:txBody>
      </p:sp>
      <p:sp>
        <p:nvSpPr>
          <p:cNvPr id="195596" name="Rectangle 12"/>
          <p:cNvSpPr>
            <a:spLocks noChangeArrowheads="1"/>
          </p:cNvSpPr>
          <p:nvPr/>
        </p:nvSpPr>
        <p:spPr bwMode="auto">
          <a:xfrm>
            <a:off x="76200" y="1676400"/>
            <a:ext cx="2667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r>
              <a:rPr lang="en-US" sz="2100" b="1">
                <a:solidFill>
                  <a:schemeClr val="bg1"/>
                </a:solidFill>
              </a:rPr>
              <a:t>Những lý lẽ để tin</a:t>
            </a:r>
          </a:p>
          <a:p>
            <a:pPr marL="342900" indent="-342900"/>
            <a:r>
              <a:rPr lang="en-US" sz="2100" b="1">
                <a:solidFill>
                  <a:schemeClr val="bg1"/>
                </a:solidFill>
              </a:rPr>
              <a:t>Hugh Ross</a:t>
            </a:r>
          </a:p>
          <a:p>
            <a:pPr marL="342900" indent="-342900"/>
            <a:r>
              <a:rPr lang="en-US" sz="2100" b="1">
                <a:solidFill>
                  <a:schemeClr val="bg1"/>
                </a:solidFill>
              </a:rPr>
              <a:t>Walt Brown</a:t>
            </a:r>
          </a:p>
          <a:p>
            <a:pPr marL="342900" indent="-342900"/>
            <a:r>
              <a:rPr lang="en-US" sz="2100" b="1">
                <a:solidFill>
                  <a:schemeClr val="bg1"/>
                </a:solidFill>
              </a:rPr>
              <a:t>Trái đất già</a:t>
            </a:r>
          </a:p>
          <a:p>
            <a:pPr marL="342900" indent="-342900"/>
            <a:r>
              <a:rPr lang="en-US" sz="2100" b="1">
                <a:solidFill>
                  <a:schemeClr val="bg1"/>
                </a:solidFill>
              </a:rPr>
              <a:t>Thuyết ngày-thời đại</a:t>
            </a:r>
          </a:p>
          <a:p>
            <a:pPr marL="342900" indent="-342900"/>
            <a:r>
              <a:rPr lang="en-US" sz="2100" b="1">
                <a:solidFill>
                  <a:schemeClr val="bg1"/>
                </a:solidFill>
              </a:rPr>
              <a:t>Hồng thủy cục bộ</a:t>
            </a:r>
          </a:p>
          <a:p>
            <a:pPr marL="342900" indent="-342900"/>
            <a:r>
              <a:rPr lang="en-US" sz="2100" b="1">
                <a:solidFill>
                  <a:schemeClr val="bg1"/>
                </a:solidFill>
              </a:rPr>
              <a:t>Nước mưa</a:t>
            </a:r>
          </a:p>
          <a:p>
            <a:pPr marL="342900" indent="-342900"/>
            <a:endParaRPr lang="en-US" sz="2000" b="1">
              <a:solidFill>
                <a:schemeClr val="bg1"/>
              </a:solidFill>
            </a:endParaRPr>
          </a:p>
          <a:p>
            <a:pPr marL="342900" indent="-342900"/>
            <a:r>
              <a:rPr lang="en-US" sz="2000" b="1">
                <a:solidFill>
                  <a:schemeClr val="bg1"/>
                </a:solidFill>
              </a:rPr>
              <a:t>reasons.org</a:t>
            </a:r>
          </a:p>
          <a:p>
            <a:pPr marL="342900" indent="-342900"/>
            <a:r>
              <a:rPr lang="en-US" sz="2000" b="1">
                <a:solidFill>
                  <a:schemeClr val="bg1"/>
                </a:solidFill>
              </a:rPr>
              <a:t>godandscience.org</a:t>
            </a:r>
          </a:p>
          <a:p>
            <a:pPr marL="342900" indent="-342900"/>
            <a:r>
              <a:rPr lang="en-US" sz="2000" b="1">
                <a:solidFill>
                  <a:schemeClr val="bg1"/>
                </a:solidFill>
              </a:rPr>
              <a:t>creationscience.com</a:t>
            </a:r>
            <a:endParaRPr lang="en-US" sz="1800" b="1">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195593"/>
                                        </p:tgtEl>
                                        <p:attrNameLst>
                                          <p:attrName>style.visibility</p:attrName>
                                        </p:attrNameLst>
                                      </p:cBhvr>
                                      <p:to>
                                        <p:strVal val="visible"/>
                                      </p:to>
                                    </p:set>
                                    <p:animEffect transition="in" filter="wipe(up)">
                                      <p:cBhvr>
                                        <p:cTn id="72" dur="500"/>
                                        <p:tgtEl>
                                          <p:spTgt spid="195593"/>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0" end="0"/>
                                            </p:txEl>
                                          </p:spTgt>
                                        </p:tgtEl>
                                        <p:attrNameLst>
                                          <p:attrName>style.visibility</p:attrName>
                                        </p:attrNameLst>
                                      </p:cBhvr>
                                      <p:to>
                                        <p:strVal val="visible"/>
                                      </p:to>
                                    </p:set>
                                    <p:animEffect transition="in" filter="fade">
                                      <p:cBhvr>
                                        <p:cTn id="77" dur="500"/>
                                        <p:tgtEl>
                                          <p:spTgt spid="195596">
                                            <p:txEl>
                                              <p:pRg st="0" end="0"/>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1" end="1"/>
                                            </p:txEl>
                                          </p:spTgt>
                                        </p:tgtEl>
                                        <p:attrNameLst>
                                          <p:attrName>style.visibility</p:attrName>
                                        </p:attrNameLst>
                                      </p:cBhvr>
                                      <p:to>
                                        <p:strVal val="visible"/>
                                      </p:to>
                                    </p:set>
                                    <p:animEffect transition="in" filter="fade">
                                      <p:cBhvr>
                                        <p:cTn id="82" dur="500"/>
                                        <p:tgtEl>
                                          <p:spTgt spid="195596">
                                            <p:txEl>
                                              <p:pRg st="1" end="1"/>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2" end="2"/>
                                            </p:txEl>
                                          </p:spTgt>
                                        </p:tgtEl>
                                        <p:attrNameLst>
                                          <p:attrName>style.visibility</p:attrName>
                                        </p:attrNameLst>
                                      </p:cBhvr>
                                      <p:to>
                                        <p:strVal val="visible"/>
                                      </p:to>
                                    </p:set>
                                    <p:animEffect transition="in" filter="fade">
                                      <p:cBhvr>
                                        <p:cTn id="87" dur="500"/>
                                        <p:tgtEl>
                                          <p:spTgt spid="195596">
                                            <p:txEl>
                                              <p:pRg st="2" end="2"/>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3" end="3"/>
                                            </p:txEl>
                                          </p:spTgt>
                                        </p:tgtEl>
                                        <p:attrNameLst>
                                          <p:attrName>style.visibility</p:attrName>
                                        </p:attrNameLst>
                                      </p:cBhvr>
                                      <p:to>
                                        <p:strVal val="visible"/>
                                      </p:to>
                                    </p:set>
                                    <p:animEffect transition="in" filter="fade">
                                      <p:cBhvr>
                                        <p:cTn id="92" dur="500"/>
                                        <p:tgtEl>
                                          <p:spTgt spid="195596">
                                            <p:txEl>
                                              <p:pRg st="3" end="3"/>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4" end="4"/>
                                            </p:txEl>
                                          </p:spTgt>
                                        </p:tgtEl>
                                        <p:attrNameLst>
                                          <p:attrName>style.visibility</p:attrName>
                                        </p:attrNameLst>
                                      </p:cBhvr>
                                      <p:to>
                                        <p:strVal val="visible"/>
                                      </p:to>
                                    </p:set>
                                    <p:animEffect transition="in" filter="fade">
                                      <p:cBhvr>
                                        <p:cTn id="97" dur="500"/>
                                        <p:tgtEl>
                                          <p:spTgt spid="195596">
                                            <p:txEl>
                                              <p:pRg st="4" end="4"/>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5" end="5"/>
                                            </p:txEl>
                                          </p:spTgt>
                                        </p:tgtEl>
                                        <p:attrNameLst>
                                          <p:attrName>style.visibility</p:attrName>
                                        </p:attrNameLst>
                                      </p:cBhvr>
                                      <p:to>
                                        <p:strVal val="visible"/>
                                      </p:to>
                                    </p:set>
                                    <p:animEffect transition="in" filter="fade">
                                      <p:cBhvr>
                                        <p:cTn id="102" dur="500"/>
                                        <p:tgtEl>
                                          <p:spTgt spid="195596">
                                            <p:txEl>
                                              <p:pRg st="5" end="5"/>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6" end="6"/>
                                            </p:txEl>
                                          </p:spTgt>
                                        </p:tgtEl>
                                        <p:attrNameLst>
                                          <p:attrName>style.visibility</p:attrName>
                                        </p:attrNameLst>
                                      </p:cBhvr>
                                      <p:to>
                                        <p:strVal val="visible"/>
                                      </p:to>
                                    </p:set>
                                    <p:animEffect transition="in" filter="fade">
                                      <p:cBhvr>
                                        <p:cTn id="107" dur="500"/>
                                        <p:tgtEl>
                                          <p:spTgt spid="195596">
                                            <p:txEl>
                                              <p:pRg st="6" end="6"/>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8" end="8"/>
                                            </p:txEl>
                                          </p:spTgt>
                                        </p:tgtEl>
                                        <p:attrNameLst>
                                          <p:attrName>style.visibility</p:attrName>
                                        </p:attrNameLst>
                                      </p:cBhvr>
                                      <p:to>
                                        <p:strVal val="visible"/>
                                      </p:to>
                                    </p:set>
                                    <p:animEffect transition="in" filter="fade">
                                      <p:cBhvr>
                                        <p:cTn id="112" dur="500"/>
                                        <p:tgtEl>
                                          <p:spTgt spid="195596">
                                            <p:txEl>
                                              <p:pRg st="8" end="8"/>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5596">
                                            <p:txEl>
                                              <p:pRg st="9" end="9"/>
                                            </p:txEl>
                                          </p:spTgt>
                                        </p:tgtEl>
                                        <p:attrNameLst>
                                          <p:attrName>style.visibility</p:attrName>
                                        </p:attrNameLst>
                                      </p:cBhvr>
                                      <p:to>
                                        <p:strVal val="visible"/>
                                      </p:to>
                                    </p:set>
                                    <p:animEffect transition="in" filter="fade">
                                      <p:cBhvr>
                                        <p:cTn id="117" dur="500"/>
                                        <p:tgtEl>
                                          <p:spTgt spid="195596">
                                            <p:txEl>
                                              <p:pRg st="9" end="9"/>
                                            </p:txEl>
                                          </p:spTgt>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195596">
                                            <p:txEl>
                                              <p:pRg st="10" end="10"/>
                                            </p:txEl>
                                          </p:spTgt>
                                        </p:tgtEl>
                                        <p:attrNameLst>
                                          <p:attrName>style.visibility</p:attrName>
                                        </p:attrNameLst>
                                      </p:cBhvr>
                                      <p:to>
                                        <p:strVal val="visible"/>
                                      </p:to>
                                    </p:set>
                                    <p:animEffect transition="in" filter="fade">
                                      <p:cBhvr>
                                        <p:cTn id="122"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3" grpId="0" animBg="1"/>
      <p:bldP spid="195596"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8369" name="Rectangle 2"/>
          <p:cNvSpPr>
            <a:spLocks noGrp="1" noChangeArrowheads="1"/>
          </p:cNvSpPr>
          <p:nvPr>
            <p:ph type="title" idx="4294967295"/>
          </p:nvPr>
        </p:nvSpPr>
        <p:spPr/>
        <p:txBody>
          <a:bodyPr/>
          <a:lstStyle/>
          <a:p>
            <a:r>
              <a:rPr lang="en-US">
                <a:solidFill>
                  <a:schemeClr val="bg1"/>
                </a:solidFill>
                <a:latin typeface="Arial" charset="0"/>
                <a:ea typeface="ＭＳ Ｐゴシック" charset="0"/>
                <a:cs typeface="ＭＳ Ｐゴシック" charset="0"/>
              </a:rPr>
              <a:t>The 24-Hour View</a:t>
            </a:r>
            <a:endParaRPr lang="en-US">
              <a:latin typeface="Arial" charset="0"/>
              <a:ea typeface="ＭＳ Ｐゴシック" charset="0"/>
              <a:cs typeface="ＭＳ Ｐゴシック" charset="0"/>
            </a:endParaRPr>
          </a:p>
        </p:txBody>
      </p:sp>
      <p:pic>
        <p:nvPicPr>
          <p:cNvPr id="6983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2400"/>
            <a:ext cx="6018213"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AutoShape 5"/>
          <p:cNvSpPr>
            <a:spLocks noChangeArrowheads="1"/>
          </p:cNvSpPr>
          <p:nvPr/>
        </p:nvSpPr>
        <p:spPr bwMode="auto">
          <a:xfrm>
            <a:off x="4706938" y="2576513"/>
            <a:ext cx="1944687" cy="1296987"/>
          </a:xfrm>
          <a:prstGeom prst="wedgeRoundRectCallout">
            <a:avLst>
              <a:gd name="adj1" fmla="val 59684"/>
              <a:gd name="adj2" fmla="val 4586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spcBef>
                <a:spcPct val="0"/>
              </a:spcBef>
              <a:defRPr/>
            </a:pPr>
            <a:endParaRPr lang="zh-CN" altLang="en-US" sz="2400" b="1" dirty="0">
              <a:solidFill>
                <a:srgbClr val="000000"/>
              </a:solidFill>
              <a:latin typeface="Arial" charset="0"/>
            </a:endParaRPr>
          </a:p>
        </p:txBody>
      </p:sp>
      <p:sp>
        <p:nvSpPr>
          <p:cNvPr id="8" name="AutoShape 6"/>
          <p:cNvSpPr>
            <a:spLocks noChangeArrowheads="1"/>
          </p:cNvSpPr>
          <p:nvPr/>
        </p:nvSpPr>
        <p:spPr bwMode="auto">
          <a:xfrm>
            <a:off x="4914900" y="4114800"/>
            <a:ext cx="1668463" cy="1406525"/>
          </a:xfrm>
          <a:prstGeom prst="wedgeRoundRectCallout">
            <a:avLst>
              <a:gd name="adj1" fmla="val -83835"/>
              <a:gd name="adj2" fmla="val -17562"/>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spcBef>
                <a:spcPct val="0"/>
              </a:spcBef>
              <a:defRPr/>
            </a:pPr>
            <a:endParaRPr lang="zh-CN" altLang="en-US" sz="2400" b="1" dirty="0">
              <a:solidFill>
                <a:srgbClr val="000000"/>
              </a:solidFill>
              <a:latin typeface="Arial" charset="0"/>
            </a:endParaRPr>
          </a:p>
        </p:txBody>
      </p:sp>
      <p:sp>
        <p:nvSpPr>
          <p:cNvPr id="6" name="AutoShape 4"/>
          <p:cNvSpPr>
            <a:spLocks noChangeArrowheads="1"/>
          </p:cNvSpPr>
          <p:nvPr/>
        </p:nvSpPr>
        <p:spPr bwMode="auto">
          <a:xfrm>
            <a:off x="3490913" y="260350"/>
            <a:ext cx="3817937" cy="2016125"/>
          </a:xfrm>
          <a:prstGeom prst="wedgeRoundRectCallout">
            <a:avLst>
              <a:gd name="adj1" fmla="val -28630"/>
              <a:gd name="adj2" fmla="val 75514"/>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fontAlgn="ctr" hangingPunct="0">
              <a:spcBef>
                <a:spcPct val="0"/>
              </a:spcBef>
              <a:defRPr/>
            </a:pPr>
            <a:r>
              <a:rPr lang="en-US" altLang="zh-CN" sz="2400" b="1" dirty="0">
                <a:solidFill>
                  <a:srgbClr val="000000"/>
                </a:solidFill>
                <a:latin typeface="Arial" charset="0"/>
              </a:rPr>
              <a:t>WHEW!!... I just created a 24-hour period of alternating lightness and darkness on earth…</a:t>
            </a:r>
            <a:endParaRPr lang="zh-CN" altLang="en-US" sz="2400" b="1" dirty="0">
              <a:solidFill>
                <a:srgbClr val="000000"/>
              </a:solidFill>
              <a:latin typeface="Arial" charset="0"/>
            </a:endParaRPr>
          </a:p>
        </p:txBody>
      </p:sp>
      <p:sp>
        <p:nvSpPr>
          <p:cNvPr id="2" name="TextBox 1"/>
          <p:cNvSpPr txBox="1"/>
          <p:nvPr/>
        </p:nvSpPr>
        <p:spPr>
          <a:xfrm>
            <a:off x="4787900" y="2674938"/>
            <a:ext cx="1863725" cy="1200150"/>
          </a:xfrm>
          <a:prstGeom prst="rect">
            <a:avLst/>
          </a:prstGeom>
          <a:noFill/>
        </p:spPr>
        <p:txBody>
          <a:bodyPr>
            <a:spAutoFit/>
          </a:bodyPr>
          <a:lstStyle/>
          <a:p>
            <a:pPr algn="ctr" defTabSz="457200" fontAlgn="auto">
              <a:spcBef>
                <a:spcPts val="0"/>
              </a:spcBef>
              <a:spcAft>
                <a:spcPts val="0"/>
              </a:spcAft>
              <a:defRPr/>
            </a:pPr>
            <a:r>
              <a:rPr lang="en-US" altLang="zh-CN" sz="2400" b="1" dirty="0">
                <a:solidFill>
                  <a:srgbClr val="000000"/>
                </a:solidFill>
                <a:latin typeface="Arial" charset="0"/>
              </a:rPr>
              <a:t>What are you going to do now?</a:t>
            </a:r>
            <a:endParaRPr lang="en-US" sz="2400" dirty="0">
              <a:solidFill>
                <a:srgbClr val="000000"/>
              </a:solidFill>
              <a:latin typeface="Times New Roman"/>
              <a:ea typeface="+mn-ea"/>
              <a:cs typeface="+mn-cs"/>
            </a:endParaRPr>
          </a:p>
        </p:txBody>
      </p:sp>
      <p:sp>
        <p:nvSpPr>
          <p:cNvPr id="11" name="TextBox 10"/>
          <p:cNvSpPr txBox="1"/>
          <p:nvPr/>
        </p:nvSpPr>
        <p:spPr>
          <a:xfrm>
            <a:off x="4965700" y="4297363"/>
            <a:ext cx="1511300" cy="954087"/>
          </a:xfrm>
          <a:prstGeom prst="rect">
            <a:avLst/>
          </a:prstGeom>
          <a:noFill/>
        </p:spPr>
        <p:txBody>
          <a:bodyPr>
            <a:spAutoFit/>
          </a:bodyPr>
          <a:lstStyle/>
          <a:p>
            <a:pPr algn="ctr" defTabSz="457200" fontAlgn="auto">
              <a:spcBef>
                <a:spcPts val="0"/>
              </a:spcBef>
              <a:spcAft>
                <a:spcPts val="0"/>
              </a:spcAft>
              <a:defRPr/>
            </a:pPr>
            <a:r>
              <a:rPr lang="en-US" altLang="zh-CN" b="1" dirty="0">
                <a:solidFill>
                  <a:srgbClr val="000000"/>
                </a:solidFill>
                <a:latin typeface="Arial" charset="0"/>
              </a:rPr>
              <a:t>Call it a day…</a:t>
            </a:r>
            <a:endParaRPr lang="en-US" dirty="0">
              <a:solidFill>
                <a:srgbClr val="000000"/>
              </a:solidFill>
              <a:latin typeface="Times New Roman"/>
              <a:ea typeface="+mn-ea"/>
              <a:cs typeface="+mn-cs"/>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00417" name="Picture 2" descr="scrolls">
            <a:hlinkClick r:id="" action="ppaction://noaction"/>
          </p:cNvPr>
          <p:cNvPicPr>
            <a:picLocks noChangeAspect="1" noChangeArrowheads="1"/>
          </p:cNvPicPr>
          <p:nvPr/>
        </p:nvPicPr>
        <p:blipFill>
          <a:blip r:embed="rId3">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6819" name="Rectangle 3"/>
          <p:cNvSpPr>
            <a:spLocks noGrp="1" noChangeArrowheads="1"/>
          </p:cNvSpPr>
          <p:nvPr>
            <p:ph type="ctrTitle"/>
          </p:nvPr>
        </p:nvSpPr>
        <p:spPr>
          <a:xfrm>
            <a:off x="685800" y="349250"/>
            <a:ext cx="7772400" cy="1022350"/>
          </a:xfrm>
          <a:effectLst>
            <a:outerShdw blurRad="63500" dist="28398" dir="1593903" algn="ctr" rotWithShape="0">
              <a:schemeClr val="bg1"/>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cs typeface="+mj-cs"/>
              </a:rPr>
              <a:t>Vì sao 24 giờ?</a:t>
            </a:r>
          </a:p>
        </p:txBody>
      </p:sp>
      <p:sp>
        <p:nvSpPr>
          <p:cNvPr id="2466821" name="Text Box 5"/>
          <p:cNvSpPr txBox="1">
            <a:spLocks noChangeArrowheads="1"/>
          </p:cNvSpPr>
          <p:nvPr/>
        </p:nvSpPr>
        <p:spPr bwMode="auto">
          <a:xfrm>
            <a:off x="228600" y="2895600"/>
            <a:ext cx="8686800" cy="1554163"/>
          </a:xfrm>
          <a:prstGeom prst="rect">
            <a:avLst/>
          </a:prstGeom>
          <a:noFill/>
          <a:ln w="9525">
            <a:noFill/>
            <a:miter lim="800000"/>
            <a:headEnd/>
            <a:tailEnd/>
          </a:ln>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a:spcBef>
                <a:spcPct val="0"/>
              </a:spcBef>
              <a:defRPr/>
            </a:pPr>
            <a:r>
              <a:rPr lang="ja-JP" altLang="en-US" sz="3200" b="1" i="1">
                <a:effectLst>
                  <a:outerShdw blurRad="38100" dist="38100" dir="2700000" algn="tl">
                    <a:srgbClr val="010199"/>
                  </a:outerShdw>
                </a:effectLst>
                <a:latin typeface="Arial" charset="0"/>
              </a:rPr>
              <a:t>“</a:t>
            </a:r>
            <a:r>
              <a:rPr lang="en-US" sz="3200" b="1" i="1">
                <a:effectLst>
                  <a:outerShdw blurRad="38100" dist="38100" dir="2700000" algn="tl">
                    <a:srgbClr val="010199"/>
                  </a:outerShdw>
                </a:effectLst>
                <a:latin typeface="Arial" charset="0"/>
              </a:rPr>
              <a:t>Các từng trời được làm nên bởi Đức Giê-hô-va, cả cơ binh trời bởi hơi thở Ngài mà có</a:t>
            </a:r>
            <a:r>
              <a:rPr lang="ja-JP" altLang="en-US" sz="3200" b="1" i="1">
                <a:effectLst>
                  <a:outerShdw blurRad="38100" dist="38100" dir="2700000" algn="tl">
                    <a:srgbClr val="010199"/>
                  </a:outerShdw>
                </a:effectLst>
                <a:latin typeface="Arial" charset="0"/>
              </a:rPr>
              <a:t>”</a:t>
            </a:r>
            <a:r>
              <a:rPr lang="en-US" sz="3200" b="1" i="1">
                <a:effectLst>
                  <a:outerShdw blurRad="38100" dist="38100" dir="2700000" algn="tl">
                    <a:srgbClr val="010199"/>
                  </a:outerShdw>
                </a:effectLst>
                <a:latin typeface="Arial" charset="0"/>
              </a:rPr>
              <a:t> (Thi 33:6)</a:t>
            </a:r>
          </a:p>
        </p:txBody>
      </p:sp>
      <p:sp>
        <p:nvSpPr>
          <p:cNvPr id="2466822" name="Text Box 6"/>
          <p:cNvSpPr txBox="1">
            <a:spLocks noChangeArrowheads="1"/>
          </p:cNvSpPr>
          <p:nvPr/>
        </p:nvSpPr>
        <p:spPr bwMode="auto">
          <a:xfrm>
            <a:off x="685800" y="4816475"/>
            <a:ext cx="7940675" cy="1768475"/>
          </a:xfrm>
          <a:prstGeom prst="rect">
            <a:avLst/>
          </a:prstGeom>
          <a:noFill/>
          <a:ln w="9525">
            <a:noFill/>
            <a:miter lim="800000"/>
            <a:headEnd/>
            <a:tailEnd/>
          </a:ln>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r">
              <a:spcBef>
                <a:spcPct val="0"/>
              </a:spcBef>
              <a:defRPr/>
            </a:pPr>
            <a:r>
              <a:rPr lang="ja-JP" altLang="en-US" b="1" i="1">
                <a:effectLst>
                  <a:outerShdw blurRad="38100" dist="38100" dir="2700000" algn="tl">
                    <a:srgbClr val="010199"/>
                  </a:outerShdw>
                </a:effectLst>
                <a:latin typeface="Arial" charset="0"/>
              </a:rPr>
              <a:t>“</a:t>
            </a:r>
            <a:r>
              <a:rPr lang="en-US" b="1" i="1">
                <a:effectLst>
                  <a:outerShdw blurRad="38100" dist="38100" dir="2700000" algn="tl">
                    <a:srgbClr val="010199"/>
                  </a:outerShdw>
                </a:effectLst>
                <a:latin typeface="Arial" charset="0"/>
              </a:rPr>
              <a:t>Chắc chắn ở đây không có ý tưởng về sự trì hoãn, hoặc một tiến trình thử-và-sai sót, hoặc hoàn tất dần dần, từng bước một</a:t>
            </a:r>
            <a:r>
              <a:rPr lang="ja-JP" altLang="en-US" b="1" i="1">
                <a:effectLst>
                  <a:outerShdw blurRad="38100" dist="38100" dir="2700000" algn="tl">
                    <a:srgbClr val="010199"/>
                  </a:outerShdw>
                </a:effectLst>
                <a:latin typeface="Arial" charset="0"/>
              </a:rPr>
              <a:t>”</a:t>
            </a:r>
            <a:r>
              <a:rPr lang="en-US" sz="3200" b="1" i="1">
                <a:effectLst>
                  <a:outerShdw blurRad="38100" dist="38100" dir="2700000" algn="tl">
                    <a:srgbClr val="010199"/>
                  </a:outerShdw>
                </a:effectLst>
                <a:latin typeface="Arial" charset="0"/>
              </a:rPr>
              <a:t> </a:t>
            </a:r>
            <a:br>
              <a:rPr lang="en-US" sz="3200" b="1" i="1">
                <a:effectLst>
                  <a:outerShdw blurRad="38100" dist="38100" dir="2700000" algn="tl">
                    <a:srgbClr val="010199"/>
                  </a:outerShdw>
                </a:effectLst>
                <a:latin typeface="Arial" charset="0"/>
              </a:rPr>
            </a:br>
            <a:r>
              <a:rPr lang="en-US" sz="2200" b="1">
                <a:effectLst>
                  <a:outerShdw blurRad="38100" dist="38100" dir="2700000" algn="tl">
                    <a:srgbClr val="010199"/>
                  </a:outerShdw>
                </a:effectLst>
                <a:latin typeface="Arial" charset="0"/>
              </a:rPr>
              <a:t>(John Whitcomb, </a:t>
            </a:r>
            <a:r>
              <a:rPr lang="en-US" sz="2200" b="1" i="1">
                <a:effectLst>
                  <a:outerShdw blurRad="38100" dist="38100" dir="2700000" algn="tl">
                    <a:srgbClr val="010199"/>
                  </a:outerShdw>
                </a:effectLst>
                <a:latin typeface="Arial" charset="0"/>
              </a:rPr>
              <a:t>The Early Earth</a:t>
            </a:r>
            <a:r>
              <a:rPr lang="en-US" sz="2200" b="1">
                <a:effectLst>
                  <a:outerShdw blurRad="38100" dist="38100" dir="2700000" algn="tl">
                    <a:srgbClr val="010199"/>
                  </a:outerShdw>
                </a:effectLst>
                <a:latin typeface="Arial" charset="0"/>
              </a:rPr>
              <a:t>, 24)</a:t>
            </a:r>
          </a:p>
        </p:txBody>
      </p:sp>
      <p:sp>
        <p:nvSpPr>
          <p:cNvPr id="2466823"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p>
            <a:pPr marL="465138" indent="-465138">
              <a:buClr>
                <a:schemeClr val="hlink"/>
              </a:buClr>
              <a:buSzPct val="75000"/>
              <a:buFont typeface="Wingdings" charset="0"/>
              <a:buChar char="l"/>
              <a:defRPr/>
            </a:pPr>
            <a:r>
              <a:rPr lang="en-US" sz="4000" b="1" i="1">
                <a:effectLst>
                  <a:outerShdw blurRad="38100" dist="38100" dir="2700000" algn="tl">
                    <a:srgbClr val="010199"/>
                  </a:outerShdw>
                </a:effectLst>
                <a:latin typeface="Arial" charset="0"/>
              </a:rPr>
              <a:t>Sự sáng tạo ngay tức thì</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466821"/>
                                        </p:tgtEl>
                                        <p:attrNameLst>
                                          <p:attrName>style.visibility</p:attrName>
                                        </p:attrNameLst>
                                      </p:cBhvr>
                                      <p:to>
                                        <p:strVal val="visible"/>
                                      </p:to>
                                    </p:set>
                                    <p:animEffect transition="in" filter="barn(inHorizontal)">
                                      <p:cBhvr>
                                        <p:cTn id="7" dur="500"/>
                                        <p:tgtEl>
                                          <p:spTgt spid="24668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466822"/>
                                        </p:tgtEl>
                                        <p:attrNameLst>
                                          <p:attrName>style.visibility</p:attrName>
                                        </p:attrNameLst>
                                      </p:cBhvr>
                                      <p:to>
                                        <p:strVal val="visible"/>
                                      </p:to>
                                    </p:set>
                                    <p:animEffect transition="in" filter="barn(inHorizontal)">
                                      <p:cBhvr>
                                        <p:cTn id="12" dur="500"/>
                                        <p:tgtEl>
                                          <p:spTgt spid="24668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4668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21" grpId="0"/>
      <p:bldP spid="2466822" grpId="0"/>
      <p:bldP spid="2466823"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6_Default Design">
  <a:themeElements>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6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6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6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6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Topo">
  <a:themeElements>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5_Topo">
      <a:majorFont>
        <a:latin typeface="Arial Narrow"/>
        <a:ea typeface="SimSun"/>
        <a:cs typeface="SimSun"/>
      </a:majorFont>
      <a:minorFont>
        <a:latin typeface="Arial Narrow"/>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5_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5_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5_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11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ppt/theme/themeOverride13.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ppt/theme/themeOverride14.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ppt/theme/themeOverride15.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themeOverride>
</file>

<file path=ppt/theme/themeOverride26.xml><?xml version="1.0" encoding="utf-8"?>
<a:themeOverride xmlns:a="http://schemas.openxmlformats.org/drawingml/2006/main">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themeOverride>
</file>

<file path=ppt/theme/themeOverride27.xml><?xml version="1.0" encoding="utf-8"?>
<a:themeOverride xmlns:a="http://schemas.openxmlformats.org/drawingml/2006/main">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themeOverride>
</file>

<file path=ppt/theme/themeOverride2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4.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3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9.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0.xml><?xml version="1.0" encoding="utf-8"?>
<a:themeOverride xmlns:a="http://schemas.openxmlformats.org/drawingml/2006/main">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1.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2.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22917</TotalTime>
  <Words>11209</Words>
  <Application>Microsoft Macintosh PowerPoint</Application>
  <PresentationFormat>On-screen Show (4:3)</PresentationFormat>
  <Paragraphs>1436</Paragraphs>
  <Slides>217</Slides>
  <Notes>188</Notes>
  <HiddenSlides>120</HiddenSlides>
  <MMClips>0</MMClips>
  <ScaleCrop>false</ScaleCrop>
  <HeadingPairs>
    <vt:vector size="8" baseType="variant">
      <vt:variant>
        <vt:lpstr>Fonts Used</vt:lpstr>
      </vt:variant>
      <vt:variant>
        <vt:i4>28</vt:i4>
      </vt:variant>
      <vt:variant>
        <vt:lpstr>Theme</vt:lpstr>
      </vt:variant>
      <vt:variant>
        <vt:i4>53</vt:i4>
      </vt:variant>
      <vt:variant>
        <vt:lpstr>Embedded OLE Servers</vt:lpstr>
      </vt:variant>
      <vt:variant>
        <vt:i4>3</vt:i4>
      </vt:variant>
      <vt:variant>
        <vt:lpstr>Slide Titles</vt:lpstr>
      </vt:variant>
      <vt:variant>
        <vt:i4>217</vt:i4>
      </vt:variant>
    </vt:vector>
  </HeadingPairs>
  <TitlesOfParts>
    <vt:vector size="301" baseType="lpstr">
      <vt:lpstr>BONES</vt:lpstr>
      <vt:lpstr>Charcoal CY</vt:lpstr>
      <vt:lpstr>ＭＳ Ｐゴシック</vt:lpstr>
      <vt:lpstr>ＭＳ Ｐゴシック</vt:lpstr>
      <vt:lpstr>Osaka</vt:lpstr>
      <vt:lpstr>新細明體</vt:lpstr>
      <vt:lpstr>Sand</vt:lpstr>
      <vt:lpstr>SimSun</vt:lpstr>
      <vt:lpstr>SimSun</vt:lpstr>
      <vt:lpstr>ヒラギノ角ゴ Pro W3</vt:lpstr>
      <vt:lpstr>Arial</vt:lpstr>
      <vt:lpstr>Arial Black</vt:lpstr>
      <vt:lpstr>Arial Narrow</vt:lpstr>
      <vt:lpstr>Calibri</vt:lpstr>
      <vt:lpstr>Chalkduster</vt:lpstr>
      <vt:lpstr>Comic Sans MS</vt:lpstr>
      <vt:lpstr>Futura Condensed</vt:lpstr>
      <vt:lpstr>Geneva</vt:lpstr>
      <vt:lpstr>Helvetica</vt:lpstr>
      <vt:lpstr>Impact</vt:lpstr>
      <vt:lpstr>Monotype Corsiva</vt:lpstr>
      <vt:lpstr>Monotype Sorts</vt:lpstr>
      <vt:lpstr>Tahoma</vt:lpstr>
      <vt:lpstr>Times</vt:lpstr>
      <vt:lpstr>Times New Roman</vt:lpstr>
      <vt:lpstr>Trebuchet MS</vt:lpstr>
      <vt:lpstr>Verdana</vt:lpstr>
      <vt:lpstr>Wingdings</vt:lpstr>
      <vt:lpstr>Default Design</vt:lpstr>
      <vt:lpstr>Title &amp; Bullets</vt:lpstr>
      <vt:lpstr>Compass</vt:lpstr>
      <vt:lpstr>untitled 3</vt:lpstr>
      <vt:lpstr>Blank Presentation</vt:lpstr>
      <vt:lpstr>Orbit</vt:lpstr>
      <vt:lpstr>1_Default Design</vt:lpstr>
      <vt:lpstr>1_blstripc.ppt - Blue Stripes</vt:lpstr>
      <vt:lpstr>Office Theme</vt:lpstr>
      <vt:lpstr>25_Default Design</vt:lpstr>
      <vt:lpstr>1_Office Theme</vt:lpstr>
      <vt:lpstr>2_Office Theme</vt:lpstr>
      <vt:lpstr>6_Default Design</vt:lpstr>
      <vt:lpstr>8_Default Design</vt:lpstr>
      <vt:lpstr>3_Default Design</vt:lpstr>
      <vt:lpstr>2_blstripc.ppt - Blue Stripes</vt:lpstr>
      <vt:lpstr>blstripc.ppt - Blue Stripes</vt:lpstr>
      <vt:lpstr>1_Compass</vt:lpstr>
      <vt:lpstr>26_Default Design</vt:lpstr>
      <vt:lpstr>3_Office Theme</vt:lpstr>
      <vt:lpstr>7_Default Design</vt:lpstr>
      <vt:lpstr>2_Orbit</vt:lpstr>
      <vt:lpstr>Calm Seas</vt:lpstr>
      <vt:lpstr>10_Default Design</vt:lpstr>
      <vt:lpstr>Droplet</vt:lpstr>
      <vt:lpstr>13_Default Design</vt:lpstr>
      <vt:lpstr>4_Office Theme</vt:lpstr>
      <vt:lpstr>15_Default Design</vt:lpstr>
      <vt:lpstr>5_Topo</vt:lpstr>
      <vt:lpstr>36_Office Theme</vt:lpstr>
      <vt:lpstr>16_Default Design</vt:lpstr>
      <vt:lpstr>1_Blank Presentation</vt:lpstr>
      <vt:lpstr>1_Orbit</vt:lpstr>
      <vt:lpstr>49_Blank Presentation</vt:lpstr>
      <vt:lpstr>5_Office Theme</vt:lpstr>
      <vt:lpstr>3_Orbit</vt:lpstr>
      <vt:lpstr>27_Default Design</vt:lpstr>
      <vt:lpstr>33_Default Design</vt:lpstr>
      <vt:lpstr>PPT White on Black Format</vt:lpstr>
      <vt:lpstr>untitled 1</vt:lpstr>
      <vt:lpstr>2_Default Design</vt:lpstr>
      <vt:lpstr>2_Selling a Product or Service</vt:lpstr>
      <vt:lpstr>6_Office Theme</vt:lpstr>
      <vt:lpstr>11_Default Design</vt:lpstr>
      <vt:lpstr>7_Office Theme</vt:lpstr>
      <vt:lpstr>17_Default Design</vt:lpstr>
      <vt:lpstr>4_Default Design</vt:lpstr>
      <vt:lpstr>Lyrics</vt:lpstr>
      <vt:lpstr>12_Default Design</vt:lpstr>
      <vt:lpstr>Topo</vt:lpstr>
      <vt:lpstr>1_Topo</vt:lpstr>
      <vt:lpstr>4_Orbit</vt:lpstr>
      <vt:lpstr>14_Default Design</vt:lpstr>
      <vt:lpstr>Document</vt:lpstr>
      <vt:lpstr>Microsoft ClipArt Gallery</vt:lpstr>
      <vt:lpstr>Chart</vt:lpstr>
      <vt:lpstr>“Ban đầu”</vt:lpstr>
      <vt:lpstr>Worldly View of Origins</vt:lpstr>
      <vt:lpstr>Worldly View of Origins</vt:lpstr>
      <vt:lpstr>Worldly View of Origins</vt:lpstr>
      <vt:lpstr>Worldly View of Origins</vt:lpstr>
      <vt:lpstr>Worldly View of Origins</vt:lpstr>
      <vt:lpstr>Worldly View of Origins</vt:lpstr>
      <vt:lpstr>Worldly View of Origins</vt:lpstr>
      <vt:lpstr>The Moon formed from the Earth</vt:lpstr>
      <vt:lpstr>Tựa đề</vt:lpstr>
      <vt:lpstr>Câu hỏi Sáng Thế</vt:lpstr>
      <vt:lpstr> “Big N-ings” (Khởi đầu – Lớn)</vt:lpstr>
      <vt:lpstr>Tác quyền của Sáng Thế Ký</vt:lpstr>
      <vt:lpstr>Từ Chìa Khóa của Sáng Thế Ký:</vt:lpstr>
      <vt:lpstr>Ủng hộ cho sự Tuyển Chọn và chủ đề chính</vt:lpstr>
      <vt:lpstr>God chose the older son to serve the younger!</vt:lpstr>
      <vt:lpstr>Genesis Summary Statement</vt:lpstr>
      <vt:lpstr>Quan điểm vòng xoay  lịch sử</vt:lpstr>
      <vt:lpstr>Sáng-thế Ký  trong quan điểm vòng xoay  lịch sử</vt:lpstr>
      <vt:lpstr>Dòng thời gian</vt:lpstr>
      <vt:lpstr>40 NĂM?  Ở ĐÂY?</vt:lpstr>
      <vt:lpstr>Jericho</vt:lpstr>
      <vt:lpstr>Israel needed to know, "Who is their God"?</vt:lpstr>
      <vt:lpstr>Genesis</vt:lpstr>
      <vt:lpstr>Biểu đồ Sáng 1-11</vt:lpstr>
      <vt:lpstr>Biểu đồ Sáng 1-2</vt:lpstr>
      <vt:lpstr>IN THE BEGINNING</vt:lpstr>
      <vt:lpstr>Các ngày sáng tạo</vt:lpstr>
      <vt:lpstr>Sáng tạo trong sáu ngày</vt:lpstr>
      <vt:lpstr>Ngày 1</vt:lpstr>
      <vt:lpstr>Vô hình và trống không</vt:lpstr>
      <vt:lpstr>Sự sáng</vt:lpstr>
      <vt:lpstr>Ngày thứ nhất</vt:lpstr>
      <vt:lpstr>Ngày 2</vt:lpstr>
      <vt:lpstr>Không trung</vt:lpstr>
      <vt:lpstr>Bầu trời</vt:lpstr>
      <vt:lpstr>Ngày thứ hai</vt:lpstr>
      <vt:lpstr>Ngày 3</vt:lpstr>
      <vt:lpstr>Rodinia––The World That Perished</vt:lpstr>
      <vt:lpstr>THE WORLD THAT PERISHED</vt:lpstr>
      <vt:lpstr>Đất &amp; biển</vt:lpstr>
      <vt:lpstr>Thực vật</vt:lpstr>
      <vt:lpstr>Ngày thứ ba</vt:lpstr>
      <vt:lpstr>Ngày 4</vt:lpstr>
      <vt:lpstr>Mặt Trời &amp; Mặt Trăng</vt:lpstr>
      <vt:lpstr>Mặt Trời</vt:lpstr>
      <vt:lpstr>Mặt Trăng</vt:lpstr>
      <vt:lpstr>Các ngôi sao</vt:lpstr>
      <vt:lpstr>Ngày thứ tư</vt:lpstr>
      <vt:lpstr>Ngày 5</vt:lpstr>
      <vt:lpstr>Chim chóc</vt:lpstr>
      <vt:lpstr>Cá voi</vt:lpstr>
      <vt:lpstr>Chim cánh cụt</vt:lpstr>
      <vt:lpstr>Thêm nhiều</vt:lpstr>
      <vt:lpstr>Ngày thứ năm</vt:lpstr>
      <vt:lpstr>Loài thú</vt:lpstr>
      <vt:lpstr>Loài người</vt:lpstr>
      <vt:lpstr>Người nữ</vt:lpstr>
      <vt:lpstr>Sự ủy quyền</vt:lpstr>
      <vt:lpstr>Thức ăn</vt:lpstr>
      <vt:lpstr>Thức ăn</vt:lpstr>
      <vt:lpstr>Ngày thứ sáu</vt:lpstr>
      <vt:lpstr>Tóm tắt</vt:lpstr>
      <vt:lpstr>Ngày 7</vt:lpstr>
      <vt:lpstr>Sa-bát</vt:lpstr>
      <vt:lpstr>Một chủ đề hàm chứa tất cả</vt:lpstr>
      <vt:lpstr>Vương quốc Đức Chúa Trời  trong Sáng-thế Ký 1</vt:lpstr>
      <vt:lpstr>Where Does the Idea of Covenant Come From?</vt:lpstr>
      <vt:lpstr>Dòng thời gian của Vương quốc &amp; Giao ước</vt:lpstr>
      <vt:lpstr>Quan điểm của tôi về chủ đề của Cựu Ước</vt:lpstr>
      <vt:lpstr>Các ngày Sáng tạo</vt:lpstr>
      <vt:lpstr>Ngày 7</vt:lpstr>
      <vt:lpstr>Sa-bát</vt:lpstr>
      <vt:lpstr>Các thuyết sáng tạo</vt:lpstr>
      <vt:lpstr>How Big is the God of Creation? An Amazing Comparison</vt:lpstr>
      <vt:lpstr>Our 9 Planets</vt:lpstr>
      <vt:lpstr>Our Sun is Huge!</vt:lpstr>
      <vt:lpstr>If you think our own solar system is amazing, beyond our sun it's an even bigger universe.</vt:lpstr>
      <vt:lpstr>Jupiter is about 1 pixel in size and Earth is invisible at this scale!</vt:lpstr>
      <vt:lpstr>Here our Sun is only 1 pixel and Jupiter is invisible</vt:lpstr>
      <vt:lpstr>This Hubble Telescope ultra deep field infrared views countless entire galaxies billions of light-years away.</vt:lpstr>
      <vt:lpstr>Here is a close up of one of the darkest regions of the  previous photo</vt:lpstr>
      <vt:lpstr>Humbling, isn't it? And yet, Father God  knows how many hairs are on your head, and not  even a single sparrow dies apart from his will  (Matthew 10:29-31)</vt:lpstr>
      <vt:lpstr>And yet, you are more precious to Father God than many sparrows.</vt:lpstr>
      <vt:lpstr>Jesus is the source of all things existing today</vt:lpstr>
      <vt:lpstr>Jesus also sustains his creation</vt:lpstr>
      <vt:lpstr>Christ in Colossians</vt:lpstr>
      <vt:lpstr>Col. 1:16-17</vt:lpstr>
      <vt:lpstr>Jesus weeps over His creation</vt:lpstr>
      <vt:lpstr>The Best Commentary on Genesis</vt:lpstr>
      <vt:lpstr>"Now the earth was formless and empty, darkness was over the surface of the deep…" </vt:lpstr>
      <vt:lpstr>"Earth was a soup of nothingness, a bottomless emptiness, an inky blackness." </vt:lpstr>
      <vt:lpstr>1:1 liên hệ với 1:2-3 như thế nào?</vt:lpstr>
      <vt:lpstr>Thuyết Gián đoạn</vt:lpstr>
      <vt:lpstr>Từ quan hệ Ban đầu (5 biến thể)</vt:lpstr>
      <vt:lpstr>Thuyết vòm  hơi nước</vt:lpstr>
      <vt:lpstr>Khác biệt trong giới Tin Lành</vt:lpstr>
      <vt:lpstr>The 24-Hour View</vt:lpstr>
      <vt:lpstr>Vì sao 24 giờ?</vt:lpstr>
      <vt:lpstr>Vì sao 24 giờ?</vt:lpstr>
      <vt:lpstr>Chỉ có Đa 8:26 (bên cạnh Sáng 1) nói đến “buổi chiều &amp; buổi mai”— và với nghĩa đen</vt:lpstr>
      <vt:lpstr>Vì sao 24 giờ?</vt:lpstr>
      <vt:lpstr>Dân-số 7:12</vt:lpstr>
      <vt:lpstr>Vì sao 24 giờ?</vt:lpstr>
      <vt:lpstr>We get our 7-day week from Genesis 1</vt:lpstr>
      <vt:lpstr>Thời gian</vt:lpstr>
      <vt:lpstr>When to Start the Day…</vt:lpstr>
      <vt:lpstr>Vì sao 24 giờ?</vt:lpstr>
      <vt:lpstr>Rô-ma 1:20</vt:lpstr>
      <vt:lpstr>Sáng tạo hay tiến hóa?</vt:lpstr>
      <vt:lpstr>Đức Chúa Trời sáng tạo khủng long trong ngày sáng tạo thứ sáu</vt:lpstr>
      <vt:lpstr>Thuyết tiến hóa về những hình thức chuyển tiếp hẳn là con mồi dễ ăn!</vt:lpstr>
      <vt:lpstr>Ký thuật tương tự với Sáng-thế Ký</vt:lpstr>
      <vt:lpstr>Expelled Movie Clip</vt:lpstr>
      <vt:lpstr>The Evolution of Man</vt:lpstr>
      <vt:lpstr>PowerPoint Presentation</vt:lpstr>
      <vt:lpstr>Who believes what?</vt:lpstr>
      <vt:lpstr>Who believes what?</vt:lpstr>
      <vt:lpstr>Did life originate as an accident?</vt:lpstr>
      <vt:lpstr>AiG Web Address 00439</vt:lpstr>
      <vt:lpstr>Sáng-thế Ký 2</vt:lpstr>
      <vt:lpstr>Hai bản tường thuật về sự Sáng Tạo</vt:lpstr>
      <vt:lpstr>Những  vị trí  khả dĩ của  Ê-đen</vt:lpstr>
      <vt:lpstr>Atrahasis Epic</vt:lpstr>
      <vt:lpstr>Chúa Jesus Tạo nên Adam từ bụi đất (Giăng 1:3; Sáng thế ký 2:7).</vt:lpstr>
      <vt:lpstr>What Kind of Eternal Life?</vt:lpstr>
      <vt:lpstr>Genesis 2:7 NAS</vt:lpstr>
      <vt:lpstr>Gen. 2:22 NAS</vt:lpstr>
      <vt:lpstr>Chúa Jesus tạo dựng nên A-đam và Ê-va (Giăng 1:3; Sáng thế ký 2:21-23)</vt:lpstr>
      <vt:lpstr>Baby Pictures of Adam &amp; Eve</vt:lpstr>
      <vt:lpstr>Adam &amp; Eve with the Serpent</vt:lpstr>
      <vt:lpstr>The Image of God</vt:lpstr>
      <vt:lpstr>Gen 3:20 &amp; 1 Cor 15:45 NAS</vt:lpstr>
      <vt:lpstr>The Image of God</vt:lpstr>
      <vt:lpstr>Creation Going into Genesis 3</vt:lpstr>
      <vt:lpstr>Cuộc sống bắt đầu tuyệt vời cho động vật</vt:lpstr>
      <vt:lpstr>Cuộc sống bắt đầu tuyệt vời cho động vật</vt:lpstr>
      <vt:lpstr>Cuộc sống bắt đầu tuyệt vời cho con người</vt:lpstr>
      <vt:lpstr>Life started great for people</vt:lpstr>
      <vt:lpstr>Nhưng Chúa cần phải bao gồm cái cây </vt:lpstr>
      <vt:lpstr>Genesis 2:16 (NLT)</vt:lpstr>
      <vt:lpstr>Satan fell very soon after the 7th day of history</vt:lpstr>
      <vt:lpstr>Sáng-thế Ký 3</vt:lpstr>
      <vt:lpstr>I. We trust ourselves instead of God.</vt:lpstr>
      <vt:lpstr>We try to live without God (3:1-7).</vt:lpstr>
      <vt:lpstr>"The serpent was the shrewdest of all the wild animals the LORD God had made. One day he asked the woman, 'Did God really say you must not eat the fruit from any of the trees in the garden?'" (3:1 NLT).</vt:lpstr>
      <vt:lpstr>"'Of course we may eat fruit from the trees in the garden,' the woman replied.  3'It's only the fruit from the tree in the middle of the garden that we are not allowed to eat. God said, 'You must not eat it or even touch it; if you do, you will die'" (3:2-3 NLT).</vt:lpstr>
      <vt:lpstr>"We can't even touch it!" (Legalism)</vt:lpstr>
      <vt:lpstr>Who Needs Christ During Christmas?  Nobody.</vt:lpstr>
      <vt:lpstr>"God free, happy, and inspired by wonder."</vt:lpstr>
      <vt:lpstr>"Believe in humanity, not god."</vt:lpstr>
      <vt:lpstr>We Trust Strangers, Even When It Doesn't Make Sense to Do So</vt:lpstr>
      <vt:lpstr>The Confrontation</vt:lpstr>
      <vt:lpstr>"We can't even touch it!" (Legalism)</vt:lpstr>
      <vt:lpstr>"I want to be like God!" (Pride)</vt:lpstr>
      <vt:lpstr>"'You won't die!' the serpent replied to the woman.  5'God knows that your eyes will be opened as soon as you eat it, and you will be like God, knowing both good and evil'" (3:4-5 NLT).</vt:lpstr>
      <vt:lpstr> Dear Christians, I share my toys.  Why won't you share the season?  Happy holidays for all!</vt:lpstr>
      <vt:lpstr> Dear Santa, All I want for Christmas is skip church!  I'm too old for fairy tales.</vt:lpstr>
      <vt:lpstr>Convincing Dialogue</vt:lpstr>
      <vt:lpstr>Convincing Dialogue</vt:lpstr>
      <vt:lpstr>Convincing Dialogue</vt:lpstr>
      <vt:lpstr>"The LORD God commanded the man, saying, 'From any tree of the garden you may eat freely;  17but from the tree of the knowledge of good and evil you shall not eat, for in the day that you eat from it you will surely die'" (Gen. 2:16-17 NAU).</vt:lpstr>
      <vt:lpstr>"But the LORD God warned him, 'You may freely eat the fruit of every tree in the garden 17—except the tree of the knowledge of good and evil. If you eat its fruit, you are sure to die'" (Gen. 2:16-17 NLT).</vt:lpstr>
      <vt:lpstr>"The woman was convinced. She saw that the tree was beautiful and its fruit looked delicious, and she wanted the wisdom it would give her. So she took some of the fruit and ate it. Then she gave some to her husband, who was with her, and he ate it, too'" (3:6 NLT).</vt:lpstr>
      <vt:lpstr>Khuất phục sự cám dỗ</vt:lpstr>
      <vt:lpstr>"She gave some to her husband who was with her" (3:6b NLT).</vt:lpstr>
      <vt:lpstr>Our Problem: Evil</vt:lpstr>
      <vt:lpstr>Các vật ở thế gian</vt:lpstr>
      <vt:lpstr>The Blame Game</vt:lpstr>
      <vt:lpstr>The Blame Game</vt:lpstr>
      <vt:lpstr>Sự thay đổi của Ê-va (3:2-3)</vt:lpstr>
      <vt:lpstr>"At that moment their eyes were opened, and they suddenly felt shame at their nakedness. So they sewed fig leaves together to cover themselves" (3:7 NLT).</vt:lpstr>
      <vt:lpstr>Kết quả của sự sa ngã là gì (3:7-24)?</vt:lpstr>
      <vt:lpstr>"And to the man he said, 'Since you listened to your wife and ate from the tree whose fruit I commanded you not to eat, the ground is cursed because of you. All your life you will struggle to scratch a living from it. 18It will grow thorns and thistles for you, though you will eat of its grains'" (3:17-18 NLT).</vt:lpstr>
      <vt:lpstr>"By the sweat of your brow will you have food to eat until you return to the ground from which you were made. For you were made from dust, and to dust you will return" (3:19 NLT).</vt:lpstr>
      <vt:lpstr>Adam died</vt:lpstr>
      <vt:lpstr>What Resulted from the Fall (3:7-24)?</vt:lpstr>
      <vt:lpstr>Results of Sin</vt:lpstr>
      <vt:lpstr>When did death come into the world?</vt:lpstr>
      <vt:lpstr>Did death exist before sin?</vt:lpstr>
      <vt:lpstr>Sự chết tồn tại bao lâu (Rom. 5:12)?</vt:lpstr>
      <vt:lpstr>Fossils on Garden of Eden</vt:lpstr>
      <vt:lpstr>Romans 5:12 (NAU)</vt:lpstr>
      <vt:lpstr>Romans 5:12 (NLT)</vt:lpstr>
      <vt:lpstr>I. We trust ourselves instead of God.</vt:lpstr>
      <vt:lpstr>Millions of Americans are living happily without religion. CFI. LivingWithoutReligion.org</vt:lpstr>
      <vt:lpstr>You KNOW it's a Myth.  This Season, Celebrate REASON!</vt:lpstr>
      <vt:lpstr>We need a Savior</vt:lpstr>
      <vt:lpstr>II. Jesus saves us from sin's penalty.</vt:lpstr>
      <vt:lpstr>"When the cool evening breezes were blowing, the man and his wife heard the LORD God walking about in the garden. So they hid from the LORD God among the trees.  9Then the LORD God called to the man, 'Where are you?'" (3:8-9 NLT).</vt:lpstr>
      <vt:lpstr>"He replied, 'I heard you walking in the garden, so I hid. I was afraid because I was naked.'</vt:lpstr>
      <vt:lpstr>Who likes stepping on snakes?</vt:lpstr>
      <vt:lpstr>Genesis 3:14 (NLT)</vt:lpstr>
      <vt:lpstr>Genesis 3:15 (NLT)</vt:lpstr>
      <vt:lpstr>Eve judged greatly: increased pain in childbirth (Gen. 3:16)</vt:lpstr>
      <vt:lpstr>"Then the man—Adam—named his wife Eve [Heb. living, life], because she would be the mother of all who live"  (3:20 NLT).</vt:lpstr>
      <vt:lpstr>Genesis 3:21</vt:lpstr>
      <vt:lpstr>Từ lá vả đến da thú (3:21)</vt:lpstr>
      <vt:lpstr>A-đam &amp; Ê-va bị đuổi</vt:lpstr>
      <vt:lpstr>"Then the LORD God said, 'Look, the human beings have become like us, knowing both good and evil. What if they reach out, take fruit from the tree of life, and eat it? Then they will live forever!'" (3:22 NLT).</vt:lpstr>
      <vt:lpstr>EXILED</vt:lpstr>
      <vt:lpstr>"So the LORD God banished them from the Garden of Eden, and he sent Adam out to cultivate the ground from which he had been made"  (3:23 NLT).</vt:lpstr>
      <vt:lpstr>"After sending them out, the LORD God stationed mighty cherubim to the east of the Garden of Eden. And he placed a flaming sword that flashed back and forth to guard the way to the tree of life"  (3:24 NLT).</vt:lpstr>
      <vt:lpstr>Còn hậu quả nào khác của sự sa ngã bên cạnh những hậu quả trong Sáng-thế Ký 3?</vt:lpstr>
      <vt:lpstr>DID GOD GIVE US A SAVIOR?</vt:lpstr>
      <vt:lpstr>Jesus saves us from sin's penalty.</vt:lpstr>
      <vt:lpstr>Significant Gifts:</vt:lpstr>
      <vt:lpstr>Genesis 3</vt:lpstr>
      <vt:lpstr>I. We trust ourselves instead of God.</vt:lpstr>
      <vt:lpstr>II. Jesus saves us from sin's penalty.</vt:lpstr>
      <vt:lpstr>Keep the MERRY!   Dump the MYTH!</vt:lpstr>
      <vt:lpstr>What if God does not believe in atheists?</vt:lpstr>
      <vt:lpstr>We need Christ!</vt:lpstr>
      <vt:lpstr>We need a RISEN Savior</vt:lpstr>
      <vt:lpstr>What or who are you trusting to save you from your sin?</vt:lpstr>
      <vt:lpstr>PowerPoint Presentation</vt:lpstr>
      <vt:lpstr>Cựu Ước Lược Khảo—BibleStudyDownloads.org</vt:lpstr>
    </vt:vector>
  </TitlesOfParts>
  <Company>SBC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Pentateuch</dc:title>
  <dc:creator>Rick Griffith</dc:creator>
  <cp:lastModifiedBy>Rick Griffith</cp:lastModifiedBy>
  <cp:revision>434</cp:revision>
  <dcterms:created xsi:type="dcterms:W3CDTF">2004-08-12T05:20:16Z</dcterms:created>
  <dcterms:modified xsi:type="dcterms:W3CDTF">2018-12-18T13:05:32Z</dcterms:modified>
</cp:coreProperties>
</file>