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3.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5.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3.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 id="2147483664" r:id="rId2"/>
    <p:sldMasterId id="2147483653" r:id="rId3"/>
    <p:sldMasterId id="2147485330" r:id="rId4"/>
    <p:sldMasterId id="2147485347" r:id="rId5"/>
    <p:sldMasterId id="2147485359" r:id="rId6"/>
    <p:sldMasterId id="2147485393" r:id="rId7"/>
    <p:sldMasterId id="2147485405" r:id="rId8"/>
    <p:sldMasterId id="2147485422" r:id="rId9"/>
    <p:sldMasterId id="2147485434" r:id="rId10"/>
    <p:sldMasterId id="2147485451" r:id="rId11"/>
    <p:sldMasterId id="2147485463" r:id="rId12"/>
    <p:sldMasterId id="2147485476" r:id="rId13"/>
    <p:sldMasterId id="2147485490" r:id="rId14"/>
    <p:sldMasterId id="2147485501" r:id="rId15"/>
    <p:sldMasterId id="2147485518" r:id="rId16"/>
  </p:sldMasterIdLst>
  <p:notesMasterIdLst>
    <p:notesMasterId r:id="rId119"/>
  </p:notesMasterIdLst>
  <p:sldIdLst>
    <p:sldId id="646" r:id="rId17"/>
    <p:sldId id="379" r:id="rId18"/>
    <p:sldId id="386" r:id="rId19"/>
    <p:sldId id="380" r:id="rId20"/>
    <p:sldId id="387" r:id="rId21"/>
    <p:sldId id="552" r:id="rId22"/>
    <p:sldId id="651" r:id="rId23"/>
    <p:sldId id="540" r:id="rId24"/>
    <p:sldId id="650" r:id="rId25"/>
    <p:sldId id="541" r:id="rId26"/>
    <p:sldId id="649" r:id="rId27"/>
    <p:sldId id="412" r:id="rId28"/>
    <p:sldId id="460" r:id="rId29"/>
    <p:sldId id="461" r:id="rId30"/>
    <p:sldId id="462" r:id="rId31"/>
    <p:sldId id="463" r:id="rId32"/>
    <p:sldId id="652" r:id="rId33"/>
    <p:sldId id="653" r:id="rId34"/>
    <p:sldId id="654" r:id="rId35"/>
    <p:sldId id="655" r:id="rId36"/>
    <p:sldId id="656" r:id="rId37"/>
    <p:sldId id="657" r:id="rId38"/>
    <p:sldId id="658" r:id="rId39"/>
    <p:sldId id="659" r:id="rId40"/>
    <p:sldId id="660" r:id="rId41"/>
    <p:sldId id="661" r:id="rId42"/>
    <p:sldId id="662" r:id="rId43"/>
    <p:sldId id="663" r:id="rId44"/>
    <p:sldId id="664" r:id="rId45"/>
    <p:sldId id="665" r:id="rId46"/>
    <p:sldId id="666" r:id="rId47"/>
    <p:sldId id="667" r:id="rId48"/>
    <p:sldId id="668" r:id="rId49"/>
    <p:sldId id="669" r:id="rId50"/>
    <p:sldId id="670" r:id="rId51"/>
    <p:sldId id="671" r:id="rId52"/>
    <p:sldId id="672" r:id="rId53"/>
    <p:sldId id="673" r:id="rId54"/>
    <p:sldId id="700" r:id="rId55"/>
    <p:sldId id="464" r:id="rId56"/>
    <p:sldId id="465" r:id="rId57"/>
    <p:sldId id="466" r:id="rId58"/>
    <p:sldId id="467" r:id="rId59"/>
    <p:sldId id="421" r:id="rId60"/>
    <p:sldId id="422" r:id="rId61"/>
    <p:sldId id="423" r:id="rId62"/>
    <p:sldId id="424" r:id="rId63"/>
    <p:sldId id="425" r:id="rId64"/>
    <p:sldId id="426" r:id="rId65"/>
    <p:sldId id="639" r:id="rId66"/>
    <p:sldId id="428" r:id="rId67"/>
    <p:sldId id="675" r:id="rId68"/>
    <p:sldId id="676" r:id="rId69"/>
    <p:sldId id="677" r:id="rId70"/>
    <p:sldId id="678" r:id="rId71"/>
    <p:sldId id="679" r:id="rId72"/>
    <p:sldId id="680" r:id="rId73"/>
    <p:sldId id="681" r:id="rId74"/>
    <p:sldId id="682" r:id="rId75"/>
    <p:sldId id="683" r:id="rId76"/>
    <p:sldId id="684" r:id="rId77"/>
    <p:sldId id="685" r:id="rId78"/>
    <p:sldId id="686" r:id="rId79"/>
    <p:sldId id="687" r:id="rId80"/>
    <p:sldId id="688" r:id="rId81"/>
    <p:sldId id="689" r:id="rId82"/>
    <p:sldId id="690" r:id="rId83"/>
    <p:sldId id="691" r:id="rId84"/>
    <p:sldId id="692" r:id="rId85"/>
    <p:sldId id="693" r:id="rId86"/>
    <p:sldId id="694" r:id="rId87"/>
    <p:sldId id="695" r:id="rId88"/>
    <p:sldId id="404" r:id="rId89"/>
    <p:sldId id="405" r:id="rId90"/>
    <p:sldId id="473" r:id="rId91"/>
    <p:sldId id="406" r:id="rId92"/>
    <p:sldId id="407" r:id="rId93"/>
    <p:sldId id="702" r:id="rId94"/>
    <p:sldId id="408" r:id="rId95"/>
    <p:sldId id="697" r:id="rId96"/>
    <p:sldId id="698" r:id="rId97"/>
    <p:sldId id="409" r:id="rId98"/>
    <p:sldId id="648" r:id="rId99"/>
    <p:sldId id="699" r:id="rId100"/>
    <p:sldId id="445" r:id="rId101"/>
    <p:sldId id="430" r:id="rId102"/>
    <p:sldId id="640" r:id="rId103"/>
    <p:sldId id="543" r:id="rId104"/>
    <p:sldId id="544" r:id="rId105"/>
    <p:sldId id="545" r:id="rId106"/>
    <p:sldId id="546" r:id="rId107"/>
    <p:sldId id="547" r:id="rId108"/>
    <p:sldId id="641" r:id="rId109"/>
    <p:sldId id="642" r:id="rId110"/>
    <p:sldId id="643" r:id="rId111"/>
    <p:sldId id="551" r:id="rId112"/>
    <p:sldId id="553" r:id="rId113"/>
    <p:sldId id="554" r:id="rId114"/>
    <p:sldId id="555" r:id="rId115"/>
    <p:sldId id="701" r:id="rId116"/>
    <p:sldId id="644" r:id="rId117"/>
    <p:sldId id="319" r:id="rId118"/>
  </p:sldIdLst>
  <p:sldSz cx="9144000" cy="6858000" type="screen4x3"/>
  <p:notesSz cx="6858000" cy="9144000"/>
  <p:defaultTextStyle>
    <a:defPPr>
      <a:defRPr lang="en-US"/>
    </a:defPPr>
    <a:lvl1pPr algn="l" rtl="0" fontAlgn="base">
      <a:spcBef>
        <a:spcPct val="20000"/>
      </a:spcBef>
      <a:spcAft>
        <a:spcPct val="0"/>
      </a:spcAft>
      <a:defRPr sz="2800" kern="1200">
        <a:solidFill>
          <a:schemeClr val="tx1"/>
        </a:solidFill>
        <a:latin typeface="Times New Roman" charset="0"/>
        <a:ea typeface="ＭＳ Ｐゴシック" charset="0"/>
        <a:cs typeface="ＭＳ Ｐゴシック" charset="0"/>
      </a:defRPr>
    </a:lvl1pPr>
    <a:lvl2pPr marL="457200" algn="l" rtl="0" fontAlgn="base">
      <a:spcBef>
        <a:spcPct val="20000"/>
      </a:spcBef>
      <a:spcAft>
        <a:spcPct val="0"/>
      </a:spcAft>
      <a:defRPr sz="2800" kern="1200">
        <a:solidFill>
          <a:schemeClr val="tx1"/>
        </a:solidFill>
        <a:latin typeface="Times New Roman" charset="0"/>
        <a:ea typeface="ＭＳ Ｐゴシック" charset="0"/>
        <a:cs typeface="ＭＳ Ｐゴシック" charset="0"/>
      </a:defRPr>
    </a:lvl2pPr>
    <a:lvl3pPr marL="914400" algn="l" rtl="0" fontAlgn="base">
      <a:spcBef>
        <a:spcPct val="20000"/>
      </a:spcBef>
      <a:spcAft>
        <a:spcPct val="0"/>
      </a:spcAft>
      <a:defRPr sz="2800" kern="1200">
        <a:solidFill>
          <a:schemeClr val="tx1"/>
        </a:solidFill>
        <a:latin typeface="Times New Roman" charset="0"/>
        <a:ea typeface="ＭＳ Ｐゴシック" charset="0"/>
        <a:cs typeface="ＭＳ Ｐゴシック" charset="0"/>
      </a:defRPr>
    </a:lvl3pPr>
    <a:lvl4pPr marL="1371600" algn="l" rtl="0" fontAlgn="base">
      <a:spcBef>
        <a:spcPct val="20000"/>
      </a:spcBef>
      <a:spcAft>
        <a:spcPct val="0"/>
      </a:spcAft>
      <a:defRPr sz="2800" kern="1200">
        <a:solidFill>
          <a:schemeClr val="tx1"/>
        </a:solidFill>
        <a:latin typeface="Times New Roman" charset="0"/>
        <a:ea typeface="ＭＳ Ｐゴシック" charset="0"/>
        <a:cs typeface="ＭＳ Ｐゴシック" charset="0"/>
      </a:defRPr>
    </a:lvl4pPr>
    <a:lvl5pPr marL="1828800" algn="l" rtl="0" fontAlgn="base">
      <a:spcBef>
        <a:spcPct val="20000"/>
      </a:spcBef>
      <a:spcAft>
        <a:spcPct val="0"/>
      </a:spcAft>
      <a:defRPr sz="28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0000"/>
    <a:srgbClr val="FFFF66"/>
    <a:srgbClr val="0033CC"/>
    <a:srgbClr val="FFCC00"/>
    <a:srgbClr val="FFFF00"/>
    <a:srgbClr val="F6C81E"/>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p:restoredTop sz="94661"/>
  </p:normalViewPr>
  <p:slideViewPr>
    <p:cSldViewPr>
      <p:cViewPr>
        <p:scale>
          <a:sx n="75" d="100"/>
          <a:sy n="75" d="100"/>
        </p:scale>
        <p:origin x="3096" y="13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4912"/>
    </p:cViewPr>
  </p:sorterViewPr>
  <p:gridSpacing cx="45720" cy="4572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notesMaster" Target="notesMasters/notesMaster1.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charset="0"/>
                <a:ea typeface="ＭＳ Ｐゴシック" pitchFamily="34" charset="-128"/>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charset="0"/>
                <a:ea typeface="ＭＳ Ｐゴシック" pitchFamily="34" charset="-128"/>
                <a:cs typeface="+mn-cs"/>
              </a:defRPr>
            </a:lvl1pPr>
          </a:lstStyle>
          <a:p>
            <a:pPr>
              <a:defRPr/>
            </a:pPr>
            <a:endParaRPr lang="en-US"/>
          </a:p>
        </p:txBody>
      </p:sp>
      <p:sp>
        <p:nvSpPr>
          <p:cNvPr id="143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charset="0"/>
                <a:ea typeface="ＭＳ Ｐゴシック" pitchFamily="34" charset="-128"/>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charset="0"/>
              </a:defRPr>
            </a:lvl1pPr>
          </a:lstStyle>
          <a:p>
            <a:pPr>
              <a:defRPr/>
            </a:pPr>
            <a:fld id="{5EB69A61-8AB6-A343-847B-AA7161D1866E}" type="slidenum">
              <a:rPr lang="en-US"/>
              <a:pPr>
                <a:defRPr/>
              </a:pPr>
              <a:t>‹#›</a:t>
            </a:fld>
            <a:endParaRPr lang="en-US"/>
          </a:p>
        </p:txBody>
      </p:sp>
    </p:spTree>
    <p:extLst>
      <p:ext uri="{BB962C8B-B14F-4D97-AF65-F5344CB8AC3E}">
        <p14:creationId xmlns:p14="http://schemas.microsoft.com/office/powerpoint/2010/main" val="20951736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888708C-A683-0544-9E06-C6F60F1CC08A}" type="slidenum">
              <a:rPr lang="en-US" sz="1200">
                <a:solidFill>
                  <a:srgbClr val="000000"/>
                </a:solidFill>
                <a:latin typeface="Arial" charset="0"/>
              </a:rPr>
              <a:pPr/>
              <a:t>1</a:t>
            </a:fld>
            <a:endParaRPr lang="en-US" sz="1200">
              <a:solidFill>
                <a:srgbClr val="000000"/>
              </a:solidFill>
              <a:latin typeface="Arial" charset="0"/>
            </a:endParaRPr>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8D56C2B-A787-1540-B90D-91C98DFC7189}" type="slidenum">
              <a:rPr lang="en-US" sz="1200">
                <a:latin typeface="Arial" charset="0"/>
              </a:rPr>
              <a:pPr/>
              <a:t>10</a:t>
            </a:fld>
            <a:endParaRPr lang="en-US" sz="1200">
              <a:latin typeface="Arial" charset="0"/>
            </a:endParaRPr>
          </a:p>
        </p:txBody>
      </p:sp>
      <p:sp>
        <p:nvSpPr>
          <p:cNvPr id="16179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617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423A3D2-D113-7749-B700-1F8D738BF96A}" type="slidenum">
              <a:rPr lang="en-US" sz="1200">
                <a:solidFill>
                  <a:srgbClr val="000000"/>
                </a:solidFill>
                <a:latin typeface="Arial" charset="0"/>
              </a:rPr>
              <a:pPr/>
              <a:t>11</a:t>
            </a:fld>
            <a:endParaRPr lang="en-US" sz="1200">
              <a:solidFill>
                <a:srgbClr val="000000"/>
              </a:solidFill>
              <a:latin typeface="Arial"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BD6F380A-C56F-8A4B-8BC3-AA6216343133}" type="slidenum">
              <a:rPr lang="en-US" sz="1200">
                <a:latin typeface="Arial" charset="0"/>
              </a:rPr>
              <a:pPr/>
              <a:t>12</a:t>
            </a:fld>
            <a:endParaRPr lang="en-US" sz="1200">
              <a:latin typeface="Arial" charset="0"/>
            </a:endParaRPr>
          </a:p>
        </p:txBody>
      </p:sp>
      <p:sp>
        <p:nvSpPr>
          <p:cNvPr id="16589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65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43CF7BD-4432-AF4A-81EC-5266059B2227}" type="slidenum">
              <a:rPr lang="en-US" sz="1200">
                <a:latin typeface="Arial" charset="0"/>
              </a:rPr>
              <a:pPr/>
              <a:t>13</a:t>
            </a:fld>
            <a:endParaRPr lang="en-US" sz="1200">
              <a:latin typeface="Arial" charset="0"/>
            </a:endParaRPr>
          </a:p>
        </p:txBody>
      </p:sp>
      <p:sp>
        <p:nvSpPr>
          <p:cNvPr id="167938"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679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95D486A-42FF-974D-8140-BD5DFD086154}" type="slidenum">
              <a:rPr lang="en-US" sz="1200">
                <a:latin typeface="Arial" charset="0"/>
              </a:rPr>
              <a:pPr/>
              <a:t>14</a:t>
            </a:fld>
            <a:endParaRPr lang="en-US" sz="1200">
              <a:latin typeface="Arial" charset="0"/>
            </a:endParaRPr>
          </a:p>
        </p:txBody>
      </p:sp>
      <p:sp>
        <p:nvSpPr>
          <p:cNvPr id="16998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699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5D5A3C2-049A-6E47-AE3E-AF3EC6BF8A10}" type="slidenum">
              <a:rPr lang="en-US" sz="1200">
                <a:latin typeface="Arial" charset="0"/>
              </a:rPr>
              <a:pPr/>
              <a:t>15</a:t>
            </a:fld>
            <a:endParaRPr lang="en-US" sz="1200">
              <a:latin typeface="Arial" charset="0"/>
            </a:endParaRPr>
          </a:p>
        </p:txBody>
      </p:sp>
      <p:sp>
        <p:nvSpPr>
          <p:cNvPr id="1720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720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0AD7B0C-CB37-2E4C-83D4-9B51BE56DBA9}" type="slidenum">
              <a:rPr lang="en-US" sz="1200">
                <a:latin typeface="Arial" charset="0"/>
              </a:rPr>
              <a:pPr/>
              <a:t>16</a:t>
            </a:fld>
            <a:endParaRPr lang="en-US" sz="1200">
              <a:latin typeface="Arial" charset="0"/>
            </a:endParaRPr>
          </a:p>
        </p:txBody>
      </p:sp>
      <p:sp>
        <p:nvSpPr>
          <p:cNvPr id="17408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74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Slide Image Placeholder 1"/>
          <p:cNvSpPr>
            <a:spLocks noGrp="1" noRot="1" noChangeAspect="1"/>
          </p:cNvSpPr>
          <p:nvPr>
            <p:ph type="sldImg"/>
          </p:nvPr>
        </p:nvSpPr>
        <p:spPr>
          <a:ln/>
        </p:spPr>
      </p:sp>
      <p:sp>
        <p:nvSpPr>
          <p:cNvPr id="434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34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21A20EA-C83C-3E47-8E5E-0AB67E530553}" type="slidenum">
              <a:rPr lang="en-US" sz="1200">
                <a:solidFill>
                  <a:srgbClr val="000000"/>
                </a:solidFill>
                <a:latin typeface="Calibri" charset="0"/>
              </a:rPr>
              <a:pPr/>
              <a:t>17</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Slide Image Placeholder 1"/>
          <p:cNvSpPr>
            <a:spLocks noGrp="1" noRot="1" noChangeAspect="1"/>
          </p:cNvSpPr>
          <p:nvPr>
            <p:ph type="sldImg"/>
          </p:nvPr>
        </p:nvSpPr>
        <p:spPr>
          <a:ln/>
        </p:spPr>
      </p:sp>
      <p:sp>
        <p:nvSpPr>
          <p:cNvPr id="4352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352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FBA8D1D-ACB2-994A-B260-01990BB86A53}" type="slidenum">
              <a:rPr lang="en-US" sz="1200">
                <a:solidFill>
                  <a:srgbClr val="000000"/>
                </a:solidFill>
                <a:latin typeface="Calibri" charset="0"/>
              </a:rPr>
              <a:pPr/>
              <a:t>18</a:t>
            </a:fld>
            <a:endParaRPr lang="en-US" sz="1200">
              <a:solidFill>
                <a:srgbClr val="000000"/>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Slide Image Placeholder 1"/>
          <p:cNvSpPr>
            <a:spLocks noGrp="1" noRot="1" noChangeAspect="1"/>
          </p:cNvSpPr>
          <p:nvPr>
            <p:ph type="sldImg"/>
          </p:nvPr>
        </p:nvSpPr>
        <p:spPr>
          <a:ln/>
        </p:spPr>
      </p:sp>
      <p:sp>
        <p:nvSpPr>
          <p:cNvPr id="436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362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180B387-A49D-2845-B50D-322923E64E9B}" type="slidenum">
              <a:rPr lang="en-US" sz="1200">
                <a:solidFill>
                  <a:srgbClr val="000000"/>
                </a:solidFill>
                <a:latin typeface="Calibri" charset="0"/>
              </a:rPr>
              <a:pPr/>
              <a:t>19</a:t>
            </a:fld>
            <a:endParaRPr lang="en-US" sz="1200">
              <a:solidFill>
                <a:srgbClr val="000000"/>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028D52D-BFF4-CF4F-B0A6-965F853CDF42}" type="slidenum">
              <a:rPr lang="en-US" sz="1200">
                <a:latin typeface="Arial" charset="0"/>
              </a:rPr>
              <a:pPr/>
              <a:t>2</a:t>
            </a:fld>
            <a:endParaRPr lang="en-US" sz="1200">
              <a:latin typeface="Arial" charset="0"/>
            </a:endParaRPr>
          </a:p>
        </p:txBody>
      </p:sp>
      <p:sp>
        <p:nvSpPr>
          <p:cNvPr id="147458"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47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Slide Image Placeholder 1"/>
          <p:cNvSpPr>
            <a:spLocks noGrp="1" noRot="1" noChangeAspect="1"/>
          </p:cNvSpPr>
          <p:nvPr>
            <p:ph type="sldImg"/>
          </p:nvPr>
        </p:nvSpPr>
        <p:spPr>
          <a:ln/>
        </p:spPr>
      </p:sp>
      <p:sp>
        <p:nvSpPr>
          <p:cNvPr id="4372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372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C2BAD1B-3012-A340-BDA8-6D7897EFB717}" type="slidenum">
              <a:rPr lang="en-US" sz="1200">
                <a:solidFill>
                  <a:srgbClr val="000000"/>
                </a:solidFill>
                <a:latin typeface="Calibri" charset="0"/>
              </a:rPr>
              <a:pPr/>
              <a:t>20</a:t>
            </a:fld>
            <a:endParaRPr lang="en-US" sz="1200">
              <a:solidFill>
                <a:srgbClr val="000000"/>
              </a:solidFill>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Slide Image Placeholder 1"/>
          <p:cNvSpPr>
            <a:spLocks noGrp="1" noRot="1" noChangeAspect="1"/>
          </p:cNvSpPr>
          <p:nvPr>
            <p:ph type="sldImg"/>
          </p:nvPr>
        </p:nvSpPr>
        <p:spPr>
          <a:ln/>
        </p:spPr>
      </p:sp>
      <p:sp>
        <p:nvSpPr>
          <p:cNvPr id="438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38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CF1F46A-F467-CC4A-A139-6D08EC7FE2A1}" type="slidenum">
              <a:rPr lang="en-US" sz="1200">
                <a:solidFill>
                  <a:srgbClr val="000000"/>
                </a:solidFill>
                <a:latin typeface="Calibri" charset="0"/>
              </a:rPr>
              <a:pPr/>
              <a:t>21</a:t>
            </a:fld>
            <a:endParaRPr lang="en-US" sz="1200">
              <a:solidFill>
                <a:srgbClr val="000000"/>
              </a:solidFill>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Slide Image Placeholder 1"/>
          <p:cNvSpPr>
            <a:spLocks noGrp="1" noRot="1" noChangeAspect="1"/>
          </p:cNvSpPr>
          <p:nvPr>
            <p:ph type="sldImg"/>
          </p:nvPr>
        </p:nvSpPr>
        <p:spPr>
          <a:ln/>
        </p:spPr>
      </p:sp>
      <p:sp>
        <p:nvSpPr>
          <p:cNvPr id="4392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39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249F32C-C501-CE48-BABB-C7F34DA29E6B}" type="slidenum">
              <a:rPr lang="en-US" sz="1200">
                <a:solidFill>
                  <a:srgbClr val="000000"/>
                </a:solidFill>
                <a:latin typeface="Calibri" charset="0"/>
              </a:rPr>
              <a:pPr/>
              <a:t>22</a:t>
            </a:fld>
            <a:endParaRPr lang="en-US" sz="1200">
              <a:solidFill>
                <a:srgbClr val="000000"/>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Slide Image Placeholder 1"/>
          <p:cNvSpPr>
            <a:spLocks noGrp="1" noRot="1" noChangeAspect="1"/>
          </p:cNvSpPr>
          <p:nvPr>
            <p:ph type="sldImg"/>
          </p:nvPr>
        </p:nvSpPr>
        <p:spPr>
          <a:ln/>
        </p:spPr>
      </p:sp>
      <p:sp>
        <p:nvSpPr>
          <p:cNvPr id="4403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403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6F7C518-2C28-3745-A976-0F51D6F6C4D8}" type="slidenum">
              <a:rPr lang="en-US" sz="1200">
                <a:solidFill>
                  <a:srgbClr val="000000"/>
                </a:solidFill>
                <a:latin typeface="Calibri" charset="0"/>
              </a:rPr>
              <a:pPr/>
              <a:t>23</a:t>
            </a:fld>
            <a:endParaRPr lang="en-US" sz="1200">
              <a:solidFill>
                <a:srgbClr val="000000"/>
              </a:solidFill>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Slide Image Placeholder 1"/>
          <p:cNvSpPr>
            <a:spLocks noGrp="1" noRot="1" noChangeAspect="1"/>
          </p:cNvSpPr>
          <p:nvPr>
            <p:ph type="sldImg"/>
          </p:nvPr>
        </p:nvSpPr>
        <p:spPr>
          <a:ln/>
        </p:spPr>
      </p:sp>
      <p:sp>
        <p:nvSpPr>
          <p:cNvPr id="4413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413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CC880AB-6C9A-F94D-8718-A987F5C8ABBA}" type="slidenum">
              <a:rPr lang="en-US" sz="1200">
                <a:solidFill>
                  <a:srgbClr val="000000"/>
                </a:solidFill>
                <a:latin typeface="Calibri" charset="0"/>
              </a:rPr>
              <a:pPr/>
              <a:t>24</a:t>
            </a:fld>
            <a:endParaRPr lang="en-US" sz="1200">
              <a:solidFill>
                <a:srgbClr val="000000"/>
              </a:solidFill>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p:cNvSpPr>
          <p:nvPr>
            <p:ph type="sldImg"/>
          </p:nvPr>
        </p:nvSpPr>
        <p:spPr>
          <a:ln/>
        </p:spPr>
      </p:sp>
      <p:sp>
        <p:nvSpPr>
          <p:cNvPr id="4423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423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9D7834D-108F-8843-9B58-BA2146ECDED9}" type="slidenum">
              <a:rPr lang="en-US" sz="1200">
                <a:solidFill>
                  <a:srgbClr val="000000"/>
                </a:solidFill>
                <a:latin typeface="Calibri" charset="0"/>
              </a:rPr>
              <a:pPr/>
              <a:t>25</a:t>
            </a:fld>
            <a:endParaRPr lang="en-US" sz="1200">
              <a:solidFill>
                <a:srgbClr val="000000"/>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Slide Image Placeholder 1"/>
          <p:cNvSpPr>
            <a:spLocks noGrp="1" noRot="1" noChangeAspect="1"/>
          </p:cNvSpPr>
          <p:nvPr>
            <p:ph type="sldImg"/>
          </p:nvPr>
        </p:nvSpPr>
        <p:spPr>
          <a:ln/>
        </p:spPr>
      </p:sp>
      <p:sp>
        <p:nvSpPr>
          <p:cNvPr id="4433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433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BF3F4CDD-1D0E-4E4B-AB7A-FC030B52D83B}" type="slidenum">
              <a:rPr lang="en-US" sz="1200">
                <a:solidFill>
                  <a:srgbClr val="000000"/>
                </a:solidFill>
                <a:latin typeface="Calibri" charset="0"/>
              </a:rPr>
              <a:pPr/>
              <a:t>26</a:t>
            </a:fld>
            <a:endParaRPr lang="en-US" sz="1200">
              <a:solidFill>
                <a:srgbClr val="000000"/>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Slide Image Placeholder 1"/>
          <p:cNvSpPr>
            <a:spLocks noGrp="1" noRot="1" noChangeAspect="1"/>
          </p:cNvSpPr>
          <p:nvPr>
            <p:ph type="sldImg"/>
          </p:nvPr>
        </p:nvSpPr>
        <p:spPr>
          <a:ln/>
        </p:spPr>
      </p:sp>
      <p:sp>
        <p:nvSpPr>
          <p:cNvPr id="4444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444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4F673A94-0048-4449-B80E-ED987EE5A996}" type="slidenum">
              <a:rPr lang="en-US" sz="1200">
                <a:solidFill>
                  <a:srgbClr val="000000"/>
                </a:solidFill>
                <a:latin typeface="Calibri" charset="0"/>
              </a:rPr>
              <a:pPr/>
              <a:t>27</a:t>
            </a:fld>
            <a:endParaRPr lang="en-US" sz="1200">
              <a:solidFill>
                <a:srgbClr val="000000"/>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Slide Image Placeholder 1"/>
          <p:cNvSpPr>
            <a:spLocks noGrp="1" noRot="1" noChangeAspect="1"/>
          </p:cNvSpPr>
          <p:nvPr>
            <p:ph type="sldImg"/>
          </p:nvPr>
        </p:nvSpPr>
        <p:spPr>
          <a:ln/>
        </p:spPr>
      </p:sp>
      <p:sp>
        <p:nvSpPr>
          <p:cNvPr id="4454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454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B2B8075-5E42-4940-8AD3-E1DCF949A2B6}" type="slidenum">
              <a:rPr lang="en-US" sz="1200">
                <a:solidFill>
                  <a:srgbClr val="000000"/>
                </a:solidFill>
                <a:latin typeface="Calibri" charset="0"/>
              </a:rPr>
              <a:pPr/>
              <a:t>28</a:t>
            </a:fld>
            <a:endParaRPr lang="en-US" sz="1200">
              <a:solidFill>
                <a:srgbClr val="000000"/>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ln/>
        </p:spPr>
      </p:sp>
      <p:sp>
        <p:nvSpPr>
          <p:cNvPr id="4464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464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4E7A0D3-11F7-4A4B-B97A-F884279173A1}" type="slidenum">
              <a:rPr lang="en-US" sz="1200">
                <a:solidFill>
                  <a:srgbClr val="000000"/>
                </a:solidFill>
                <a:latin typeface="Calibri" charset="0"/>
              </a:rPr>
              <a:pPr/>
              <a:t>29</a:t>
            </a:fld>
            <a:endParaRPr lang="en-US" sz="1200">
              <a:solidFill>
                <a:srgbClr val="000000"/>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87B008B-E0CE-7744-BD23-546B8B737C93}" type="slidenum">
              <a:rPr lang="en-US" sz="1200">
                <a:latin typeface="Arial" charset="0"/>
              </a:rPr>
              <a:pPr/>
              <a:t>3</a:t>
            </a:fld>
            <a:endParaRPr lang="en-US" sz="1200">
              <a:latin typeface="Arial" charset="0"/>
            </a:endParaRPr>
          </a:p>
        </p:txBody>
      </p:sp>
      <p:sp>
        <p:nvSpPr>
          <p:cNvPr id="149506" name="Rectangle 2"/>
          <p:cNvSpPr>
            <a:spLocks noGrp="1" noRot="1" noChangeAspect="1" noChangeArrowheads="1" noTextEdit="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Slide Image Placeholder 1"/>
          <p:cNvSpPr>
            <a:spLocks noGrp="1" noRot="1" noChangeAspect="1"/>
          </p:cNvSpPr>
          <p:nvPr>
            <p:ph type="sldImg"/>
          </p:nvPr>
        </p:nvSpPr>
        <p:spPr>
          <a:ln/>
        </p:spPr>
      </p:sp>
      <p:sp>
        <p:nvSpPr>
          <p:cNvPr id="447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474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C255DA1-55A1-294E-99B7-0BBB41E5A5E0}" type="slidenum">
              <a:rPr lang="en-US" sz="1200">
                <a:solidFill>
                  <a:srgbClr val="000000"/>
                </a:solidFill>
                <a:latin typeface="Calibri" charset="0"/>
              </a:rPr>
              <a:pPr/>
              <a:t>30</a:t>
            </a:fld>
            <a:endParaRPr lang="en-US" sz="1200">
              <a:solidFill>
                <a:srgbClr val="000000"/>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ln/>
        </p:spPr>
      </p:sp>
      <p:sp>
        <p:nvSpPr>
          <p:cNvPr id="4485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485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1D98F4D-E512-524B-92DC-A1456AC0CF50}" type="slidenum">
              <a:rPr lang="en-US" sz="1200">
                <a:solidFill>
                  <a:srgbClr val="000000"/>
                </a:solidFill>
                <a:latin typeface="Calibri" charset="0"/>
              </a:rPr>
              <a:pPr/>
              <a:t>31</a:t>
            </a:fld>
            <a:endParaRPr lang="en-US" sz="1200">
              <a:solidFill>
                <a:srgbClr val="000000"/>
              </a:solidFill>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Slide Image Placeholder 1"/>
          <p:cNvSpPr>
            <a:spLocks noGrp="1" noRot="1" noChangeAspect="1"/>
          </p:cNvSpPr>
          <p:nvPr>
            <p:ph type="sldImg"/>
          </p:nvPr>
        </p:nvSpPr>
        <p:spPr>
          <a:ln/>
        </p:spPr>
      </p:sp>
      <p:sp>
        <p:nvSpPr>
          <p:cNvPr id="4495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495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A0EC886-2766-D643-9756-0EC14B1E6E75}" type="slidenum">
              <a:rPr lang="en-US" sz="1200">
                <a:solidFill>
                  <a:srgbClr val="000000"/>
                </a:solidFill>
                <a:latin typeface="Calibri" charset="0"/>
              </a:rPr>
              <a:pPr/>
              <a:t>32</a:t>
            </a:fld>
            <a:endParaRPr lang="en-US" sz="1200">
              <a:solidFill>
                <a:srgbClr val="000000"/>
              </a:solidFill>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Slide Image Placeholder 1"/>
          <p:cNvSpPr>
            <a:spLocks noGrp="1" noRot="1" noChangeAspect="1"/>
          </p:cNvSpPr>
          <p:nvPr>
            <p:ph type="sldImg"/>
          </p:nvPr>
        </p:nvSpPr>
        <p:spPr>
          <a:ln/>
        </p:spPr>
      </p:sp>
      <p:sp>
        <p:nvSpPr>
          <p:cNvPr id="4505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505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CAE8946-AFA9-254B-9385-8310465B3623}" type="slidenum">
              <a:rPr lang="en-US" sz="1200">
                <a:solidFill>
                  <a:srgbClr val="000000"/>
                </a:solidFill>
                <a:latin typeface="Calibri" charset="0"/>
              </a:rPr>
              <a:pPr/>
              <a:t>33</a:t>
            </a:fld>
            <a:endParaRPr lang="en-US" sz="1200">
              <a:solidFill>
                <a:srgbClr val="000000"/>
              </a:solidFill>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Slide Image Placeholder 1"/>
          <p:cNvSpPr>
            <a:spLocks noGrp="1" noRot="1" noChangeAspect="1"/>
          </p:cNvSpPr>
          <p:nvPr>
            <p:ph type="sldImg"/>
          </p:nvPr>
        </p:nvSpPr>
        <p:spPr>
          <a:ln/>
        </p:spPr>
      </p:sp>
      <p:sp>
        <p:nvSpPr>
          <p:cNvPr id="451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515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1387E1E-0A70-B44B-B84F-22AFEACFFD21}" type="slidenum">
              <a:rPr lang="en-US" sz="1200">
                <a:solidFill>
                  <a:srgbClr val="000000"/>
                </a:solidFill>
                <a:latin typeface="Calibri" charset="0"/>
              </a:rPr>
              <a:pPr/>
              <a:t>34</a:t>
            </a:fld>
            <a:endParaRPr lang="en-US" sz="1200">
              <a:solidFill>
                <a:srgbClr val="000000"/>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Slide Image Placeholder 1"/>
          <p:cNvSpPr>
            <a:spLocks noGrp="1" noRot="1" noChangeAspect="1"/>
          </p:cNvSpPr>
          <p:nvPr>
            <p:ph type="sldImg"/>
          </p:nvPr>
        </p:nvSpPr>
        <p:spPr>
          <a:ln/>
        </p:spPr>
      </p:sp>
      <p:sp>
        <p:nvSpPr>
          <p:cNvPr id="4526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526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BEC4AD9-9A3F-F24D-ABE0-338C6602901A}" type="slidenum">
              <a:rPr lang="en-US" sz="1200">
                <a:solidFill>
                  <a:srgbClr val="000000"/>
                </a:solidFill>
                <a:latin typeface="Calibri" charset="0"/>
              </a:rPr>
              <a:pPr/>
              <a:t>35</a:t>
            </a:fld>
            <a:endParaRPr lang="en-US" sz="1200">
              <a:solidFill>
                <a:srgbClr val="000000"/>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Slide Image Placeholder 1"/>
          <p:cNvSpPr>
            <a:spLocks noGrp="1" noRot="1" noChangeAspect="1"/>
          </p:cNvSpPr>
          <p:nvPr>
            <p:ph type="sldImg"/>
          </p:nvPr>
        </p:nvSpPr>
        <p:spPr>
          <a:ln/>
        </p:spPr>
      </p:sp>
      <p:sp>
        <p:nvSpPr>
          <p:cNvPr id="4536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536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02DFBFC-CFE8-5847-89F3-EA7A4212E934}" type="slidenum">
              <a:rPr lang="en-US" sz="1200">
                <a:solidFill>
                  <a:srgbClr val="000000"/>
                </a:solidFill>
                <a:latin typeface="Calibri" charset="0"/>
              </a:rPr>
              <a:pPr/>
              <a:t>36</a:t>
            </a:fld>
            <a:endParaRPr lang="en-US" sz="1200">
              <a:solidFill>
                <a:srgbClr val="000000"/>
              </a:solidFill>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Slide Image Placeholder 1"/>
          <p:cNvSpPr>
            <a:spLocks noGrp="1" noRot="1" noChangeAspect="1"/>
          </p:cNvSpPr>
          <p:nvPr>
            <p:ph type="sldImg"/>
          </p:nvPr>
        </p:nvSpPr>
        <p:spPr>
          <a:ln/>
        </p:spPr>
      </p:sp>
      <p:sp>
        <p:nvSpPr>
          <p:cNvPr id="4546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546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E3491CC-8228-5C4C-8FFA-856FE0EB5723}" type="slidenum">
              <a:rPr lang="en-US" sz="1200">
                <a:solidFill>
                  <a:srgbClr val="000000"/>
                </a:solidFill>
                <a:latin typeface="Calibri" charset="0"/>
              </a:rPr>
              <a:pPr/>
              <a:t>37</a:t>
            </a:fld>
            <a:endParaRPr lang="en-US" sz="1200">
              <a:solidFill>
                <a:srgbClr val="000000"/>
              </a:solidFill>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Slide Image Placeholder 1"/>
          <p:cNvSpPr>
            <a:spLocks noGrp="1" noRot="1" noChangeAspect="1"/>
          </p:cNvSpPr>
          <p:nvPr>
            <p:ph type="sldImg"/>
          </p:nvPr>
        </p:nvSpPr>
        <p:spPr>
          <a:ln/>
        </p:spPr>
      </p:sp>
      <p:sp>
        <p:nvSpPr>
          <p:cNvPr id="4556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4556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E0AFA72-D008-4746-9730-72B413051251}" type="slidenum">
              <a:rPr lang="en-US" sz="1200">
                <a:solidFill>
                  <a:srgbClr val="000000"/>
                </a:solidFill>
                <a:latin typeface="Calibri" charset="0"/>
              </a:rPr>
              <a:pPr/>
              <a:t>38</a:t>
            </a:fld>
            <a:endParaRPr lang="en-US" sz="1200">
              <a:solidFill>
                <a:srgbClr val="000000"/>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BC26D3E-7830-9344-B43B-24916109C0A3}" type="slidenum">
              <a:rPr lang="en-US" sz="1200">
                <a:solidFill>
                  <a:srgbClr val="000000"/>
                </a:solidFill>
                <a:latin typeface="Arial" charset="0"/>
              </a:rPr>
              <a:pPr/>
              <a:t>39</a:t>
            </a:fld>
            <a:endParaRPr lang="en-US" sz="1200">
              <a:solidFill>
                <a:srgbClr val="000000"/>
              </a:solidFill>
              <a:latin typeface="Arial" charset="0"/>
            </a:endParaRPr>
          </a:p>
        </p:txBody>
      </p:sp>
      <p:sp>
        <p:nvSpPr>
          <p:cNvPr id="176130" name="Rectangle 2"/>
          <p:cNvSpPr>
            <a:spLocks noGrp="1" noRot="1" noChangeAspect="1" noChangeArrowheads="1" noTextEdit="1"/>
          </p:cNvSpPr>
          <p:nvPr>
            <p:ph type="sldImg"/>
          </p:nvPr>
        </p:nvSpPr>
        <p:spPr>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650B399-3414-034A-AECC-E926D1B705ED}" type="slidenum">
              <a:rPr lang="en-US" sz="1200">
                <a:latin typeface="Arial" charset="0"/>
              </a:rPr>
              <a:pPr/>
              <a:t>4</a:t>
            </a:fld>
            <a:endParaRPr lang="en-US" sz="1200">
              <a:latin typeface="Arial" charset="0"/>
            </a:endParaRPr>
          </a:p>
        </p:txBody>
      </p:sp>
      <p:sp>
        <p:nvSpPr>
          <p:cNvPr id="15155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15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923BAAA-9DEF-7541-AE79-97EA8DF89A18}" type="slidenum">
              <a:rPr lang="en-US" sz="1200">
                <a:latin typeface="Arial" charset="0"/>
              </a:rPr>
              <a:pPr/>
              <a:t>40</a:t>
            </a:fld>
            <a:endParaRPr lang="en-US" sz="1200">
              <a:latin typeface="Arial" charset="0"/>
            </a:endParaRPr>
          </a:p>
        </p:txBody>
      </p:sp>
      <p:sp>
        <p:nvSpPr>
          <p:cNvPr id="178178"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781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0036E41-42FD-8F4A-B1E1-B8E97B8EF004}" type="slidenum">
              <a:rPr lang="en-US" sz="1200">
                <a:latin typeface="Arial" charset="0"/>
              </a:rPr>
              <a:pPr/>
              <a:t>41</a:t>
            </a:fld>
            <a:endParaRPr lang="en-US" sz="1200">
              <a:latin typeface="Arial" charset="0"/>
            </a:endParaRPr>
          </a:p>
        </p:txBody>
      </p:sp>
      <p:sp>
        <p:nvSpPr>
          <p:cNvPr id="1802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802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9C67695-0468-104F-ADFB-6C4A5B9A2644}" type="slidenum">
              <a:rPr lang="en-US" sz="1200">
                <a:latin typeface="Arial" charset="0"/>
              </a:rPr>
              <a:pPr/>
              <a:t>42</a:t>
            </a:fld>
            <a:endParaRPr lang="en-US" sz="1200">
              <a:latin typeface="Arial" charset="0"/>
            </a:endParaRPr>
          </a:p>
        </p:txBody>
      </p:sp>
      <p:sp>
        <p:nvSpPr>
          <p:cNvPr id="18227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822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A03B71A-431F-9642-92B6-33FB812DA280}" type="slidenum">
              <a:rPr lang="en-US" sz="1200">
                <a:latin typeface="Arial" charset="0"/>
              </a:rPr>
              <a:pPr/>
              <a:t>43</a:t>
            </a:fld>
            <a:endParaRPr lang="en-US" sz="1200">
              <a:latin typeface="Arial" charset="0"/>
            </a:endParaRPr>
          </a:p>
        </p:txBody>
      </p:sp>
      <p:sp>
        <p:nvSpPr>
          <p:cNvPr id="18432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843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62E79CF-B933-B447-845C-D2CE05DB4D52}" type="slidenum">
              <a:rPr lang="en-US" sz="1200">
                <a:latin typeface="Arial" charset="0"/>
              </a:rPr>
              <a:pPr/>
              <a:t>44</a:t>
            </a:fld>
            <a:endParaRPr lang="en-US" sz="1200">
              <a:latin typeface="Arial" charset="0"/>
            </a:endParaRPr>
          </a:p>
        </p:txBody>
      </p:sp>
      <p:sp>
        <p:nvSpPr>
          <p:cNvPr id="18637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863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FC7B944-D2DE-544B-B223-84EAE80F8756}" type="slidenum">
              <a:rPr lang="en-US" sz="1200">
                <a:latin typeface="Arial" charset="0"/>
              </a:rPr>
              <a:pPr/>
              <a:t>45</a:t>
            </a:fld>
            <a:endParaRPr lang="en-US" sz="1200">
              <a:latin typeface="Arial" charset="0"/>
            </a:endParaRPr>
          </a:p>
        </p:txBody>
      </p:sp>
      <p:sp>
        <p:nvSpPr>
          <p:cNvPr id="188418"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884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116F369-93AC-D04A-ADDA-20ED95A4867C}" type="slidenum">
              <a:rPr lang="en-US" sz="1200">
                <a:latin typeface="Arial" charset="0"/>
              </a:rPr>
              <a:pPr/>
              <a:t>46</a:t>
            </a:fld>
            <a:endParaRPr lang="en-US" sz="1200">
              <a:latin typeface="Arial" charset="0"/>
            </a:endParaRPr>
          </a:p>
        </p:txBody>
      </p:sp>
      <p:sp>
        <p:nvSpPr>
          <p:cNvPr id="19046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90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4AC2E1D-466F-214B-AC93-EC2BC32F3E5E}" type="slidenum">
              <a:rPr lang="en-US" sz="1200">
                <a:latin typeface="Arial" charset="0"/>
              </a:rPr>
              <a:pPr/>
              <a:t>47</a:t>
            </a:fld>
            <a:endParaRPr lang="en-US" sz="1200">
              <a:latin typeface="Arial" charset="0"/>
            </a:endParaRPr>
          </a:p>
        </p:txBody>
      </p:sp>
      <p:sp>
        <p:nvSpPr>
          <p:cNvPr id="19251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92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B1AC593-664C-2344-B450-25687F28C6A4}" type="slidenum">
              <a:rPr lang="en-US" sz="1200">
                <a:latin typeface="Arial" charset="0"/>
              </a:rPr>
              <a:pPr/>
              <a:t>48</a:t>
            </a:fld>
            <a:endParaRPr lang="en-US" sz="1200">
              <a:latin typeface="Arial" charset="0"/>
            </a:endParaRPr>
          </a:p>
        </p:txBody>
      </p:sp>
      <p:sp>
        <p:nvSpPr>
          <p:cNvPr id="19456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F61ED2D-84FD-0E49-80FF-A18F819884AA}" type="slidenum">
              <a:rPr lang="en-US" sz="1200">
                <a:latin typeface="Arial" charset="0"/>
              </a:rPr>
              <a:pPr/>
              <a:t>49</a:t>
            </a:fld>
            <a:endParaRPr lang="en-US" sz="1200">
              <a:latin typeface="Arial" charset="0"/>
            </a:endParaRPr>
          </a:p>
        </p:txBody>
      </p:sp>
      <p:sp>
        <p:nvSpPr>
          <p:cNvPr id="19661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966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1A58677-B2A4-0347-974B-218FF4094F11}" type="slidenum">
              <a:rPr lang="en-US" sz="1200">
                <a:latin typeface="Arial" charset="0"/>
              </a:rPr>
              <a:pPr/>
              <a:t>5</a:t>
            </a:fld>
            <a:endParaRPr lang="en-US" sz="1200">
              <a:latin typeface="Arial" charset="0"/>
            </a:endParaRPr>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61CFBD3-F051-E346-B3F0-6A4F34DDF53C}" type="slidenum">
              <a:rPr lang="en-US" sz="1200">
                <a:latin typeface="Arial" charset="0"/>
              </a:rPr>
              <a:pPr/>
              <a:t>50</a:t>
            </a:fld>
            <a:endParaRPr lang="en-US" sz="1200">
              <a:latin typeface="Arial" charset="0"/>
            </a:endParaRPr>
          </a:p>
        </p:txBody>
      </p:sp>
      <p:sp>
        <p:nvSpPr>
          <p:cNvPr id="198658"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62460A7-6DFB-544D-AB90-0A23F0F1D02C}" type="slidenum">
              <a:rPr lang="en-US" sz="1200">
                <a:latin typeface="Arial" charset="0"/>
              </a:rPr>
              <a:pPr/>
              <a:t>51</a:t>
            </a:fld>
            <a:endParaRPr lang="en-US" sz="1200">
              <a:latin typeface="Arial" charset="0"/>
            </a:endParaRPr>
          </a:p>
        </p:txBody>
      </p:sp>
      <p:sp>
        <p:nvSpPr>
          <p:cNvPr id="20070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00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56BFDB2-6987-5949-985D-0C6591ADC590}" type="slidenum">
              <a:rPr lang="en-US" sz="1200">
                <a:latin typeface="Arial" charset="0"/>
              </a:rPr>
              <a:pPr/>
              <a:t>73</a:t>
            </a:fld>
            <a:endParaRPr lang="en-US" sz="1200">
              <a:latin typeface="Arial" charset="0"/>
            </a:endParaRPr>
          </a:p>
        </p:txBody>
      </p:sp>
      <p:sp>
        <p:nvSpPr>
          <p:cNvPr id="20275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027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0A154E4-A38C-A44E-8AD4-B79FAAAEC325}" type="slidenum">
              <a:rPr lang="en-US" sz="1200">
                <a:latin typeface="Arial" charset="0"/>
              </a:rPr>
              <a:pPr/>
              <a:t>74</a:t>
            </a:fld>
            <a:endParaRPr lang="en-US" sz="1200">
              <a:latin typeface="Arial" charset="0"/>
            </a:endParaRPr>
          </a:p>
        </p:txBody>
      </p:sp>
      <p:sp>
        <p:nvSpPr>
          <p:cNvPr id="20480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04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EE1485D-E25F-AB41-BB33-9E6098D72CC9}" type="slidenum">
              <a:rPr lang="en-US" sz="1200">
                <a:latin typeface="Arial" charset="0"/>
              </a:rPr>
              <a:pPr/>
              <a:t>75</a:t>
            </a:fld>
            <a:endParaRPr lang="en-US" sz="1200">
              <a:latin typeface="Arial"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261239B-99BC-2148-9044-E5278E176702}" type="slidenum">
              <a:rPr lang="en-US" sz="1200">
                <a:latin typeface="Arial" charset="0"/>
              </a:rPr>
              <a:pPr/>
              <a:t>76</a:t>
            </a:fld>
            <a:endParaRPr lang="en-US" sz="1200">
              <a:latin typeface="Arial" charset="0"/>
            </a:endParaRPr>
          </a:p>
        </p:txBody>
      </p:sp>
      <p:sp>
        <p:nvSpPr>
          <p:cNvPr id="208898"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0889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BA05442-5AFB-0045-9562-32D41645EF9C}" type="slidenum">
              <a:rPr lang="en-US" sz="1200">
                <a:latin typeface="Arial" charset="0"/>
              </a:rPr>
              <a:pPr/>
              <a:t>77</a:t>
            </a:fld>
            <a:endParaRPr lang="en-US" sz="1200">
              <a:latin typeface="Arial" charset="0"/>
            </a:endParaRPr>
          </a:p>
        </p:txBody>
      </p:sp>
      <p:sp>
        <p:nvSpPr>
          <p:cNvPr id="21094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10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78</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FB53C50-5D7D-8049-87B8-ACD8A3F898AE}" type="slidenum">
              <a:rPr lang="en-US" sz="1200">
                <a:latin typeface="Arial" charset="0"/>
              </a:rPr>
              <a:pPr/>
              <a:t>79</a:t>
            </a:fld>
            <a:endParaRPr lang="en-US" sz="1200">
              <a:latin typeface="Arial" charset="0"/>
            </a:endParaRPr>
          </a:p>
        </p:txBody>
      </p:sp>
      <p:sp>
        <p:nvSpPr>
          <p:cNvPr id="21299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fld id="{A0340188-764C-9D4D-8079-397816C95CB8}" type="slidenum">
              <a:rPr lang="en-GB" sz="1200">
                <a:solidFill>
                  <a:srgbClr val="FFFFFF"/>
                </a:solidFill>
                <a:latin typeface="Comic Sans MS" charset="0"/>
              </a:rPr>
              <a:pPr eaLnBrk="1" hangingPunct="1"/>
              <a:t>80</a:t>
            </a:fld>
            <a:endParaRPr lang="en-GB" sz="1200">
              <a:solidFill>
                <a:srgbClr val="FFFFFF"/>
              </a:solidFill>
              <a:latin typeface="Comic Sans MS" charset="0"/>
            </a:endParaRPr>
          </a:p>
        </p:txBody>
      </p:sp>
      <p:sp>
        <p:nvSpPr>
          <p:cNvPr id="457730" name="Rectangle 1026"/>
          <p:cNvSpPr>
            <a:spLocks noGrp="1" noRot="1" noChangeAspect="1" noChangeArrowheads="1"/>
          </p:cNvSpPr>
          <p:nvPr>
            <p:ph type="sldImg"/>
          </p:nvPr>
        </p:nvSpPr>
        <p:spPr>
          <a:solidFill>
            <a:srgbClr val="FFFFFF"/>
          </a:solidFill>
          <a:ln/>
        </p:spPr>
      </p:sp>
      <p:sp>
        <p:nvSpPr>
          <p:cNvPr id="4577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5828A8B-1639-1048-A5D1-07CF80667D9D}" type="slidenum">
              <a:rPr lang="en-US" sz="1200">
                <a:latin typeface="Arial" charset="0"/>
              </a:rPr>
              <a:pPr/>
              <a:t>6</a:t>
            </a:fld>
            <a:endParaRPr lang="en-US" sz="1200">
              <a:latin typeface="Arial" charset="0"/>
            </a:endParaRPr>
          </a:p>
        </p:txBody>
      </p:sp>
      <p:sp>
        <p:nvSpPr>
          <p:cNvPr id="15565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56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ChangeArrowheads="1" noTextEdit="1"/>
          </p:cNvSpPr>
          <p:nvPr>
            <p:ph type="sldImg"/>
          </p:nvPr>
        </p:nvSpPr>
        <p:spPr>
          <a:solidFill>
            <a:srgbClr val="FFFFFF"/>
          </a:solidFill>
          <a:ln/>
        </p:spPr>
      </p:sp>
      <p:sp>
        <p:nvSpPr>
          <p:cNvPr id="45875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F729C45-6A78-8347-B7C7-34A25B002AF7}" type="slidenum">
              <a:rPr lang="en-US" sz="1200">
                <a:latin typeface="Arial" charset="0"/>
              </a:rPr>
              <a:pPr/>
              <a:t>82</a:t>
            </a:fld>
            <a:endParaRPr lang="en-US" sz="1200">
              <a:latin typeface="Arial" charset="0"/>
            </a:endParaRPr>
          </a:p>
        </p:txBody>
      </p:sp>
      <p:sp>
        <p:nvSpPr>
          <p:cNvPr id="21504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150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6C5B68C-219C-B943-8589-3618838F68F3}" type="slidenum">
              <a:rPr lang="en-US" sz="1200">
                <a:solidFill>
                  <a:srgbClr val="000000"/>
                </a:solidFill>
                <a:latin typeface="Arial" charset="0"/>
              </a:rPr>
              <a:pPr/>
              <a:t>83</a:t>
            </a:fld>
            <a:endParaRPr lang="en-US" sz="1200">
              <a:solidFill>
                <a:srgbClr val="000000"/>
              </a:solidFill>
              <a:latin typeface="Arial" charset="0"/>
            </a:endParaRPr>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15E0F33-21F5-F74C-A8D5-FCBB438E7E1E}" type="slidenum">
              <a:rPr lang="en-US" sz="1200">
                <a:solidFill>
                  <a:srgbClr val="000000"/>
                </a:solidFill>
                <a:latin typeface="Arial" charset="0"/>
              </a:rPr>
              <a:pPr/>
              <a:t>84</a:t>
            </a:fld>
            <a:endParaRPr lang="en-US" sz="1200">
              <a:solidFill>
                <a:srgbClr val="000000"/>
              </a:solidFill>
              <a:latin typeface="Arial" charset="0"/>
            </a:endParaRPr>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0710F9C-7AD6-084A-95C2-B7192C0C6A55}" type="slidenum">
              <a:rPr lang="en-US" sz="1200">
                <a:latin typeface="Arial" charset="0"/>
              </a:rPr>
              <a:pPr/>
              <a:t>85</a:t>
            </a:fld>
            <a:endParaRPr lang="en-US" sz="1200">
              <a:latin typeface="Arial"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407D0FC-2078-3A43-8E9F-2DDFF8929ECA}" type="slidenum">
              <a:rPr lang="en-US" sz="1200">
                <a:latin typeface="Arial" charset="0"/>
              </a:rPr>
              <a:pPr/>
              <a:t>86</a:t>
            </a:fld>
            <a:endParaRPr lang="en-US" sz="1200">
              <a:latin typeface="Arial" charset="0"/>
            </a:endParaRPr>
          </a:p>
        </p:txBody>
      </p:sp>
      <p:sp>
        <p:nvSpPr>
          <p:cNvPr id="2232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232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C4BE950-DB64-644C-AAF5-1946A35D9E39}" type="slidenum">
              <a:rPr lang="en-US" sz="1200">
                <a:latin typeface="Arial" charset="0"/>
              </a:rPr>
              <a:pPr/>
              <a:t>87</a:t>
            </a:fld>
            <a:endParaRPr lang="en-US" sz="1200">
              <a:latin typeface="Arial" charset="0"/>
            </a:endParaRPr>
          </a:p>
        </p:txBody>
      </p:sp>
      <p:sp>
        <p:nvSpPr>
          <p:cNvPr id="225282" name="Rectangle 2"/>
          <p:cNvSpPr>
            <a:spLocks noGrp="1" noRot="1" noChangeAspect="1" noChangeArrowheads="1" noTextEdit="1"/>
          </p:cNvSpPr>
          <p:nvPr>
            <p:ph type="sldImg"/>
          </p:nvPr>
        </p:nvSpPr>
        <p:spPr>
          <a:xfrm>
            <a:off x="1130300" y="674688"/>
            <a:ext cx="4597400" cy="3448050"/>
          </a:xfrm>
          <a:ln/>
        </p:spPr>
      </p:sp>
      <p:sp>
        <p:nvSpPr>
          <p:cNvPr id="225283"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256B070-0A59-8748-9EB4-94F8BBE599C9}" type="slidenum">
              <a:rPr lang="en-US" sz="1200">
                <a:latin typeface="Arial" charset="0"/>
              </a:rPr>
              <a:pPr/>
              <a:t>88</a:t>
            </a:fld>
            <a:endParaRPr lang="en-US" sz="1200">
              <a:latin typeface="Arial" charset="0"/>
            </a:endParaRPr>
          </a:p>
        </p:txBody>
      </p:sp>
      <p:sp>
        <p:nvSpPr>
          <p:cNvPr id="22733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273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0EB4F39-5AF7-E24D-B2F8-2DC35CB95108}" type="slidenum">
              <a:rPr lang="en-US" sz="1200">
                <a:latin typeface="Arial" charset="0"/>
              </a:rPr>
              <a:pPr/>
              <a:t>89</a:t>
            </a:fld>
            <a:endParaRPr lang="en-US" sz="1200">
              <a:latin typeface="Arial" charset="0"/>
            </a:endParaRPr>
          </a:p>
        </p:txBody>
      </p:sp>
      <p:sp>
        <p:nvSpPr>
          <p:cNvPr id="229378"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293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7D45E1C-B459-8545-9325-4B461F53067E}" type="slidenum">
              <a:rPr lang="en-US" sz="1200">
                <a:latin typeface="Arial" charset="0"/>
              </a:rPr>
              <a:pPr/>
              <a:t>90</a:t>
            </a:fld>
            <a:endParaRPr lang="en-US" sz="1200">
              <a:latin typeface="Arial" charset="0"/>
            </a:endParaRPr>
          </a:p>
        </p:txBody>
      </p:sp>
      <p:sp>
        <p:nvSpPr>
          <p:cNvPr id="2314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314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ECDCF2B-A41F-C544-83C0-6B90E464663A}" type="slidenum">
              <a:rPr lang="en-US" sz="1200">
                <a:solidFill>
                  <a:srgbClr val="000000"/>
                </a:solidFill>
                <a:latin typeface="Arial" charset="0"/>
              </a:rPr>
              <a:pPr/>
              <a:t>7</a:t>
            </a:fld>
            <a:endParaRPr lang="en-US" sz="1200">
              <a:solidFill>
                <a:srgbClr val="000000"/>
              </a:solidFill>
              <a:latin typeface="Arial" charset="0"/>
            </a:endParaRPr>
          </a:p>
        </p:txBody>
      </p:sp>
      <p:sp>
        <p:nvSpPr>
          <p:cNvPr id="157698" name="Rectangle 2"/>
          <p:cNvSpPr>
            <a:spLocks noGrp="1" noRot="1" noChangeAspect="1" noChangeArrowheads="1" noTextEdit="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2B741C8-9EC3-AD44-AD96-932207FF5385}" type="slidenum">
              <a:rPr lang="en-US" sz="1200">
                <a:latin typeface="Arial" charset="0"/>
              </a:rPr>
              <a:pPr/>
              <a:t>91</a:t>
            </a:fld>
            <a:endParaRPr lang="en-US" sz="1200">
              <a:latin typeface="Arial" charset="0"/>
            </a:endParaRPr>
          </a:p>
        </p:txBody>
      </p:sp>
      <p:sp>
        <p:nvSpPr>
          <p:cNvPr id="23347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334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8C719D4-14F7-E049-9CA3-D7532FB7BD51}" type="slidenum">
              <a:rPr lang="en-US" sz="1200">
                <a:latin typeface="Arial" charset="0"/>
              </a:rPr>
              <a:pPr/>
              <a:t>92</a:t>
            </a:fld>
            <a:endParaRPr lang="en-US" sz="1200">
              <a:latin typeface="Arial" charset="0"/>
            </a:endParaRPr>
          </a:p>
        </p:txBody>
      </p:sp>
      <p:sp>
        <p:nvSpPr>
          <p:cNvPr id="23552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355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863D567-5E71-134E-8846-A0DEE2D969C6}" type="slidenum">
              <a:rPr lang="en-US" sz="1200">
                <a:latin typeface="Arial" charset="0"/>
              </a:rPr>
              <a:pPr/>
              <a:t>93</a:t>
            </a:fld>
            <a:endParaRPr lang="en-US" sz="1200">
              <a:latin typeface="Arial" charset="0"/>
            </a:endParaRPr>
          </a:p>
        </p:txBody>
      </p:sp>
      <p:sp>
        <p:nvSpPr>
          <p:cNvPr id="237570" name="Rectangle 2"/>
          <p:cNvSpPr>
            <a:spLocks noGrp="1" noRot="1" noChangeAspect="1" noChangeArrowheads="1" noTextEdit="1"/>
          </p:cNvSpPr>
          <p:nvPr>
            <p:ph type="sldImg"/>
          </p:nvPr>
        </p:nvSpPr>
        <p:spPr>
          <a:xfrm>
            <a:off x="1130300" y="674688"/>
            <a:ext cx="4597400" cy="3448050"/>
          </a:xfrm>
          <a:ln/>
        </p:spPr>
      </p:sp>
      <p:sp>
        <p:nvSpPr>
          <p:cNvPr id="237571"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F3FB912-2FAF-C34A-B18D-447BAE81E299}" type="slidenum">
              <a:rPr lang="en-US" sz="1200">
                <a:latin typeface="Arial" charset="0"/>
              </a:rPr>
              <a:pPr/>
              <a:t>94</a:t>
            </a:fld>
            <a:endParaRPr lang="en-US" sz="1200">
              <a:latin typeface="Arial" charset="0"/>
            </a:endParaRPr>
          </a:p>
        </p:txBody>
      </p:sp>
      <p:sp>
        <p:nvSpPr>
          <p:cNvPr id="239618" name="Rectangle 2"/>
          <p:cNvSpPr>
            <a:spLocks noGrp="1" noRot="1" noChangeAspect="1" noChangeArrowheads="1" noTextEdit="1"/>
          </p:cNvSpPr>
          <p:nvPr>
            <p:ph type="sldImg"/>
          </p:nvPr>
        </p:nvSpPr>
        <p:spPr>
          <a:xfrm>
            <a:off x="1130300" y="674688"/>
            <a:ext cx="4597400" cy="3448050"/>
          </a:xfrm>
          <a:ln/>
        </p:spPr>
      </p:sp>
      <p:sp>
        <p:nvSpPr>
          <p:cNvPr id="239619"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11D07B4-4127-4F41-A518-BAA65B292776}" type="slidenum">
              <a:rPr lang="en-US" sz="1200">
                <a:latin typeface="Arial" charset="0"/>
              </a:rPr>
              <a:pPr/>
              <a:t>95</a:t>
            </a:fld>
            <a:endParaRPr lang="en-US" sz="1200">
              <a:latin typeface="Arial" charset="0"/>
            </a:endParaRPr>
          </a:p>
        </p:txBody>
      </p:sp>
      <p:sp>
        <p:nvSpPr>
          <p:cNvPr id="241666" name="Rectangle 2"/>
          <p:cNvSpPr>
            <a:spLocks noGrp="1" noRot="1" noChangeAspect="1" noChangeArrowheads="1" noTextEdit="1"/>
          </p:cNvSpPr>
          <p:nvPr>
            <p:ph type="sldImg"/>
          </p:nvPr>
        </p:nvSpPr>
        <p:spPr>
          <a:xfrm>
            <a:off x="1130300" y="674688"/>
            <a:ext cx="4597400" cy="3448050"/>
          </a:xfrm>
          <a:ln/>
        </p:spPr>
      </p:sp>
      <p:sp>
        <p:nvSpPr>
          <p:cNvPr id="241667"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AF28EB1-DEE2-DB4D-90F1-4065EAB8AB6C}" type="slidenum">
              <a:rPr lang="en-US" sz="1200">
                <a:latin typeface="Arial" charset="0"/>
              </a:rPr>
              <a:pPr/>
              <a:t>96</a:t>
            </a:fld>
            <a:endParaRPr lang="en-US" sz="1200">
              <a:latin typeface="Arial" charset="0"/>
            </a:endParaRPr>
          </a:p>
        </p:txBody>
      </p:sp>
      <p:sp>
        <p:nvSpPr>
          <p:cNvPr id="24371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437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2E4037B-C318-3C4A-A7CA-178FBC982C2B}" type="slidenum">
              <a:rPr lang="en-US" sz="1200">
                <a:latin typeface="Arial" charset="0"/>
              </a:rPr>
              <a:pPr/>
              <a:t>97</a:t>
            </a:fld>
            <a:endParaRPr lang="en-US" sz="1200">
              <a:latin typeface="Arial" charset="0"/>
            </a:endParaRPr>
          </a:p>
        </p:txBody>
      </p:sp>
      <p:sp>
        <p:nvSpPr>
          <p:cNvPr id="245762" name="Rectangle 2"/>
          <p:cNvSpPr>
            <a:spLocks noGrp="1" noRot="1" noChangeAspect="1" noChangeArrowheads="1" noTextEdit="1"/>
          </p:cNvSpPr>
          <p:nvPr>
            <p:ph type="sldImg"/>
          </p:nvPr>
        </p:nvSpPr>
        <p:spPr>
          <a:xfrm>
            <a:off x="1152525" y="692150"/>
            <a:ext cx="4554538" cy="3416300"/>
          </a:xfrm>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28234CD-E0D5-D344-87ED-40AD16F85E89}" type="slidenum">
              <a:rPr lang="en-US" sz="1200">
                <a:latin typeface="Arial" charset="0"/>
              </a:rPr>
              <a:pPr/>
              <a:t>98</a:t>
            </a:fld>
            <a:endParaRPr lang="en-US" sz="1200">
              <a:latin typeface="Arial" charset="0"/>
            </a:endParaRPr>
          </a:p>
        </p:txBody>
      </p:sp>
      <p:sp>
        <p:nvSpPr>
          <p:cNvPr id="247810" name="Rectangle 2"/>
          <p:cNvSpPr>
            <a:spLocks noGrp="1" noRot="1" noChangeAspect="1" noChangeArrowheads="1" noTextEdit="1"/>
          </p:cNvSpPr>
          <p:nvPr>
            <p:ph type="sldImg"/>
          </p:nvPr>
        </p:nvSpPr>
        <p:spPr>
          <a:xfrm>
            <a:off x="1152525" y="692150"/>
            <a:ext cx="4554538" cy="3416300"/>
          </a:xfrm>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EA77752-5B57-2441-B061-E2BEC0CDA854}" type="slidenum">
              <a:rPr lang="en-US" sz="1200">
                <a:latin typeface="Arial" charset="0"/>
              </a:rPr>
              <a:pPr/>
              <a:t>99</a:t>
            </a:fld>
            <a:endParaRPr lang="en-US" sz="1200">
              <a:latin typeface="Arial" charset="0"/>
            </a:endParaRPr>
          </a:p>
        </p:txBody>
      </p:sp>
      <p:sp>
        <p:nvSpPr>
          <p:cNvPr id="249858" name="Rectangle 2"/>
          <p:cNvSpPr>
            <a:spLocks noGrp="1" noRot="1" noChangeAspect="1" noChangeArrowheads="1" noTextEdit="1"/>
          </p:cNvSpPr>
          <p:nvPr>
            <p:ph type="sldImg"/>
          </p:nvPr>
        </p:nvSpPr>
        <p:spPr>
          <a:xfrm>
            <a:off x="1152525" y="692150"/>
            <a:ext cx="4554538" cy="3416300"/>
          </a:xfrm>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5ABB22A-40AD-784D-ABAA-05BB340D056B}" type="slidenum">
              <a:rPr lang="zh-CN" altLang="en-US" sz="1200">
                <a:solidFill>
                  <a:srgbClr val="000000"/>
                </a:solidFill>
                <a:latin typeface="Arial" charset="0"/>
              </a:rPr>
              <a:pPr/>
              <a:t>100</a:t>
            </a:fld>
            <a:endParaRPr lang="en-US" altLang="zh-CN" sz="1200">
              <a:solidFill>
                <a:srgbClr val="000000"/>
              </a:solidFill>
              <a:latin typeface="Arial" charset="0"/>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47CE977-6084-EA4C-90D3-D99885D74CFB}" type="slidenum">
              <a:rPr lang="en-US" sz="1200">
                <a:latin typeface="Arial" charset="0"/>
              </a:rPr>
              <a:pPr/>
              <a:t>8</a:t>
            </a:fld>
            <a:endParaRPr lang="en-US" sz="1200">
              <a:latin typeface="Arial" charset="0"/>
            </a:endParaRPr>
          </a:p>
        </p:txBody>
      </p:sp>
      <p:sp>
        <p:nvSpPr>
          <p:cNvPr id="15974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97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102</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OT Survey </a:t>
            </a:r>
            <a:r>
              <a:rPr lang="en-US" baseline="0">
                <a:latin typeface="Arial" charset="0"/>
                <a:ea typeface="ＭＳ Ｐゴシック" charset="0"/>
                <a:cs typeface="ＭＳ Ｐゴシック" charset="0"/>
              </a:rPr>
              <a:t>VN</a:t>
            </a:r>
            <a:endParaRPr lang="en-US" baseline="0"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31189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8CD7FB0-2270-0947-8F0F-0728937009CC}" type="slidenum">
              <a:rPr lang="zh-CN" altLang="en-US" sz="1200">
                <a:solidFill>
                  <a:srgbClr val="000000"/>
                </a:solidFill>
                <a:latin typeface="Arial" charset="0"/>
              </a:rPr>
              <a:pPr/>
              <a:t>9</a:t>
            </a:fld>
            <a:endParaRPr lang="en-US" altLang="zh-CN" sz="1200">
              <a:solidFill>
                <a:srgbClr val="000000"/>
              </a:solidFill>
              <a:latin typeface="Arial" charset="0"/>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chemeClr val="tx2"/>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p>
        </p:txBody>
      </p:sp>
    </p:spTree>
    <p:extLst>
      <p:ext uri="{BB962C8B-B14F-4D97-AF65-F5344CB8AC3E}">
        <p14:creationId xmlns:p14="http://schemas.microsoft.com/office/powerpoint/2010/main" val="3692154539"/>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2C728C-E1AC-2D4C-8C43-E07AC07A3D98}" type="slidenum">
              <a:rPr lang="en-US"/>
              <a:pPr>
                <a:defRPr/>
              </a:pPr>
              <a:t>‹#›</a:t>
            </a:fld>
            <a:endParaRPr lang="en-US"/>
          </a:p>
        </p:txBody>
      </p:sp>
    </p:spTree>
    <p:extLst>
      <p:ext uri="{BB962C8B-B14F-4D97-AF65-F5344CB8AC3E}">
        <p14:creationId xmlns:p14="http://schemas.microsoft.com/office/powerpoint/2010/main" val="4170230290"/>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28AAB3-5990-EA4D-8D1A-488A9735E2C9}" type="slidenum">
              <a:rPr lang="en-US"/>
              <a:pPr>
                <a:defRPr/>
              </a:pPr>
              <a:t>‹#›</a:t>
            </a:fld>
            <a:endParaRPr lang="en-US"/>
          </a:p>
        </p:txBody>
      </p:sp>
    </p:spTree>
    <p:extLst>
      <p:ext uri="{BB962C8B-B14F-4D97-AF65-F5344CB8AC3E}">
        <p14:creationId xmlns:p14="http://schemas.microsoft.com/office/powerpoint/2010/main" val="95551953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C42D8D-9E26-CE41-8824-BAB1EC755B26}" type="slidenum">
              <a:rPr lang="en-US"/>
              <a:pPr>
                <a:defRPr/>
              </a:pPr>
              <a:t>‹#›</a:t>
            </a:fld>
            <a:endParaRPr lang="en-US"/>
          </a:p>
        </p:txBody>
      </p:sp>
    </p:spTree>
    <p:extLst>
      <p:ext uri="{BB962C8B-B14F-4D97-AF65-F5344CB8AC3E}">
        <p14:creationId xmlns:p14="http://schemas.microsoft.com/office/powerpoint/2010/main" val="69360174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3EFE77-FCD1-6941-88A2-6C2224DCC4DE}" type="slidenum">
              <a:rPr lang="en-US"/>
              <a:pPr>
                <a:defRPr/>
              </a:pPr>
              <a:t>‹#›</a:t>
            </a:fld>
            <a:endParaRPr lang="en-US"/>
          </a:p>
        </p:txBody>
      </p:sp>
    </p:spTree>
    <p:extLst>
      <p:ext uri="{BB962C8B-B14F-4D97-AF65-F5344CB8AC3E}">
        <p14:creationId xmlns:p14="http://schemas.microsoft.com/office/powerpoint/2010/main" val="569167852"/>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614A38-0D7B-5444-B21F-7CE110EAC71D}" type="slidenum">
              <a:rPr lang="en-US"/>
              <a:pPr>
                <a:defRPr/>
              </a:pPr>
              <a:t>‹#›</a:t>
            </a:fld>
            <a:endParaRPr lang="en-US"/>
          </a:p>
        </p:txBody>
      </p:sp>
    </p:spTree>
    <p:extLst>
      <p:ext uri="{BB962C8B-B14F-4D97-AF65-F5344CB8AC3E}">
        <p14:creationId xmlns:p14="http://schemas.microsoft.com/office/powerpoint/2010/main" val="220309338"/>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6084B0-663C-0440-9A40-CAC70C9F60DB}" type="slidenum">
              <a:rPr lang="en-US"/>
              <a:pPr>
                <a:defRPr/>
              </a:pPr>
              <a:t>‹#›</a:t>
            </a:fld>
            <a:endParaRPr lang="en-US"/>
          </a:p>
        </p:txBody>
      </p:sp>
    </p:spTree>
    <p:extLst>
      <p:ext uri="{BB962C8B-B14F-4D97-AF65-F5344CB8AC3E}">
        <p14:creationId xmlns:p14="http://schemas.microsoft.com/office/powerpoint/2010/main" val="861975206"/>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FA85DF-D777-C243-B30B-2A86382D337C}" type="slidenum">
              <a:rPr lang="en-US"/>
              <a:pPr>
                <a:defRPr/>
              </a:pPr>
              <a:t>‹#›</a:t>
            </a:fld>
            <a:endParaRPr lang="en-US"/>
          </a:p>
        </p:txBody>
      </p:sp>
    </p:spTree>
    <p:extLst>
      <p:ext uri="{BB962C8B-B14F-4D97-AF65-F5344CB8AC3E}">
        <p14:creationId xmlns:p14="http://schemas.microsoft.com/office/powerpoint/2010/main" val="359179534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E7ADEA-228A-1747-A01B-1FE93E641BE7}" type="slidenum">
              <a:rPr lang="en-US"/>
              <a:pPr>
                <a:defRPr/>
              </a:pPr>
              <a:t>‹#›</a:t>
            </a:fld>
            <a:endParaRPr lang="en-US"/>
          </a:p>
        </p:txBody>
      </p:sp>
    </p:spTree>
    <p:extLst>
      <p:ext uri="{BB962C8B-B14F-4D97-AF65-F5344CB8AC3E}">
        <p14:creationId xmlns:p14="http://schemas.microsoft.com/office/powerpoint/2010/main" val="49241512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3D8945-441F-6E4B-96DD-1E7ACADD6BEF}" type="slidenum">
              <a:rPr lang="en-US"/>
              <a:pPr>
                <a:defRPr/>
              </a:pPr>
              <a:t>‹#›</a:t>
            </a:fld>
            <a:endParaRPr lang="en-US"/>
          </a:p>
        </p:txBody>
      </p:sp>
    </p:spTree>
    <p:extLst>
      <p:ext uri="{BB962C8B-B14F-4D97-AF65-F5344CB8AC3E}">
        <p14:creationId xmlns:p14="http://schemas.microsoft.com/office/powerpoint/2010/main" val="3720076988"/>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B13213-7E9B-7641-A863-2A97332050BE}" type="slidenum">
              <a:rPr lang="en-US"/>
              <a:pPr>
                <a:defRPr/>
              </a:pPr>
              <a:t>‹#›</a:t>
            </a:fld>
            <a:endParaRPr lang="en-US"/>
          </a:p>
        </p:txBody>
      </p:sp>
    </p:spTree>
    <p:extLst>
      <p:ext uri="{BB962C8B-B14F-4D97-AF65-F5344CB8AC3E}">
        <p14:creationId xmlns:p14="http://schemas.microsoft.com/office/powerpoint/2010/main" val="1692039840"/>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D4FD-C2F9-584D-B7A8-D1E5E72AFBEE}" type="slidenum">
              <a:rPr lang="en-US"/>
              <a:pPr>
                <a:defRPr/>
              </a:pPr>
              <a:t>‹#›</a:t>
            </a:fld>
            <a:endParaRPr lang="en-US"/>
          </a:p>
        </p:txBody>
      </p:sp>
    </p:spTree>
    <p:extLst>
      <p:ext uri="{BB962C8B-B14F-4D97-AF65-F5344CB8AC3E}">
        <p14:creationId xmlns:p14="http://schemas.microsoft.com/office/powerpoint/2010/main" val="3446825273"/>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783FAB-2DBA-A341-9C5F-387D93DC65A3}" type="slidenum">
              <a:rPr lang="en-US"/>
              <a:pPr>
                <a:defRPr/>
              </a:pPr>
              <a:t>‹#›</a:t>
            </a:fld>
            <a:endParaRPr lang="en-US"/>
          </a:p>
        </p:txBody>
      </p:sp>
    </p:spTree>
    <p:extLst>
      <p:ext uri="{BB962C8B-B14F-4D97-AF65-F5344CB8AC3E}">
        <p14:creationId xmlns:p14="http://schemas.microsoft.com/office/powerpoint/2010/main" val="508030524"/>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9B572463-FAB2-4349-8C45-092CA6609238}" type="datetimeFigureOut">
              <a:rPr lang="en-US"/>
              <a:pPr>
                <a:defRPr/>
              </a:pPr>
              <a:t>12/18/18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67FDA029-F24E-754D-9092-DCF3A8CD15C0}" type="slidenum">
              <a:rPr lang="en-US"/>
              <a:pPr>
                <a:defRPr/>
              </a:pPr>
              <a:t>‹#›</a:t>
            </a:fld>
            <a:endParaRPr lang="en-US"/>
          </a:p>
        </p:txBody>
      </p:sp>
    </p:spTree>
    <p:extLst>
      <p:ext uri="{BB962C8B-B14F-4D97-AF65-F5344CB8AC3E}">
        <p14:creationId xmlns:p14="http://schemas.microsoft.com/office/powerpoint/2010/main" val="11978317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C1BB50ED-1E2C-8A49-AC28-37E8DDD8D153}" type="datetimeFigureOut">
              <a:rPr lang="en-US"/>
              <a:pPr>
                <a:defRPr/>
              </a:pPr>
              <a:t>12/18/18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99BE66FE-94A5-894D-A982-9CE34855DCE1}" type="slidenum">
              <a:rPr lang="en-US"/>
              <a:pPr>
                <a:defRPr/>
              </a:pPr>
              <a:t>‹#›</a:t>
            </a:fld>
            <a:endParaRPr lang="en-US"/>
          </a:p>
        </p:txBody>
      </p:sp>
    </p:spTree>
    <p:extLst>
      <p:ext uri="{BB962C8B-B14F-4D97-AF65-F5344CB8AC3E}">
        <p14:creationId xmlns:p14="http://schemas.microsoft.com/office/powerpoint/2010/main" val="508118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2158E5F4-85DE-364E-AC15-259520134DF4}" type="datetimeFigureOut">
              <a:rPr lang="en-US"/>
              <a:pPr>
                <a:defRPr/>
              </a:pPr>
              <a:t>12/18/18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C15FA799-5573-DD46-A2FC-70C94CF027E3}" type="slidenum">
              <a:rPr lang="en-US"/>
              <a:pPr>
                <a:defRPr/>
              </a:pPr>
              <a:t>‹#›</a:t>
            </a:fld>
            <a:endParaRPr lang="en-US"/>
          </a:p>
        </p:txBody>
      </p:sp>
    </p:spTree>
    <p:extLst>
      <p:ext uri="{BB962C8B-B14F-4D97-AF65-F5344CB8AC3E}">
        <p14:creationId xmlns:p14="http://schemas.microsoft.com/office/powerpoint/2010/main" val="11962222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50D9E62A-6322-A34C-A276-6CF959B1C01D}" type="datetimeFigureOut">
              <a:rPr lang="en-US"/>
              <a:pPr>
                <a:defRPr/>
              </a:pPr>
              <a:t>12/18/18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4AB5F0BC-54DE-9B44-A9BF-734B3C1A2EB1}" type="slidenum">
              <a:rPr lang="en-US"/>
              <a:pPr>
                <a:defRPr/>
              </a:pPr>
              <a:t>‹#›</a:t>
            </a:fld>
            <a:endParaRPr lang="en-US"/>
          </a:p>
        </p:txBody>
      </p:sp>
    </p:spTree>
    <p:extLst>
      <p:ext uri="{BB962C8B-B14F-4D97-AF65-F5344CB8AC3E}">
        <p14:creationId xmlns:p14="http://schemas.microsoft.com/office/powerpoint/2010/main" val="16878595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ADB77BA9-A58A-584C-9DB1-AA20845D0D15}" type="datetimeFigureOut">
              <a:rPr lang="en-US"/>
              <a:pPr>
                <a:defRPr/>
              </a:pPr>
              <a:t>12/18/18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9D993C61-24E6-7D4B-B7E9-1EAB0292EFB1}" type="slidenum">
              <a:rPr lang="en-US"/>
              <a:pPr>
                <a:defRPr/>
              </a:pPr>
              <a:t>‹#›</a:t>
            </a:fld>
            <a:endParaRPr lang="en-US"/>
          </a:p>
        </p:txBody>
      </p:sp>
    </p:spTree>
    <p:extLst>
      <p:ext uri="{BB962C8B-B14F-4D97-AF65-F5344CB8AC3E}">
        <p14:creationId xmlns:p14="http://schemas.microsoft.com/office/powerpoint/2010/main" val="40515348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418CA941-4552-F840-9B4D-3FFE98929D59}" type="datetimeFigureOut">
              <a:rPr lang="en-US"/>
              <a:pPr>
                <a:defRPr/>
              </a:pPr>
              <a:t>12/18/18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1F30A4B7-0241-2142-9C7D-243151665CC2}" type="slidenum">
              <a:rPr lang="en-US"/>
              <a:pPr>
                <a:defRPr/>
              </a:pPr>
              <a:t>‹#›</a:t>
            </a:fld>
            <a:endParaRPr lang="en-US"/>
          </a:p>
        </p:txBody>
      </p:sp>
    </p:spTree>
    <p:extLst>
      <p:ext uri="{BB962C8B-B14F-4D97-AF65-F5344CB8AC3E}">
        <p14:creationId xmlns:p14="http://schemas.microsoft.com/office/powerpoint/2010/main" val="6002203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5A76E8FC-3B32-DE4C-9D79-FBFC77C11FBA}" type="datetimeFigureOut">
              <a:rPr lang="en-US"/>
              <a:pPr>
                <a:defRPr/>
              </a:pPr>
              <a:t>12/18/18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1F347604-FA1C-4548-A21B-BFE51694734A}" type="slidenum">
              <a:rPr lang="en-US"/>
              <a:pPr>
                <a:defRPr/>
              </a:pPr>
              <a:t>‹#›</a:t>
            </a:fld>
            <a:endParaRPr lang="en-US"/>
          </a:p>
        </p:txBody>
      </p:sp>
    </p:spTree>
    <p:extLst>
      <p:ext uri="{BB962C8B-B14F-4D97-AF65-F5344CB8AC3E}">
        <p14:creationId xmlns:p14="http://schemas.microsoft.com/office/powerpoint/2010/main" val="8371819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D18C2FAD-8EBF-F04B-8EAD-A1E09A7D9113}" type="datetimeFigureOut">
              <a:rPr lang="en-US"/>
              <a:pPr>
                <a:defRPr/>
              </a:pPr>
              <a:t>12/18/18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B803C62D-0E48-9147-A03C-AF1842CDAA93}" type="slidenum">
              <a:rPr lang="en-US"/>
              <a:pPr>
                <a:defRPr/>
              </a:pPr>
              <a:t>‹#›</a:t>
            </a:fld>
            <a:endParaRPr lang="en-US"/>
          </a:p>
        </p:txBody>
      </p:sp>
    </p:spTree>
    <p:extLst>
      <p:ext uri="{BB962C8B-B14F-4D97-AF65-F5344CB8AC3E}">
        <p14:creationId xmlns:p14="http://schemas.microsoft.com/office/powerpoint/2010/main" val="31242364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8FD2C04D-2828-1C46-BDD0-00EF766203D9}" type="datetimeFigureOut">
              <a:rPr lang="en-US"/>
              <a:pPr>
                <a:defRPr/>
              </a:pPr>
              <a:t>12/18/18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B5A881EF-8F57-164A-8095-1608427B2AA0}" type="slidenum">
              <a:rPr lang="en-US"/>
              <a:pPr>
                <a:defRPr/>
              </a:pPr>
              <a:t>‹#›</a:t>
            </a:fld>
            <a:endParaRPr lang="en-US"/>
          </a:p>
        </p:txBody>
      </p:sp>
    </p:spTree>
    <p:extLst>
      <p:ext uri="{BB962C8B-B14F-4D97-AF65-F5344CB8AC3E}">
        <p14:creationId xmlns:p14="http://schemas.microsoft.com/office/powerpoint/2010/main" val="3204141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32B90F7D-09DE-CD48-AC8F-588D9FE3B853}" type="datetimeFigureOut">
              <a:rPr lang="en-US"/>
              <a:pPr>
                <a:defRPr/>
              </a:pPr>
              <a:t>12/18/18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EF0B9A00-9D4D-C04C-A6F7-0F418A205239}" type="slidenum">
              <a:rPr lang="en-US"/>
              <a:pPr>
                <a:defRPr/>
              </a:pPr>
              <a:t>‹#›</a:t>
            </a:fld>
            <a:endParaRPr lang="en-US"/>
          </a:p>
        </p:txBody>
      </p:sp>
    </p:spTree>
    <p:extLst>
      <p:ext uri="{BB962C8B-B14F-4D97-AF65-F5344CB8AC3E}">
        <p14:creationId xmlns:p14="http://schemas.microsoft.com/office/powerpoint/2010/main" val="1860273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A7891C-ACD5-DF4C-B36C-1001E0017EB1}" type="slidenum">
              <a:rPr lang="en-US"/>
              <a:pPr>
                <a:defRPr/>
              </a:pPr>
              <a:t>‹#›</a:t>
            </a:fld>
            <a:endParaRPr lang="en-US"/>
          </a:p>
        </p:txBody>
      </p:sp>
    </p:spTree>
    <p:extLst>
      <p:ext uri="{BB962C8B-B14F-4D97-AF65-F5344CB8AC3E}">
        <p14:creationId xmlns:p14="http://schemas.microsoft.com/office/powerpoint/2010/main" val="2700100086"/>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BCCC1A7C-B5EA-8847-91A8-DD5BA7922396}" type="datetimeFigureOut">
              <a:rPr lang="en-US"/>
              <a:pPr>
                <a:defRPr/>
              </a:pPr>
              <a:t>12/18/18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ea typeface="+mn-ea"/>
                <a:cs typeface="+mn-cs"/>
              </a:defRPr>
            </a:lvl1pPr>
          </a:lstStyle>
          <a:p>
            <a:pPr>
              <a:defRPr/>
            </a:pPr>
            <a:fld id="{D4113358-5BA2-944D-BF82-B95BA0D902B2}" type="slidenum">
              <a:rPr lang="en-US"/>
              <a:pPr>
                <a:defRPr/>
              </a:pPr>
              <a:t>‹#›</a:t>
            </a:fld>
            <a:endParaRPr lang="en-US"/>
          </a:p>
        </p:txBody>
      </p:sp>
    </p:spTree>
    <p:extLst>
      <p:ext uri="{BB962C8B-B14F-4D97-AF65-F5344CB8AC3E}">
        <p14:creationId xmlns:p14="http://schemas.microsoft.com/office/powerpoint/2010/main" val="36191063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237015068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428587449"/>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2403677127"/>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227061593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2519051795"/>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9C6BA-DDDC-3141-B717-2626C23C193F}" type="slidenum">
              <a:rPr lang="en-US"/>
              <a:pPr>
                <a:defRPr/>
              </a:pPr>
              <a:t>‹#›</a:t>
            </a:fld>
            <a:endParaRPr lang="en-US"/>
          </a:p>
        </p:txBody>
      </p:sp>
    </p:spTree>
    <p:extLst>
      <p:ext uri="{BB962C8B-B14F-4D97-AF65-F5344CB8AC3E}">
        <p14:creationId xmlns:p14="http://schemas.microsoft.com/office/powerpoint/2010/main" val="3251492969"/>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6E50B9-B223-6347-8FDE-102C52287DC8}" type="slidenum">
              <a:rPr lang="en-US"/>
              <a:pPr>
                <a:defRPr/>
              </a:pPr>
              <a:t>‹#›</a:t>
            </a:fld>
            <a:endParaRPr lang="en-US"/>
          </a:p>
        </p:txBody>
      </p:sp>
    </p:spTree>
    <p:extLst>
      <p:ext uri="{BB962C8B-B14F-4D97-AF65-F5344CB8AC3E}">
        <p14:creationId xmlns:p14="http://schemas.microsoft.com/office/powerpoint/2010/main" val="1967283892"/>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EB990A-4E0C-1645-A7A2-C84110F8E6C2}" type="slidenum">
              <a:rPr lang="en-US"/>
              <a:pPr>
                <a:defRPr/>
              </a:pPr>
              <a:t>‹#›</a:t>
            </a:fld>
            <a:endParaRPr lang="en-US"/>
          </a:p>
        </p:txBody>
      </p:sp>
    </p:spTree>
    <p:extLst>
      <p:ext uri="{BB962C8B-B14F-4D97-AF65-F5344CB8AC3E}">
        <p14:creationId xmlns:p14="http://schemas.microsoft.com/office/powerpoint/2010/main" val="4197212132"/>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FE287F-AE36-0B42-963C-DAD8FA82BC71}" type="slidenum">
              <a:rPr lang="en-US"/>
              <a:pPr>
                <a:defRPr/>
              </a:pPr>
              <a:t>‹#›</a:t>
            </a:fld>
            <a:endParaRPr lang="en-US"/>
          </a:p>
        </p:txBody>
      </p:sp>
    </p:spTree>
    <p:extLst>
      <p:ext uri="{BB962C8B-B14F-4D97-AF65-F5344CB8AC3E}">
        <p14:creationId xmlns:p14="http://schemas.microsoft.com/office/powerpoint/2010/main" val="577215603"/>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2B29EF-C677-D14C-8A2E-0F92930B22AD}" type="slidenum">
              <a:rPr lang="en-US"/>
              <a:pPr>
                <a:defRPr/>
              </a:pPr>
              <a:t>‹#›</a:t>
            </a:fld>
            <a:endParaRPr lang="en-US"/>
          </a:p>
        </p:txBody>
      </p:sp>
    </p:spTree>
    <p:extLst>
      <p:ext uri="{BB962C8B-B14F-4D97-AF65-F5344CB8AC3E}">
        <p14:creationId xmlns:p14="http://schemas.microsoft.com/office/powerpoint/2010/main" val="235100515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FA5D5F5-F316-4F49-8F66-2A31C7412BD6}" type="slidenum">
              <a:rPr lang="en-US"/>
              <a:pPr>
                <a:defRPr/>
              </a:pPr>
              <a:t>‹#›</a:t>
            </a:fld>
            <a:endParaRPr lang="en-US"/>
          </a:p>
        </p:txBody>
      </p:sp>
    </p:spTree>
    <p:extLst>
      <p:ext uri="{BB962C8B-B14F-4D97-AF65-F5344CB8AC3E}">
        <p14:creationId xmlns:p14="http://schemas.microsoft.com/office/powerpoint/2010/main" val="1540503053"/>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A9ADB77-0B0A-6A47-B99E-D3EC2DE7EED3}" type="slidenum">
              <a:rPr lang="en-US"/>
              <a:pPr>
                <a:defRPr/>
              </a:pPr>
              <a:t>‹#›</a:t>
            </a:fld>
            <a:endParaRPr lang="en-US"/>
          </a:p>
        </p:txBody>
      </p:sp>
    </p:spTree>
    <p:extLst>
      <p:ext uri="{BB962C8B-B14F-4D97-AF65-F5344CB8AC3E}">
        <p14:creationId xmlns:p14="http://schemas.microsoft.com/office/powerpoint/2010/main" val="1577563311"/>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C601D2-EB8D-AC4D-BBB2-EC57CD973FB0}" type="slidenum">
              <a:rPr lang="en-US"/>
              <a:pPr>
                <a:defRPr/>
              </a:pPr>
              <a:t>‹#›</a:t>
            </a:fld>
            <a:endParaRPr lang="en-US"/>
          </a:p>
        </p:txBody>
      </p:sp>
    </p:spTree>
    <p:extLst>
      <p:ext uri="{BB962C8B-B14F-4D97-AF65-F5344CB8AC3E}">
        <p14:creationId xmlns:p14="http://schemas.microsoft.com/office/powerpoint/2010/main" val="2139091157"/>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5FCABD-3962-B04E-8B5D-D88C8639A6BA}" type="slidenum">
              <a:rPr lang="en-US"/>
              <a:pPr>
                <a:defRPr/>
              </a:pPr>
              <a:t>‹#›</a:t>
            </a:fld>
            <a:endParaRPr lang="en-US"/>
          </a:p>
        </p:txBody>
      </p:sp>
    </p:spTree>
    <p:extLst>
      <p:ext uri="{BB962C8B-B14F-4D97-AF65-F5344CB8AC3E}">
        <p14:creationId xmlns:p14="http://schemas.microsoft.com/office/powerpoint/2010/main" val="1839704491"/>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050FB7-6E63-7B44-8359-C01AF9BC5962}" type="slidenum">
              <a:rPr lang="en-US"/>
              <a:pPr>
                <a:defRPr/>
              </a:pPr>
              <a:t>‹#›</a:t>
            </a:fld>
            <a:endParaRPr lang="en-US"/>
          </a:p>
        </p:txBody>
      </p:sp>
    </p:spTree>
    <p:extLst>
      <p:ext uri="{BB962C8B-B14F-4D97-AF65-F5344CB8AC3E}">
        <p14:creationId xmlns:p14="http://schemas.microsoft.com/office/powerpoint/2010/main" val="1770011994"/>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9CF01-93E7-BE46-A34D-720AD9CFDD71}" type="slidenum">
              <a:rPr lang="en-US"/>
              <a:pPr>
                <a:defRPr/>
              </a:pPr>
              <a:t>‹#›</a:t>
            </a:fld>
            <a:endParaRPr lang="en-US"/>
          </a:p>
        </p:txBody>
      </p:sp>
    </p:spTree>
    <p:extLst>
      <p:ext uri="{BB962C8B-B14F-4D97-AF65-F5344CB8AC3E}">
        <p14:creationId xmlns:p14="http://schemas.microsoft.com/office/powerpoint/2010/main" val="3019147933"/>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FC7B-5C1C-9340-9CFE-FB216BAFD4F4}" type="slidenum">
              <a:rPr lang="en-US"/>
              <a:pPr>
                <a:defRPr/>
              </a:pPr>
              <a:t>‹#›</a:t>
            </a:fld>
            <a:endParaRPr lang="en-US"/>
          </a:p>
        </p:txBody>
      </p:sp>
    </p:spTree>
    <p:extLst>
      <p:ext uri="{BB962C8B-B14F-4D97-AF65-F5344CB8AC3E}">
        <p14:creationId xmlns:p14="http://schemas.microsoft.com/office/powerpoint/2010/main" val="1447838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563DD794-8D6A-354D-9C90-700611CEF6F0}"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6853D21-BE73-E14C-9BEF-4420C4F810E7}" type="slidenum">
              <a:rPr lang="en-US"/>
              <a:pPr>
                <a:defRPr/>
              </a:pPr>
              <a:t>‹#›</a:t>
            </a:fld>
            <a:endParaRPr lang="en-US"/>
          </a:p>
        </p:txBody>
      </p:sp>
    </p:spTree>
    <p:extLst>
      <p:ext uri="{BB962C8B-B14F-4D97-AF65-F5344CB8AC3E}">
        <p14:creationId xmlns:p14="http://schemas.microsoft.com/office/powerpoint/2010/main" val="5989049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C1992191-D4B0-DC42-8E79-4C81B4FE4989}"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AB6ED33-7BDF-304A-A794-1D2CDBC380E0}" type="slidenum">
              <a:rPr lang="en-US"/>
              <a:pPr>
                <a:defRPr/>
              </a:pPr>
              <a:t>‹#›</a:t>
            </a:fld>
            <a:endParaRPr lang="en-US"/>
          </a:p>
        </p:txBody>
      </p:sp>
    </p:spTree>
    <p:extLst>
      <p:ext uri="{BB962C8B-B14F-4D97-AF65-F5344CB8AC3E}">
        <p14:creationId xmlns:p14="http://schemas.microsoft.com/office/powerpoint/2010/main" val="36228951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C1883948-635B-D44D-84B2-071E6C6E72AE}"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394D23F-2E17-C540-8332-1D1C6D22FAA8}" type="slidenum">
              <a:rPr lang="en-US"/>
              <a:pPr>
                <a:defRPr/>
              </a:pPr>
              <a:t>‹#›</a:t>
            </a:fld>
            <a:endParaRPr lang="en-US"/>
          </a:p>
        </p:txBody>
      </p:sp>
    </p:spTree>
    <p:extLst>
      <p:ext uri="{BB962C8B-B14F-4D97-AF65-F5344CB8AC3E}">
        <p14:creationId xmlns:p14="http://schemas.microsoft.com/office/powerpoint/2010/main" val="1739772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96358E-AA5E-1946-A797-EFC90F278400}" type="slidenum">
              <a:rPr lang="en-US"/>
              <a:pPr>
                <a:defRPr/>
              </a:pPr>
              <a:t>‹#›</a:t>
            </a:fld>
            <a:endParaRPr lang="en-US"/>
          </a:p>
        </p:txBody>
      </p:sp>
    </p:spTree>
    <p:extLst>
      <p:ext uri="{BB962C8B-B14F-4D97-AF65-F5344CB8AC3E}">
        <p14:creationId xmlns:p14="http://schemas.microsoft.com/office/powerpoint/2010/main" val="3242690714"/>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fld id="{004BD271-2FCA-354C-B217-DD5F673A1C0E}" type="datetimeFigureOut">
              <a:rPr lang="en-US"/>
              <a:pPr>
                <a:defRPr/>
              </a:pPr>
              <a:t>12/18/18</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C5E7091F-4ECC-764C-A8C7-5AEA3D386CE6}" type="slidenum">
              <a:rPr lang="en-US"/>
              <a:pPr>
                <a:defRPr/>
              </a:pPr>
              <a:t>‹#›</a:t>
            </a:fld>
            <a:endParaRPr lang="en-US"/>
          </a:p>
        </p:txBody>
      </p:sp>
    </p:spTree>
    <p:extLst>
      <p:ext uri="{BB962C8B-B14F-4D97-AF65-F5344CB8AC3E}">
        <p14:creationId xmlns:p14="http://schemas.microsoft.com/office/powerpoint/2010/main" val="40623034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fld id="{241CE974-A63F-194B-B403-62B474DAD481}" type="datetimeFigureOut">
              <a:rPr lang="en-US"/>
              <a:pPr>
                <a:defRPr/>
              </a:pPr>
              <a:t>12/18/18</a:t>
            </a:fld>
            <a:endParaRPr lang="en-US"/>
          </a:p>
        </p:txBody>
      </p:sp>
      <p:sp>
        <p:nvSpPr>
          <p:cNvPr id="8" name="Footer Placeholder 4"/>
          <p:cNvSpPr>
            <a:spLocks noGrp="1"/>
          </p:cNvSpPr>
          <p:nvPr>
            <p:ph type="ftr" sz="quarter" idx="11"/>
          </p:nvPr>
        </p:nvSpPr>
        <p:spPr/>
        <p:txBody>
          <a:bodyPr/>
          <a:lstStyle>
            <a:lvl1pPr defTabSz="91440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1588838F-A839-FF4F-8676-3832790C5DC3}" type="slidenum">
              <a:rPr lang="en-US"/>
              <a:pPr>
                <a:defRPr/>
              </a:pPr>
              <a:t>‹#›</a:t>
            </a:fld>
            <a:endParaRPr lang="en-US"/>
          </a:p>
        </p:txBody>
      </p:sp>
    </p:spTree>
    <p:extLst>
      <p:ext uri="{BB962C8B-B14F-4D97-AF65-F5344CB8AC3E}">
        <p14:creationId xmlns:p14="http://schemas.microsoft.com/office/powerpoint/2010/main" val="7536922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fld id="{F1FE1DFB-1A06-9C4A-98DA-64EE2002EC26}" type="datetimeFigureOut">
              <a:rPr lang="en-US"/>
              <a:pPr>
                <a:defRPr/>
              </a:pPr>
              <a:t>12/18/18</a:t>
            </a:fld>
            <a:endParaRPr lang="en-US"/>
          </a:p>
        </p:txBody>
      </p:sp>
      <p:sp>
        <p:nvSpPr>
          <p:cNvPr id="4" name="Footer Placeholder 4"/>
          <p:cNvSpPr>
            <a:spLocks noGrp="1"/>
          </p:cNvSpPr>
          <p:nvPr>
            <p:ph type="ftr" sz="quarter" idx="11"/>
          </p:nvPr>
        </p:nvSpPr>
        <p:spPr/>
        <p:txBody>
          <a:bodyPr/>
          <a:lstStyle>
            <a:lvl1pPr defTabSz="91440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A3083194-0235-3842-87BE-CFC896B86CFE}" type="slidenum">
              <a:rPr lang="en-US"/>
              <a:pPr>
                <a:defRPr/>
              </a:pPr>
              <a:t>‹#›</a:t>
            </a:fld>
            <a:endParaRPr lang="en-US"/>
          </a:p>
        </p:txBody>
      </p:sp>
    </p:spTree>
    <p:extLst>
      <p:ext uri="{BB962C8B-B14F-4D97-AF65-F5344CB8AC3E}">
        <p14:creationId xmlns:p14="http://schemas.microsoft.com/office/powerpoint/2010/main" val="42650027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fld id="{A756F65E-DB2D-EC45-98C6-7387C3431135}" type="datetimeFigureOut">
              <a:rPr lang="en-US"/>
              <a:pPr>
                <a:defRPr/>
              </a:pPr>
              <a:t>12/18/18</a:t>
            </a:fld>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94AB82FF-EC80-0E45-8D47-B0104B5D250A}" type="slidenum">
              <a:rPr lang="en-US"/>
              <a:pPr>
                <a:defRPr/>
              </a:pPr>
              <a:t>‹#›</a:t>
            </a:fld>
            <a:endParaRPr lang="en-US"/>
          </a:p>
        </p:txBody>
      </p:sp>
    </p:spTree>
    <p:extLst>
      <p:ext uri="{BB962C8B-B14F-4D97-AF65-F5344CB8AC3E}">
        <p14:creationId xmlns:p14="http://schemas.microsoft.com/office/powerpoint/2010/main" val="42855280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B444731A-29CB-764A-95E1-389999B9ED9F}" type="datetimeFigureOut">
              <a:rPr lang="en-US"/>
              <a:pPr>
                <a:defRPr/>
              </a:pPr>
              <a:t>12/18/18</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38892EB7-8482-BE4A-AC48-8B59818079F5}" type="slidenum">
              <a:rPr lang="en-US"/>
              <a:pPr>
                <a:defRPr/>
              </a:pPr>
              <a:t>‹#›</a:t>
            </a:fld>
            <a:endParaRPr lang="en-US"/>
          </a:p>
        </p:txBody>
      </p:sp>
    </p:spTree>
    <p:extLst>
      <p:ext uri="{BB962C8B-B14F-4D97-AF65-F5344CB8AC3E}">
        <p14:creationId xmlns:p14="http://schemas.microsoft.com/office/powerpoint/2010/main" val="17937276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2AD76EF6-E7EB-4E48-ADBF-3C628478515B}" type="datetimeFigureOut">
              <a:rPr lang="en-US"/>
              <a:pPr>
                <a:defRPr/>
              </a:pPr>
              <a:t>12/18/18</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D84A56F9-3687-F94C-9C1F-1876D5EEB4B4}" type="slidenum">
              <a:rPr lang="en-US"/>
              <a:pPr>
                <a:defRPr/>
              </a:pPr>
              <a:t>‹#›</a:t>
            </a:fld>
            <a:endParaRPr lang="en-US"/>
          </a:p>
        </p:txBody>
      </p:sp>
    </p:spTree>
    <p:extLst>
      <p:ext uri="{BB962C8B-B14F-4D97-AF65-F5344CB8AC3E}">
        <p14:creationId xmlns:p14="http://schemas.microsoft.com/office/powerpoint/2010/main" val="40437960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CE7D9C6F-CE1F-A643-AA2E-79E33BA0D25C}"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5595A33-2C5A-854E-A14A-EFA92DB252F8}" type="slidenum">
              <a:rPr lang="en-US"/>
              <a:pPr>
                <a:defRPr/>
              </a:pPr>
              <a:t>‹#›</a:t>
            </a:fld>
            <a:endParaRPr lang="en-US"/>
          </a:p>
        </p:txBody>
      </p:sp>
    </p:spTree>
    <p:extLst>
      <p:ext uri="{BB962C8B-B14F-4D97-AF65-F5344CB8AC3E}">
        <p14:creationId xmlns:p14="http://schemas.microsoft.com/office/powerpoint/2010/main" val="2162640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E9890125-1ED5-9946-9417-12F95090D07B}"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8372A3F-406C-124E-8F7A-49406BB30F96}" type="slidenum">
              <a:rPr lang="en-US"/>
              <a:pPr>
                <a:defRPr/>
              </a:pPr>
              <a:t>‹#›</a:t>
            </a:fld>
            <a:endParaRPr lang="en-US"/>
          </a:p>
        </p:txBody>
      </p:sp>
    </p:spTree>
    <p:extLst>
      <p:ext uri="{BB962C8B-B14F-4D97-AF65-F5344CB8AC3E}">
        <p14:creationId xmlns:p14="http://schemas.microsoft.com/office/powerpoint/2010/main" val="24723282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9E896A9-1F03-5A44-BB87-97EF1C3E5D88}" type="slidenum">
              <a:rPr lang="en-US"/>
              <a:pPr>
                <a:defRPr/>
              </a:pPr>
              <a:t>‹#›</a:t>
            </a:fld>
            <a:endParaRPr lang="en-US"/>
          </a:p>
        </p:txBody>
      </p:sp>
    </p:spTree>
    <p:extLst>
      <p:ext uri="{BB962C8B-B14F-4D97-AF65-F5344CB8AC3E}">
        <p14:creationId xmlns:p14="http://schemas.microsoft.com/office/powerpoint/2010/main" val="12081404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193947D-E775-A34E-A66D-F4F912DEFDD7}" type="slidenum">
              <a:rPr lang="en-US"/>
              <a:pPr>
                <a:defRPr/>
              </a:pPr>
              <a:t>‹#›</a:t>
            </a:fld>
            <a:endParaRPr lang="en-US"/>
          </a:p>
        </p:txBody>
      </p:sp>
    </p:spTree>
    <p:extLst>
      <p:ext uri="{BB962C8B-B14F-4D97-AF65-F5344CB8AC3E}">
        <p14:creationId xmlns:p14="http://schemas.microsoft.com/office/powerpoint/2010/main" val="3245660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12EBA0-CE89-EE46-96E7-128DBB8D58E0}" type="slidenum">
              <a:rPr lang="en-US"/>
              <a:pPr>
                <a:defRPr/>
              </a:pPr>
              <a:t>‹#›</a:t>
            </a:fld>
            <a:endParaRPr lang="en-US"/>
          </a:p>
        </p:txBody>
      </p:sp>
    </p:spTree>
    <p:extLst>
      <p:ext uri="{BB962C8B-B14F-4D97-AF65-F5344CB8AC3E}">
        <p14:creationId xmlns:p14="http://schemas.microsoft.com/office/powerpoint/2010/main" val="834867502"/>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234268B-C9ED-E340-AB98-9EFCFB30BA12}" type="slidenum">
              <a:rPr lang="en-US"/>
              <a:pPr>
                <a:defRPr/>
              </a:pPr>
              <a:t>‹#›</a:t>
            </a:fld>
            <a:endParaRPr lang="en-US"/>
          </a:p>
        </p:txBody>
      </p:sp>
    </p:spTree>
    <p:extLst>
      <p:ext uri="{BB962C8B-B14F-4D97-AF65-F5344CB8AC3E}">
        <p14:creationId xmlns:p14="http://schemas.microsoft.com/office/powerpoint/2010/main" val="42914133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3B45DD7-DD72-D344-822A-46FB3F7A1CDB}" type="slidenum">
              <a:rPr lang="en-US"/>
              <a:pPr>
                <a:defRPr/>
              </a:pPr>
              <a:t>‹#›</a:t>
            </a:fld>
            <a:endParaRPr lang="en-US"/>
          </a:p>
        </p:txBody>
      </p:sp>
    </p:spTree>
    <p:extLst>
      <p:ext uri="{BB962C8B-B14F-4D97-AF65-F5344CB8AC3E}">
        <p14:creationId xmlns:p14="http://schemas.microsoft.com/office/powerpoint/2010/main" val="30034618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A214A527-873D-204D-8407-B3DBF169FB2E}" type="slidenum">
              <a:rPr lang="en-US"/>
              <a:pPr>
                <a:defRPr/>
              </a:pPr>
              <a:t>‹#›</a:t>
            </a:fld>
            <a:endParaRPr lang="en-US"/>
          </a:p>
        </p:txBody>
      </p:sp>
    </p:spTree>
    <p:extLst>
      <p:ext uri="{BB962C8B-B14F-4D97-AF65-F5344CB8AC3E}">
        <p14:creationId xmlns:p14="http://schemas.microsoft.com/office/powerpoint/2010/main" val="13413811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D97B6769-E1C4-8B47-80BC-99AB84CA4D71}" type="slidenum">
              <a:rPr lang="en-US"/>
              <a:pPr>
                <a:defRPr/>
              </a:pPr>
              <a:t>‹#›</a:t>
            </a:fld>
            <a:endParaRPr lang="en-US"/>
          </a:p>
        </p:txBody>
      </p:sp>
    </p:spTree>
    <p:extLst>
      <p:ext uri="{BB962C8B-B14F-4D97-AF65-F5344CB8AC3E}">
        <p14:creationId xmlns:p14="http://schemas.microsoft.com/office/powerpoint/2010/main" val="23967079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2312A825-DD94-AF4A-A681-3FE19FF6676D}" type="slidenum">
              <a:rPr lang="en-US"/>
              <a:pPr>
                <a:defRPr/>
              </a:pPr>
              <a:t>‹#›</a:t>
            </a:fld>
            <a:endParaRPr lang="en-US"/>
          </a:p>
        </p:txBody>
      </p:sp>
    </p:spTree>
    <p:extLst>
      <p:ext uri="{BB962C8B-B14F-4D97-AF65-F5344CB8AC3E}">
        <p14:creationId xmlns:p14="http://schemas.microsoft.com/office/powerpoint/2010/main" val="42881692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99CB7963-1E6E-9344-8A4B-BED091040135}" type="slidenum">
              <a:rPr lang="en-US"/>
              <a:pPr>
                <a:defRPr/>
              </a:pPr>
              <a:t>‹#›</a:t>
            </a:fld>
            <a:endParaRPr lang="en-US"/>
          </a:p>
        </p:txBody>
      </p:sp>
    </p:spTree>
    <p:extLst>
      <p:ext uri="{BB962C8B-B14F-4D97-AF65-F5344CB8AC3E}">
        <p14:creationId xmlns:p14="http://schemas.microsoft.com/office/powerpoint/2010/main" val="33639456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783F6FEC-9397-B846-BD34-2BBF06A198CD}" type="slidenum">
              <a:rPr lang="en-US"/>
              <a:pPr>
                <a:defRPr/>
              </a:pPr>
              <a:t>‹#›</a:t>
            </a:fld>
            <a:endParaRPr lang="en-US"/>
          </a:p>
        </p:txBody>
      </p:sp>
    </p:spTree>
    <p:extLst>
      <p:ext uri="{BB962C8B-B14F-4D97-AF65-F5344CB8AC3E}">
        <p14:creationId xmlns:p14="http://schemas.microsoft.com/office/powerpoint/2010/main" val="6290138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B0078C1-D0CB-8E4F-9615-186733D73AF8}" type="slidenum">
              <a:rPr lang="en-US"/>
              <a:pPr>
                <a:defRPr/>
              </a:pPr>
              <a:t>‹#›</a:t>
            </a:fld>
            <a:endParaRPr lang="en-US"/>
          </a:p>
        </p:txBody>
      </p:sp>
    </p:spTree>
    <p:extLst>
      <p:ext uri="{BB962C8B-B14F-4D97-AF65-F5344CB8AC3E}">
        <p14:creationId xmlns:p14="http://schemas.microsoft.com/office/powerpoint/2010/main" val="9472396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2FC1B9B-C0C7-A44D-B41D-5FADFB39D699}" type="slidenum">
              <a:rPr lang="en-US"/>
              <a:pPr>
                <a:defRPr/>
              </a:pPr>
              <a:t>‹#›</a:t>
            </a:fld>
            <a:endParaRPr lang="en-US"/>
          </a:p>
        </p:txBody>
      </p:sp>
    </p:spTree>
    <p:extLst>
      <p:ext uri="{BB962C8B-B14F-4D97-AF65-F5344CB8AC3E}">
        <p14:creationId xmlns:p14="http://schemas.microsoft.com/office/powerpoint/2010/main" val="38459289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3EE1B5DD-FE8A-7543-8C01-9AAF10B0A683}" type="slidenum">
              <a:rPr lang="en-US"/>
              <a:pPr>
                <a:defRPr/>
              </a:pPr>
              <a:t>‹#›</a:t>
            </a:fld>
            <a:endParaRPr lang="en-US"/>
          </a:p>
        </p:txBody>
      </p:sp>
    </p:spTree>
    <p:extLst>
      <p:ext uri="{BB962C8B-B14F-4D97-AF65-F5344CB8AC3E}">
        <p14:creationId xmlns:p14="http://schemas.microsoft.com/office/powerpoint/2010/main" val="1681783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6DC51-CB33-A44E-9C06-2319A2AECB56}" type="slidenum">
              <a:rPr lang="en-US"/>
              <a:pPr>
                <a:defRPr/>
              </a:pPr>
              <a:t>‹#›</a:t>
            </a:fld>
            <a:endParaRPr lang="en-US"/>
          </a:p>
        </p:txBody>
      </p:sp>
    </p:spTree>
    <p:extLst>
      <p:ext uri="{BB962C8B-B14F-4D97-AF65-F5344CB8AC3E}">
        <p14:creationId xmlns:p14="http://schemas.microsoft.com/office/powerpoint/2010/main" val="149737242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vl1pPr>
          </a:lstStyle>
          <a:p>
            <a:pPr>
              <a:defRPr/>
            </a:pPr>
            <a:fld id="{AC223E9C-17DE-904D-9294-AC192C2158FE}" type="slidenum">
              <a:rPr lang="en-US"/>
              <a:pPr>
                <a:defRPr/>
              </a:pPr>
              <a:t>‹#›</a:t>
            </a:fld>
            <a:endParaRPr lang="en-US"/>
          </a:p>
        </p:txBody>
      </p:sp>
    </p:spTree>
    <p:extLst>
      <p:ext uri="{BB962C8B-B14F-4D97-AF65-F5344CB8AC3E}">
        <p14:creationId xmlns:p14="http://schemas.microsoft.com/office/powerpoint/2010/main" val="7769658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vl1pPr>
          </a:lstStyle>
          <a:p>
            <a:pPr>
              <a:defRPr/>
            </a:pPr>
            <a:fld id="{D97EAB49-388F-C64A-A98C-538FB581DEC5}" type="slidenum">
              <a:rPr lang="en-US"/>
              <a:pPr>
                <a:defRPr/>
              </a:pPr>
              <a:t>‹#›</a:t>
            </a:fld>
            <a:endParaRPr lang="en-US"/>
          </a:p>
        </p:txBody>
      </p:sp>
    </p:spTree>
    <p:extLst>
      <p:ext uri="{BB962C8B-B14F-4D97-AF65-F5344CB8AC3E}">
        <p14:creationId xmlns:p14="http://schemas.microsoft.com/office/powerpoint/2010/main" val="18343175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vl1pPr>
          </a:lstStyle>
          <a:p>
            <a:pPr>
              <a:defRPr/>
            </a:pPr>
            <a:fld id="{E7D0B11A-3854-C84D-8FBE-7C8F1642044D}" type="slidenum">
              <a:rPr lang="en-US"/>
              <a:pPr>
                <a:defRPr/>
              </a:pPr>
              <a:t>‹#›</a:t>
            </a:fld>
            <a:endParaRPr lang="en-US"/>
          </a:p>
        </p:txBody>
      </p:sp>
    </p:spTree>
    <p:extLst>
      <p:ext uri="{BB962C8B-B14F-4D97-AF65-F5344CB8AC3E}">
        <p14:creationId xmlns:p14="http://schemas.microsoft.com/office/powerpoint/2010/main" val="3468623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vl1pPr>
          </a:lstStyle>
          <a:p>
            <a:pPr>
              <a:defRPr/>
            </a:pPr>
            <a:fld id="{A5BB8665-667C-D342-BEDC-05EB44778638}" type="slidenum">
              <a:rPr lang="en-US"/>
              <a:pPr>
                <a:defRPr/>
              </a:pPr>
              <a:t>‹#›</a:t>
            </a:fld>
            <a:endParaRPr lang="en-US"/>
          </a:p>
        </p:txBody>
      </p:sp>
    </p:spTree>
    <p:extLst>
      <p:ext uri="{BB962C8B-B14F-4D97-AF65-F5344CB8AC3E}">
        <p14:creationId xmlns:p14="http://schemas.microsoft.com/office/powerpoint/2010/main" val="24918778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20000"/>
              </a:spcBef>
              <a:defRPr/>
            </a:lvl1pPr>
          </a:lstStyle>
          <a:p>
            <a:pPr>
              <a:defRPr/>
            </a:pPr>
            <a:fld id="{6590207C-70E9-444D-A6A8-4593746A58B5}" type="slidenum">
              <a:rPr lang="en-US"/>
              <a:pPr>
                <a:defRPr/>
              </a:pPr>
              <a:t>‹#›</a:t>
            </a:fld>
            <a:endParaRPr lang="en-US"/>
          </a:p>
        </p:txBody>
      </p:sp>
    </p:spTree>
    <p:extLst>
      <p:ext uri="{BB962C8B-B14F-4D97-AF65-F5344CB8AC3E}">
        <p14:creationId xmlns:p14="http://schemas.microsoft.com/office/powerpoint/2010/main" val="18679086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spcBef>
                <a:spcPct val="20000"/>
              </a:spcBef>
              <a:defRPr/>
            </a:lvl1pPr>
          </a:lstStyle>
          <a:p>
            <a:pPr>
              <a:defRPr/>
            </a:pPr>
            <a:fld id="{2939EACC-A788-A847-ADCF-C7D8102218F6}" type="slidenum">
              <a:rPr lang="en-US"/>
              <a:pPr>
                <a:defRPr/>
              </a:pPr>
              <a:t>‹#›</a:t>
            </a:fld>
            <a:endParaRPr lang="en-US"/>
          </a:p>
        </p:txBody>
      </p:sp>
    </p:spTree>
    <p:extLst>
      <p:ext uri="{BB962C8B-B14F-4D97-AF65-F5344CB8AC3E}">
        <p14:creationId xmlns:p14="http://schemas.microsoft.com/office/powerpoint/2010/main" val="25916072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spcBef>
                <a:spcPct val="20000"/>
              </a:spcBef>
              <a:defRPr/>
            </a:lvl1pPr>
          </a:lstStyle>
          <a:p>
            <a:pPr>
              <a:defRPr/>
            </a:pPr>
            <a:fld id="{5425CB17-C2F2-ED45-BF44-4B15537B212F}" type="slidenum">
              <a:rPr lang="en-US"/>
              <a:pPr>
                <a:defRPr/>
              </a:pPr>
              <a:t>‹#›</a:t>
            </a:fld>
            <a:endParaRPr lang="en-US"/>
          </a:p>
        </p:txBody>
      </p:sp>
    </p:spTree>
    <p:extLst>
      <p:ext uri="{BB962C8B-B14F-4D97-AF65-F5344CB8AC3E}">
        <p14:creationId xmlns:p14="http://schemas.microsoft.com/office/powerpoint/2010/main" val="22028208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vl1pPr>
          </a:lstStyle>
          <a:p>
            <a:pPr>
              <a:defRPr/>
            </a:pPr>
            <a:fld id="{57AB6CFB-F195-C547-B073-9C6D34BBDF7D}" type="slidenum">
              <a:rPr lang="en-US"/>
              <a:pPr>
                <a:defRPr/>
              </a:pPr>
              <a:t>‹#›</a:t>
            </a:fld>
            <a:endParaRPr lang="en-US"/>
          </a:p>
        </p:txBody>
      </p:sp>
    </p:spTree>
    <p:extLst>
      <p:ext uri="{BB962C8B-B14F-4D97-AF65-F5344CB8AC3E}">
        <p14:creationId xmlns:p14="http://schemas.microsoft.com/office/powerpoint/2010/main" val="17749202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vl1pPr>
          </a:lstStyle>
          <a:p>
            <a:pPr>
              <a:defRPr/>
            </a:pPr>
            <a:fld id="{C036C87D-6276-7343-AC20-905BBF0177AD}" type="slidenum">
              <a:rPr lang="en-US"/>
              <a:pPr>
                <a:defRPr/>
              </a:pPr>
              <a:t>‹#›</a:t>
            </a:fld>
            <a:endParaRPr lang="en-US"/>
          </a:p>
        </p:txBody>
      </p:sp>
    </p:spTree>
    <p:extLst>
      <p:ext uri="{BB962C8B-B14F-4D97-AF65-F5344CB8AC3E}">
        <p14:creationId xmlns:p14="http://schemas.microsoft.com/office/powerpoint/2010/main" val="19314099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vl1pPr>
          </a:lstStyle>
          <a:p>
            <a:pPr>
              <a:defRPr/>
            </a:pPr>
            <a:fld id="{82220D82-6BD6-F14C-90A1-33AA4FABB326}" type="slidenum">
              <a:rPr lang="en-US"/>
              <a:pPr>
                <a:defRPr/>
              </a:pPr>
              <a:t>‹#›</a:t>
            </a:fld>
            <a:endParaRPr lang="en-US"/>
          </a:p>
        </p:txBody>
      </p:sp>
    </p:spTree>
    <p:extLst>
      <p:ext uri="{BB962C8B-B14F-4D97-AF65-F5344CB8AC3E}">
        <p14:creationId xmlns:p14="http://schemas.microsoft.com/office/powerpoint/2010/main" val="1620826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307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0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A0C26F-D1E6-9A44-B869-64747EBB8A87}" type="slidenum">
              <a:rPr lang="en-US"/>
              <a:pPr>
                <a:defRPr/>
              </a:pPr>
              <a:t>‹#›</a:t>
            </a:fld>
            <a:endParaRPr lang="en-US"/>
          </a:p>
        </p:txBody>
      </p:sp>
    </p:spTree>
    <p:extLst>
      <p:ext uri="{BB962C8B-B14F-4D97-AF65-F5344CB8AC3E}">
        <p14:creationId xmlns:p14="http://schemas.microsoft.com/office/powerpoint/2010/main" val="33187019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vl1pPr>
          </a:lstStyle>
          <a:p>
            <a:pPr>
              <a:defRPr/>
            </a:pPr>
            <a:fld id="{98EDE2D3-1BD6-F84A-9136-419B303D0D8B}" type="slidenum">
              <a:rPr lang="en-US"/>
              <a:pPr>
                <a:defRPr/>
              </a:pPr>
              <a:t>‹#›</a:t>
            </a:fld>
            <a:endParaRPr lang="en-US"/>
          </a:p>
        </p:txBody>
      </p:sp>
    </p:spTree>
    <p:extLst>
      <p:ext uri="{BB962C8B-B14F-4D97-AF65-F5344CB8AC3E}">
        <p14:creationId xmlns:p14="http://schemas.microsoft.com/office/powerpoint/2010/main" val="6177549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20000"/>
              </a:spcBef>
              <a:defRPr/>
            </a:lvl1pPr>
          </a:lstStyle>
          <a:p>
            <a:pPr>
              <a:defRPr/>
            </a:pPr>
            <a:fld id="{750EF896-8E08-634E-8764-846C3BD8B5E9}" type="slidenum">
              <a:rPr lang="en-US"/>
              <a:pPr>
                <a:defRPr/>
              </a:pPr>
              <a:t>‹#›</a:t>
            </a:fld>
            <a:endParaRPr lang="en-US"/>
          </a:p>
        </p:txBody>
      </p:sp>
    </p:spTree>
    <p:extLst>
      <p:ext uri="{BB962C8B-B14F-4D97-AF65-F5344CB8AC3E}">
        <p14:creationId xmlns:p14="http://schemas.microsoft.com/office/powerpoint/2010/main" val="33048458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spcBef>
                <a:spcPct val="20000"/>
              </a:spcBef>
              <a:defRPr/>
            </a:lvl1pPr>
          </a:lstStyle>
          <a:p>
            <a:pPr>
              <a:defRPr/>
            </a:pPr>
            <a:fld id="{D0BC2BD2-2128-FC49-9509-E98365B51E36}" type="slidenum">
              <a:rPr lang="en-US"/>
              <a:pPr>
                <a:defRPr/>
              </a:pPr>
              <a:t>‹#›</a:t>
            </a:fld>
            <a:endParaRPr lang="en-US"/>
          </a:p>
        </p:txBody>
      </p:sp>
    </p:spTree>
    <p:extLst>
      <p:ext uri="{BB962C8B-B14F-4D97-AF65-F5344CB8AC3E}">
        <p14:creationId xmlns:p14="http://schemas.microsoft.com/office/powerpoint/2010/main" val="19716457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7"/>
          <p:cNvSpPr>
            <a:spLocks noGrp="1" noChangeArrowheads="1"/>
          </p:cNvSpPr>
          <p:nvPr>
            <p:ph type="sldNum" sz="quarter" idx="11"/>
          </p:nvPr>
        </p:nvSpPr>
        <p:spPr/>
        <p:txBody>
          <a:bodyPr/>
          <a:lstStyle>
            <a:lvl1pPr>
              <a:spcBef>
                <a:spcPct val="20000"/>
              </a:spcBef>
              <a:defRPr>
                <a:latin typeface="Garamond"/>
              </a:defRPr>
            </a:lvl1pPr>
          </a:lstStyle>
          <a:p>
            <a:pPr>
              <a:defRPr/>
            </a:pPr>
            <a:fld id="{2B68CCFD-69CD-3A4A-85CB-433BE97CCFBC}" type="slidenum">
              <a:rPr lang="en-US"/>
              <a:pPr>
                <a:defRPr/>
              </a:pPr>
              <a:t>‹#›</a:t>
            </a:fld>
            <a:endParaRPr lang="en-US"/>
          </a:p>
        </p:txBody>
      </p:sp>
      <p:sp>
        <p:nvSpPr>
          <p:cNvPr id="6" name="Rectangle 1038"/>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3067684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7"/>
          <p:cNvSpPr>
            <a:spLocks noGrp="1" noChangeArrowheads="1"/>
          </p:cNvSpPr>
          <p:nvPr>
            <p:ph type="sldNum" sz="quarter" idx="11"/>
          </p:nvPr>
        </p:nvSpPr>
        <p:spPr/>
        <p:txBody>
          <a:bodyPr/>
          <a:lstStyle>
            <a:lvl1pPr>
              <a:spcBef>
                <a:spcPct val="20000"/>
              </a:spcBef>
              <a:defRPr>
                <a:latin typeface="Garamond"/>
              </a:defRPr>
            </a:lvl1pPr>
          </a:lstStyle>
          <a:p>
            <a:pPr>
              <a:defRPr/>
            </a:pPr>
            <a:fld id="{AB8BDF0E-7910-4F4D-88C5-8F9B421BCEC9}" type="slidenum">
              <a:rPr lang="en-US"/>
              <a:pPr>
                <a:defRPr/>
              </a:pPr>
              <a:t>‹#›</a:t>
            </a:fld>
            <a:endParaRPr lang="en-US"/>
          </a:p>
        </p:txBody>
      </p:sp>
      <p:sp>
        <p:nvSpPr>
          <p:cNvPr id="6" name="Rectangle 1038"/>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6016779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027"/>
          <p:cNvSpPr>
            <a:spLocks noGrp="1" noChangeArrowheads="1"/>
          </p:cNvSpPr>
          <p:nvPr>
            <p:ph type="sldNum" sz="quarter" idx="11"/>
          </p:nvPr>
        </p:nvSpPr>
        <p:spPr/>
        <p:txBody>
          <a:bodyPr/>
          <a:lstStyle>
            <a:lvl1pPr>
              <a:spcBef>
                <a:spcPct val="20000"/>
              </a:spcBef>
              <a:defRPr>
                <a:latin typeface="Garamond"/>
              </a:defRPr>
            </a:lvl1pPr>
          </a:lstStyle>
          <a:p>
            <a:pPr>
              <a:defRPr/>
            </a:pPr>
            <a:fld id="{D25AD1AB-28A3-0A4A-B8BB-9BE89E557892}" type="slidenum">
              <a:rPr lang="en-US"/>
              <a:pPr>
                <a:defRPr/>
              </a:pPr>
              <a:t>‹#›</a:t>
            </a:fld>
            <a:endParaRPr lang="en-US"/>
          </a:p>
        </p:txBody>
      </p:sp>
      <p:sp>
        <p:nvSpPr>
          <p:cNvPr id="7" name="Rectangle 1038"/>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8228391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1027"/>
          <p:cNvSpPr>
            <a:spLocks noGrp="1" noChangeArrowheads="1"/>
          </p:cNvSpPr>
          <p:nvPr>
            <p:ph type="sldNum" sz="quarter" idx="11"/>
          </p:nvPr>
        </p:nvSpPr>
        <p:spPr/>
        <p:txBody>
          <a:bodyPr/>
          <a:lstStyle>
            <a:lvl1pPr>
              <a:spcBef>
                <a:spcPct val="20000"/>
              </a:spcBef>
              <a:defRPr>
                <a:latin typeface="Garamond"/>
              </a:defRPr>
            </a:lvl1pPr>
          </a:lstStyle>
          <a:p>
            <a:pPr>
              <a:defRPr/>
            </a:pPr>
            <a:fld id="{A7D366EA-FD6E-6D45-9674-AA346E7B4A60}" type="slidenum">
              <a:rPr lang="en-US"/>
              <a:pPr>
                <a:defRPr/>
              </a:pPr>
              <a:t>‹#›</a:t>
            </a:fld>
            <a:endParaRPr lang="en-US"/>
          </a:p>
        </p:txBody>
      </p:sp>
      <p:sp>
        <p:nvSpPr>
          <p:cNvPr id="9" name="Rectangle 1038"/>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5058388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1027"/>
          <p:cNvSpPr>
            <a:spLocks noGrp="1" noChangeArrowheads="1"/>
          </p:cNvSpPr>
          <p:nvPr>
            <p:ph type="sldNum" sz="quarter" idx="11"/>
          </p:nvPr>
        </p:nvSpPr>
        <p:spPr/>
        <p:txBody>
          <a:bodyPr/>
          <a:lstStyle>
            <a:lvl1pPr>
              <a:spcBef>
                <a:spcPct val="20000"/>
              </a:spcBef>
              <a:defRPr>
                <a:latin typeface="Garamond"/>
              </a:defRPr>
            </a:lvl1pPr>
          </a:lstStyle>
          <a:p>
            <a:pPr>
              <a:defRPr/>
            </a:pPr>
            <a:fld id="{01594177-2995-D94E-8B75-EFF3B99210A2}" type="slidenum">
              <a:rPr lang="en-US"/>
              <a:pPr>
                <a:defRPr/>
              </a:pPr>
              <a:t>‹#›</a:t>
            </a:fld>
            <a:endParaRPr lang="en-US"/>
          </a:p>
        </p:txBody>
      </p:sp>
      <p:sp>
        <p:nvSpPr>
          <p:cNvPr id="5" name="Rectangle 1038"/>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6251800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1027"/>
          <p:cNvSpPr>
            <a:spLocks noGrp="1" noChangeArrowheads="1"/>
          </p:cNvSpPr>
          <p:nvPr>
            <p:ph type="sldNum" sz="quarter" idx="11"/>
          </p:nvPr>
        </p:nvSpPr>
        <p:spPr/>
        <p:txBody>
          <a:bodyPr/>
          <a:lstStyle>
            <a:lvl1pPr>
              <a:spcBef>
                <a:spcPct val="20000"/>
              </a:spcBef>
              <a:defRPr>
                <a:latin typeface="Garamond"/>
              </a:defRPr>
            </a:lvl1pPr>
          </a:lstStyle>
          <a:p>
            <a:pPr>
              <a:defRPr/>
            </a:pPr>
            <a:fld id="{7C808535-3C2E-014B-9D22-5AEC0499D275}" type="slidenum">
              <a:rPr lang="en-US"/>
              <a:pPr>
                <a:defRPr/>
              </a:pPr>
              <a:t>‹#›</a:t>
            </a:fld>
            <a:endParaRPr lang="en-US"/>
          </a:p>
        </p:txBody>
      </p:sp>
      <p:sp>
        <p:nvSpPr>
          <p:cNvPr id="4" name="Rectangle 1038"/>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8330672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027"/>
          <p:cNvSpPr>
            <a:spLocks noGrp="1" noChangeArrowheads="1"/>
          </p:cNvSpPr>
          <p:nvPr>
            <p:ph type="sldNum" sz="quarter" idx="11"/>
          </p:nvPr>
        </p:nvSpPr>
        <p:spPr/>
        <p:txBody>
          <a:bodyPr/>
          <a:lstStyle>
            <a:lvl1pPr>
              <a:spcBef>
                <a:spcPct val="20000"/>
              </a:spcBef>
              <a:defRPr>
                <a:latin typeface="Garamond"/>
              </a:defRPr>
            </a:lvl1pPr>
          </a:lstStyle>
          <a:p>
            <a:pPr>
              <a:defRPr/>
            </a:pPr>
            <a:fld id="{F4A80A34-1B8C-BC47-8083-95881BC4D5D7}" type="slidenum">
              <a:rPr lang="en-US"/>
              <a:pPr>
                <a:defRPr/>
              </a:pPr>
              <a:t>‹#›</a:t>
            </a:fld>
            <a:endParaRPr lang="en-US"/>
          </a:p>
        </p:txBody>
      </p:sp>
      <p:sp>
        <p:nvSpPr>
          <p:cNvPr id="7" name="Rectangle 1038"/>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508103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61C55B-C5C8-D140-8C52-C2D18B9B8F77}" type="slidenum">
              <a:rPr lang="en-US"/>
              <a:pPr>
                <a:defRPr/>
              </a:pPr>
              <a:t>‹#›</a:t>
            </a:fld>
            <a:endParaRPr lang="en-US"/>
          </a:p>
        </p:txBody>
      </p:sp>
    </p:spTree>
    <p:extLst>
      <p:ext uri="{BB962C8B-B14F-4D97-AF65-F5344CB8AC3E}">
        <p14:creationId xmlns:p14="http://schemas.microsoft.com/office/powerpoint/2010/main" val="8314937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027"/>
          <p:cNvSpPr>
            <a:spLocks noGrp="1" noChangeArrowheads="1"/>
          </p:cNvSpPr>
          <p:nvPr>
            <p:ph type="sldNum" sz="quarter" idx="11"/>
          </p:nvPr>
        </p:nvSpPr>
        <p:spPr/>
        <p:txBody>
          <a:bodyPr/>
          <a:lstStyle>
            <a:lvl1pPr>
              <a:spcBef>
                <a:spcPct val="20000"/>
              </a:spcBef>
              <a:defRPr>
                <a:latin typeface="Garamond"/>
              </a:defRPr>
            </a:lvl1pPr>
          </a:lstStyle>
          <a:p>
            <a:pPr>
              <a:defRPr/>
            </a:pPr>
            <a:fld id="{40CE478D-2D21-754C-81AB-5B73F56827E4}" type="slidenum">
              <a:rPr lang="en-US"/>
              <a:pPr>
                <a:defRPr/>
              </a:pPr>
              <a:t>‹#›</a:t>
            </a:fld>
            <a:endParaRPr lang="en-US"/>
          </a:p>
        </p:txBody>
      </p:sp>
      <p:sp>
        <p:nvSpPr>
          <p:cNvPr id="7" name="Rectangle 1038"/>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28582899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7"/>
          <p:cNvSpPr>
            <a:spLocks noGrp="1" noChangeArrowheads="1"/>
          </p:cNvSpPr>
          <p:nvPr>
            <p:ph type="sldNum" sz="quarter" idx="11"/>
          </p:nvPr>
        </p:nvSpPr>
        <p:spPr/>
        <p:txBody>
          <a:bodyPr/>
          <a:lstStyle>
            <a:lvl1pPr>
              <a:spcBef>
                <a:spcPct val="20000"/>
              </a:spcBef>
              <a:defRPr>
                <a:latin typeface="Garamond"/>
              </a:defRPr>
            </a:lvl1pPr>
          </a:lstStyle>
          <a:p>
            <a:pPr>
              <a:defRPr/>
            </a:pPr>
            <a:fld id="{D85235C2-575F-8246-8922-3D2E3B8C9CFA}" type="slidenum">
              <a:rPr lang="en-US"/>
              <a:pPr>
                <a:defRPr/>
              </a:pPr>
              <a:t>‹#›</a:t>
            </a:fld>
            <a:endParaRPr lang="en-US"/>
          </a:p>
        </p:txBody>
      </p:sp>
      <p:sp>
        <p:nvSpPr>
          <p:cNvPr id="6" name="Rectangle 1038"/>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10928032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7"/>
          <p:cNvSpPr>
            <a:spLocks noGrp="1" noChangeArrowheads="1"/>
          </p:cNvSpPr>
          <p:nvPr>
            <p:ph type="sldNum" sz="quarter" idx="11"/>
          </p:nvPr>
        </p:nvSpPr>
        <p:spPr/>
        <p:txBody>
          <a:bodyPr/>
          <a:lstStyle>
            <a:lvl1pPr>
              <a:spcBef>
                <a:spcPct val="20000"/>
              </a:spcBef>
              <a:defRPr>
                <a:latin typeface="Garamond"/>
              </a:defRPr>
            </a:lvl1pPr>
          </a:lstStyle>
          <a:p>
            <a:pPr>
              <a:defRPr/>
            </a:pPr>
            <a:fld id="{AA2F27AF-831A-4E43-A9A1-72666FF729A0}" type="slidenum">
              <a:rPr lang="en-US"/>
              <a:pPr>
                <a:defRPr/>
              </a:pPr>
              <a:t>‹#›</a:t>
            </a:fld>
            <a:endParaRPr lang="en-US"/>
          </a:p>
        </p:txBody>
      </p:sp>
      <p:sp>
        <p:nvSpPr>
          <p:cNvPr id="6" name="Rectangle 1038"/>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19559453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282501532"/>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158373433"/>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517174489"/>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301956998"/>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2998023517"/>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B3EEAA-B7A1-BB40-8A8B-08FE1552701B}" type="slidenum">
              <a:rPr lang="en-US"/>
              <a:pPr>
                <a:defRPr/>
              </a:pPr>
              <a:t>‹#›</a:t>
            </a:fld>
            <a:endParaRPr lang="en-US"/>
          </a:p>
        </p:txBody>
      </p:sp>
    </p:spTree>
    <p:extLst>
      <p:ext uri="{BB962C8B-B14F-4D97-AF65-F5344CB8AC3E}">
        <p14:creationId xmlns:p14="http://schemas.microsoft.com/office/powerpoint/2010/main" val="1573016999"/>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EDF6-58FC-E54B-A376-454425C0DE02}" type="slidenum">
              <a:rPr lang="en-US"/>
              <a:pPr>
                <a:defRPr/>
              </a:pPr>
              <a:t>‹#›</a:t>
            </a:fld>
            <a:endParaRPr lang="en-US"/>
          </a:p>
        </p:txBody>
      </p:sp>
    </p:spTree>
    <p:extLst>
      <p:ext uri="{BB962C8B-B14F-4D97-AF65-F5344CB8AC3E}">
        <p14:creationId xmlns:p14="http://schemas.microsoft.com/office/powerpoint/2010/main" val="306513063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D80C01-4117-8244-A969-3FEDB955B1B7}" type="slidenum">
              <a:rPr lang="en-US"/>
              <a:pPr>
                <a:defRPr/>
              </a:pPr>
              <a:t>‹#›</a:t>
            </a:fld>
            <a:endParaRPr lang="en-US"/>
          </a:p>
        </p:txBody>
      </p:sp>
    </p:spTree>
    <p:extLst>
      <p:ext uri="{BB962C8B-B14F-4D97-AF65-F5344CB8AC3E}">
        <p14:creationId xmlns:p14="http://schemas.microsoft.com/office/powerpoint/2010/main" val="5687499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F61ABD-B9FE-AB4A-859F-D9F51553092D}" type="slidenum">
              <a:rPr lang="en-US"/>
              <a:pPr>
                <a:defRPr/>
              </a:pPr>
              <a:t>‹#›</a:t>
            </a:fld>
            <a:endParaRPr lang="en-US"/>
          </a:p>
        </p:txBody>
      </p:sp>
    </p:spTree>
    <p:extLst>
      <p:ext uri="{BB962C8B-B14F-4D97-AF65-F5344CB8AC3E}">
        <p14:creationId xmlns:p14="http://schemas.microsoft.com/office/powerpoint/2010/main" val="4244805362"/>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5C8F97-655B-3D4F-AFDC-0D458695918B}" type="slidenum">
              <a:rPr lang="en-US"/>
              <a:pPr>
                <a:defRPr/>
              </a:pPr>
              <a:t>‹#›</a:t>
            </a:fld>
            <a:endParaRPr lang="en-US"/>
          </a:p>
        </p:txBody>
      </p:sp>
    </p:spTree>
    <p:extLst>
      <p:ext uri="{BB962C8B-B14F-4D97-AF65-F5344CB8AC3E}">
        <p14:creationId xmlns:p14="http://schemas.microsoft.com/office/powerpoint/2010/main" val="1824893990"/>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53AF8CD-A64B-ED40-B557-D300AFB37592}" type="slidenum">
              <a:rPr lang="en-US"/>
              <a:pPr>
                <a:defRPr/>
              </a:pPr>
              <a:t>‹#›</a:t>
            </a:fld>
            <a:endParaRPr lang="en-US"/>
          </a:p>
        </p:txBody>
      </p:sp>
    </p:spTree>
    <p:extLst>
      <p:ext uri="{BB962C8B-B14F-4D97-AF65-F5344CB8AC3E}">
        <p14:creationId xmlns:p14="http://schemas.microsoft.com/office/powerpoint/2010/main" val="3033475169"/>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7BEF24-27BF-2B41-AE80-9255142B4796}" type="slidenum">
              <a:rPr lang="en-US"/>
              <a:pPr>
                <a:defRPr/>
              </a:pPr>
              <a:t>‹#›</a:t>
            </a:fld>
            <a:endParaRPr lang="en-US"/>
          </a:p>
        </p:txBody>
      </p:sp>
    </p:spTree>
    <p:extLst>
      <p:ext uri="{BB962C8B-B14F-4D97-AF65-F5344CB8AC3E}">
        <p14:creationId xmlns:p14="http://schemas.microsoft.com/office/powerpoint/2010/main" val="970875070"/>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16865E-D6BB-CE45-AE78-4A07F1B29E96}" type="slidenum">
              <a:rPr lang="en-US"/>
              <a:pPr>
                <a:defRPr/>
              </a:pPr>
              <a:t>‹#›</a:t>
            </a:fld>
            <a:endParaRPr lang="en-US"/>
          </a:p>
        </p:txBody>
      </p:sp>
    </p:spTree>
    <p:extLst>
      <p:ext uri="{BB962C8B-B14F-4D97-AF65-F5344CB8AC3E}">
        <p14:creationId xmlns:p14="http://schemas.microsoft.com/office/powerpoint/2010/main" val="854252741"/>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0A76C7-94FC-8541-B94C-3F77B2DFFF8B}" type="slidenum">
              <a:rPr lang="en-US"/>
              <a:pPr>
                <a:defRPr/>
              </a:pPr>
              <a:t>‹#›</a:t>
            </a:fld>
            <a:endParaRPr lang="en-US"/>
          </a:p>
        </p:txBody>
      </p:sp>
    </p:spTree>
    <p:extLst>
      <p:ext uri="{BB962C8B-B14F-4D97-AF65-F5344CB8AC3E}">
        <p14:creationId xmlns:p14="http://schemas.microsoft.com/office/powerpoint/2010/main" val="4033383053"/>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1AECA-E384-DA42-BE7F-B48D5D8A13DA}" type="slidenum">
              <a:rPr lang="en-US"/>
              <a:pPr>
                <a:defRPr/>
              </a:pPr>
              <a:t>‹#›</a:t>
            </a:fld>
            <a:endParaRPr lang="en-US"/>
          </a:p>
        </p:txBody>
      </p:sp>
    </p:spTree>
    <p:extLst>
      <p:ext uri="{BB962C8B-B14F-4D97-AF65-F5344CB8AC3E}">
        <p14:creationId xmlns:p14="http://schemas.microsoft.com/office/powerpoint/2010/main" val="1757858012"/>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6ECC10-24F8-F446-9F33-3A8D04FC44A7}" type="slidenum">
              <a:rPr lang="en-US"/>
              <a:pPr>
                <a:defRPr/>
              </a:pPr>
              <a:t>‹#›</a:t>
            </a:fld>
            <a:endParaRPr lang="en-US"/>
          </a:p>
        </p:txBody>
      </p:sp>
    </p:spTree>
    <p:extLst>
      <p:ext uri="{BB962C8B-B14F-4D97-AF65-F5344CB8AC3E}">
        <p14:creationId xmlns:p14="http://schemas.microsoft.com/office/powerpoint/2010/main" val="3352034593"/>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996840-52BF-064E-B284-80415CE85C9E}" type="slidenum">
              <a:rPr lang="en-US"/>
              <a:pPr>
                <a:defRPr/>
              </a:pPr>
              <a:t>‹#›</a:t>
            </a:fld>
            <a:endParaRPr lang="en-US"/>
          </a:p>
        </p:txBody>
      </p:sp>
    </p:spTree>
    <p:extLst>
      <p:ext uri="{BB962C8B-B14F-4D97-AF65-F5344CB8AC3E}">
        <p14:creationId xmlns:p14="http://schemas.microsoft.com/office/powerpoint/2010/main" val="286985129"/>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spcBef>
                <a:spcPct val="20000"/>
              </a:spcBef>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spcBef>
                <a:spcPct val="20000"/>
              </a:spcBef>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spcBef>
                <a:spcPct val="20000"/>
              </a:spcBef>
              <a:defRPr>
                <a:latin typeface="Garamond"/>
              </a:defRPr>
            </a:lvl1pPr>
          </a:lstStyle>
          <a:p>
            <a:pPr>
              <a:defRPr/>
            </a:pPr>
            <a:fld id="{4968D92A-B7C8-D546-BF8E-0A68B19B01D5}" type="slidenum">
              <a:rPr lang="en-US"/>
              <a:pPr>
                <a:defRPr/>
              </a:pPr>
              <a:t>‹#›</a:t>
            </a:fld>
            <a:endParaRPr lang="en-US"/>
          </a:p>
        </p:txBody>
      </p:sp>
    </p:spTree>
    <p:extLst>
      <p:ext uri="{BB962C8B-B14F-4D97-AF65-F5344CB8AC3E}">
        <p14:creationId xmlns:p14="http://schemas.microsoft.com/office/powerpoint/2010/main" val="134234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chemeClr val="tx2"/>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p>
        </p:txBody>
      </p:sp>
    </p:spTree>
    <p:extLst>
      <p:ext uri="{BB962C8B-B14F-4D97-AF65-F5344CB8AC3E}">
        <p14:creationId xmlns:p14="http://schemas.microsoft.com/office/powerpoint/2010/main" val="2069202838"/>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5CABAD-9979-B445-8111-8636EE181D69}" type="slidenum">
              <a:rPr lang="en-US"/>
              <a:pPr>
                <a:defRPr/>
              </a:pPr>
              <a:t>‹#›</a:t>
            </a:fld>
            <a:endParaRPr lang="en-US"/>
          </a:p>
        </p:txBody>
      </p:sp>
    </p:spTree>
    <p:extLst>
      <p:ext uri="{BB962C8B-B14F-4D97-AF65-F5344CB8AC3E}">
        <p14:creationId xmlns:p14="http://schemas.microsoft.com/office/powerpoint/2010/main" val="10813108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0A4D6877-DBF6-404F-8379-606CACA00880}"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2766401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435919FF-6576-4D43-875D-64194E82B677}"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4764953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3F27BB14-460B-AD47-9A71-A09941D758FA}"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1011928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15C8DAE2-4571-AC48-84C4-C2388833ADF4}" type="slidenum">
              <a:rPr lang="en-US"/>
              <a:pPr>
                <a:defRPr/>
              </a:pPr>
              <a:t>‹#›</a:t>
            </a:fld>
            <a:endParaRPr lang="en-US"/>
          </a:p>
        </p:txBody>
      </p:sp>
      <p:sp>
        <p:nvSpPr>
          <p:cNvPr id="9"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19587690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BB8AD599-9AAE-2A47-A3B9-4710DEBD009E}" type="slidenum">
              <a:rPr lang="en-US"/>
              <a:pPr>
                <a:defRPr/>
              </a:pPr>
              <a:t>‹#›</a:t>
            </a:fld>
            <a:endParaRPr lang="en-US"/>
          </a:p>
        </p:txBody>
      </p:sp>
      <p:sp>
        <p:nvSpPr>
          <p:cNvPr id="5"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9174015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9F3BAF51-630C-344B-B6B4-7FC79EB19C5F}" type="slidenum">
              <a:rPr lang="en-US"/>
              <a:pPr>
                <a:defRPr/>
              </a:pPr>
              <a:t>‹#›</a:t>
            </a:fld>
            <a:endParaRPr lang="en-US"/>
          </a:p>
        </p:txBody>
      </p:sp>
      <p:sp>
        <p:nvSpPr>
          <p:cNvPr id="4"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3048720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59DCDA97-5DC9-F141-9CEF-949AD75EB849}"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15525561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5BB6C6E7-11B6-654F-B05C-B18A22BED5A5}"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9405380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8E650CA2-84C1-5949-A27A-B4A5D24B805C}"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5095510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3EC6C2A6-2EE4-A94B-8FC7-6BDE32244A19}"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2234036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EBC56AB-58D1-7043-9C8B-2295ED1E8B55}" type="slidenum">
              <a:rPr lang="en-US"/>
              <a:pPr>
                <a:defRPr/>
              </a:pPr>
              <a:t>‹#›</a:t>
            </a:fld>
            <a:endParaRPr lang="en-US"/>
          </a:p>
        </p:txBody>
      </p:sp>
    </p:spTree>
    <p:extLst>
      <p:ext uri="{BB962C8B-B14F-4D97-AF65-F5344CB8AC3E}">
        <p14:creationId xmlns:p14="http://schemas.microsoft.com/office/powerpoint/2010/main" val="617494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449F63-C003-C54A-B26D-7402DE9EA0C3}" type="slidenum">
              <a:rPr lang="en-US"/>
              <a:pPr>
                <a:defRPr/>
              </a:pPr>
              <a:t>‹#›</a:t>
            </a:fld>
            <a:endParaRPr lang="en-US"/>
          </a:p>
        </p:txBody>
      </p:sp>
    </p:spTree>
    <p:extLst>
      <p:ext uri="{BB962C8B-B14F-4D97-AF65-F5344CB8AC3E}">
        <p14:creationId xmlns:p14="http://schemas.microsoft.com/office/powerpoint/2010/main" val="612137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950ACF-F2C6-2641-83C7-DFEFC41E2789}" type="slidenum">
              <a:rPr lang="en-US"/>
              <a:pPr>
                <a:defRPr/>
              </a:pPr>
              <a:t>‹#›</a:t>
            </a:fld>
            <a:endParaRPr lang="en-US"/>
          </a:p>
        </p:txBody>
      </p:sp>
    </p:spTree>
    <p:extLst>
      <p:ext uri="{BB962C8B-B14F-4D97-AF65-F5344CB8AC3E}">
        <p14:creationId xmlns:p14="http://schemas.microsoft.com/office/powerpoint/2010/main" val="3765757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0BC8A1-8FD6-2341-92A2-8409F3C201F0}" type="slidenum">
              <a:rPr lang="en-US"/>
              <a:pPr>
                <a:defRPr/>
              </a:pPr>
              <a:t>‹#›</a:t>
            </a:fld>
            <a:endParaRPr lang="en-US"/>
          </a:p>
        </p:txBody>
      </p:sp>
    </p:spTree>
    <p:extLst>
      <p:ext uri="{BB962C8B-B14F-4D97-AF65-F5344CB8AC3E}">
        <p14:creationId xmlns:p14="http://schemas.microsoft.com/office/powerpoint/2010/main" val="2143244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F5BEFA-3219-4D43-850A-CF25329AA50D}" type="slidenum">
              <a:rPr lang="en-US"/>
              <a:pPr>
                <a:defRPr/>
              </a:pPr>
              <a:t>‹#›</a:t>
            </a:fld>
            <a:endParaRPr lang="en-US"/>
          </a:p>
        </p:txBody>
      </p:sp>
    </p:spTree>
    <p:extLst>
      <p:ext uri="{BB962C8B-B14F-4D97-AF65-F5344CB8AC3E}">
        <p14:creationId xmlns:p14="http://schemas.microsoft.com/office/powerpoint/2010/main" val="2175143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CC159A-EF6C-FC40-A6F9-60207D2BA6E7}" type="slidenum">
              <a:rPr lang="en-US"/>
              <a:pPr>
                <a:defRPr/>
              </a:pPr>
              <a:t>‹#›</a:t>
            </a:fld>
            <a:endParaRPr lang="en-US"/>
          </a:p>
        </p:txBody>
      </p:sp>
    </p:spTree>
    <p:extLst>
      <p:ext uri="{BB962C8B-B14F-4D97-AF65-F5344CB8AC3E}">
        <p14:creationId xmlns:p14="http://schemas.microsoft.com/office/powerpoint/2010/main" val="1239344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2AC9C5-991A-EC4F-878A-6933554C3E59}" type="slidenum">
              <a:rPr lang="en-US"/>
              <a:pPr>
                <a:defRPr/>
              </a:pPr>
              <a:t>‹#›</a:t>
            </a:fld>
            <a:endParaRPr lang="en-US"/>
          </a:p>
        </p:txBody>
      </p:sp>
    </p:spTree>
    <p:extLst>
      <p:ext uri="{BB962C8B-B14F-4D97-AF65-F5344CB8AC3E}">
        <p14:creationId xmlns:p14="http://schemas.microsoft.com/office/powerpoint/2010/main" val="3675623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9F5ACC-2FA9-DB48-92B8-5B4B2F0C0240}" type="slidenum">
              <a:rPr lang="en-US"/>
              <a:pPr>
                <a:defRPr/>
              </a:pPr>
              <a:t>‹#›</a:t>
            </a:fld>
            <a:endParaRPr lang="en-US"/>
          </a:p>
        </p:txBody>
      </p:sp>
    </p:spTree>
    <p:extLst>
      <p:ext uri="{BB962C8B-B14F-4D97-AF65-F5344CB8AC3E}">
        <p14:creationId xmlns:p14="http://schemas.microsoft.com/office/powerpoint/2010/main" val="3489379943"/>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80A234-0B59-794A-940E-567DF3918C3A}" type="slidenum">
              <a:rPr lang="en-US"/>
              <a:pPr>
                <a:defRPr/>
              </a:pPr>
              <a:t>‹#›</a:t>
            </a:fld>
            <a:endParaRPr lang="en-US"/>
          </a:p>
        </p:txBody>
      </p:sp>
    </p:spTree>
    <p:extLst>
      <p:ext uri="{BB962C8B-B14F-4D97-AF65-F5344CB8AC3E}">
        <p14:creationId xmlns:p14="http://schemas.microsoft.com/office/powerpoint/2010/main" val="581703369"/>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chemeClr val="tx2"/>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p>
        </p:txBody>
      </p:sp>
    </p:spTree>
    <p:extLst>
      <p:ext uri="{BB962C8B-B14F-4D97-AF65-F5344CB8AC3E}">
        <p14:creationId xmlns:p14="http://schemas.microsoft.com/office/powerpoint/2010/main" val="3769608148"/>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93961-6920-1640-B964-5B77E220A5CE}" type="slidenum">
              <a:rPr lang="en-US"/>
              <a:pPr>
                <a:defRPr/>
              </a:pPr>
              <a:t>‹#›</a:t>
            </a:fld>
            <a:endParaRPr lang="en-US"/>
          </a:p>
        </p:txBody>
      </p:sp>
    </p:spTree>
    <p:extLst>
      <p:ext uri="{BB962C8B-B14F-4D97-AF65-F5344CB8AC3E}">
        <p14:creationId xmlns:p14="http://schemas.microsoft.com/office/powerpoint/2010/main" val="3899729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BC0D58-8635-AF46-932A-11A3C81861FC}" type="slidenum">
              <a:rPr lang="en-US"/>
              <a:pPr>
                <a:defRPr/>
              </a:pPr>
              <a:t>‹#›</a:t>
            </a:fld>
            <a:endParaRPr lang="en-US"/>
          </a:p>
        </p:txBody>
      </p:sp>
    </p:spTree>
    <p:extLst>
      <p:ext uri="{BB962C8B-B14F-4D97-AF65-F5344CB8AC3E}">
        <p14:creationId xmlns:p14="http://schemas.microsoft.com/office/powerpoint/2010/main" val="2643413553"/>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84CDA3-3187-DE47-A14E-1EF210B6D6CE}" type="slidenum">
              <a:rPr lang="en-US"/>
              <a:pPr>
                <a:defRPr/>
              </a:pPr>
              <a:t>‹#›</a:t>
            </a:fld>
            <a:endParaRPr lang="en-US"/>
          </a:p>
        </p:txBody>
      </p:sp>
    </p:spTree>
    <p:extLst>
      <p:ext uri="{BB962C8B-B14F-4D97-AF65-F5344CB8AC3E}">
        <p14:creationId xmlns:p14="http://schemas.microsoft.com/office/powerpoint/2010/main" val="1835804142"/>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D19815-0E56-734A-AF29-B0706D09FD1E}" type="slidenum">
              <a:rPr lang="en-US"/>
              <a:pPr>
                <a:defRPr/>
              </a:pPr>
              <a:t>‹#›</a:t>
            </a:fld>
            <a:endParaRPr lang="en-US"/>
          </a:p>
        </p:txBody>
      </p:sp>
    </p:spTree>
    <p:extLst>
      <p:ext uri="{BB962C8B-B14F-4D97-AF65-F5344CB8AC3E}">
        <p14:creationId xmlns:p14="http://schemas.microsoft.com/office/powerpoint/2010/main" val="919824603"/>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C7021F-1902-164E-8866-29D668EB8AED}" type="slidenum">
              <a:rPr lang="en-US"/>
              <a:pPr>
                <a:defRPr/>
              </a:pPr>
              <a:t>‹#›</a:t>
            </a:fld>
            <a:endParaRPr lang="en-US"/>
          </a:p>
        </p:txBody>
      </p:sp>
    </p:spTree>
    <p:extLst>
      <p:ext uri="{BB962C8B-B14F-4D97-AF65-F5344CB8AC3E}">
        <p14:creationId xmlns:p14="http://schemas.microsoft.com/office/powerpoint/2010/main" val="2207558348"/>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1264A1-8D18-F64B-BB2B-BD01729E39B1}" type="slidenum">
              <a:rPr lang="en-US"/>
              <a:pPr>
                <a:defRPr/>
              </a:pPr>
              <a:t>‹#›</a:t>
            </a:fld>
            <a:endParaRPr lang="en-US"/>
          </a:p>
        </p:txBody>
      </p:sp>
    </p:spTree>
    <p:extLst>
      <p:ext uri="{BB962C8B-B14F-4D97-AF65-F5344CB8AC3E}">
        <p14:creationId xmlns:p14="http://schemas.microsoft.com/office/powerpoint/2010/main" val="2922176735"/>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3DD8A6-767E-C840-B45C-C2C5E50628DD}" type="slidenum">
              <a:rPr lang="en-US"/>
              <a:pPr>
                <a:defRPr/>
              </a:pPr>
              <a:t>‹#›</a:t>
            </a:fld>
            <a:endParaRPr lang="en-US"/>
          </a:p>
        </p:txBody>
      </p:sp>
    </p:spTree>
    <p:extLst>
      <p:ext uri="{BB962C8B-B14F-4D97-AF65-F5344CB8AC3E}">
        <p14:creationId xmlns:p14="http://schemas.microsoft.com/office/powerpoint/2010/main" val="284687676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8E6A46-841F-AA4D-A304-8055F0E5E6DC}" type="slidenum">
              <a:rPr lang="en-US"/>
              <a:pPr>
                <a:defRPr/>
              </a:pPr>
              <a:t>‹#›</a:t>
            </a:fld>
            <a:endParaRPr lang="en-US"/>
          </a:p>
        </p:txBody>
      </p:sp>
    </p:spTree>
    <p:extLst>
      <p:ext uri="{BB962C8B-B14F-4D97-AF65-F5344CB8AC3E}">
        <p14:creationId xmlns:p14="http://schemas.microsoft.com/office/powerpoint/2010/main" val="417732677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B2AB64-AD61-AB47-896B-31CCB2DF768E}" type="slidenum">
              <a:rPr lang="en-US"/>
              <a:pPr>
                <a:defRPr/>
              </a:pPr>
              <a:t>‹#›</a:t>
            </a:fld>
            <a:endParaRPr lang="en-US"/>
          </a:p>
        </p:txBody>
      </p:sp>
    </p:spTree>
    <p:extLst>
      <p:ext uri="{BB962C8B-B14F-4D97-AF65-F5344CB8AC3E}">
        <p14:creationId xmlns:p14="http://schemas.microsoft.com/office/powerpoint/2010/main" val="1526832880"/>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2720A3-A3D4-CB48-8ED4-75F0DC909DF8}" type="slidenum">
              <a:rPr lang="en-US"/>
              <a:pPr>
                <a:defRPr/>
              </a:pPr>
              <a:t>‹#›</a:t>
            </a:fld>
            <a:endParaRPr lang="en-US"/>
          </a:p>
        </p:txBody>
      </p:sp>
    </p:spTree>
    <p:extLst>
      <p:ext uri="{BB962C8B-B14F-4D97-AF65-F5344CB8AC3E}">
        <p14:creationId xmlns:p14="http://schemas.microsoft.com/office/powerpoint/2010/main" val="165812808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chemeClr val="tx2"/>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p>
        </p:txBody>
      </p:sp>
    </p:spTree>
    <p:extLst>
      <p:ext uri="{BB962C8B-B14F-4D97-AF65-F5344CB8AC3E}">
        <p14:creationId xmlns:p14="http://schemas.microsoft.com/office/powerpoint/2010/main" val="3282616168"/>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1398327506"/>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915967000"/>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270963590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1555099052"/>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66469157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5BE0BC-3250-C64F-BA6D-4BFF027C1D67}" type="slidenum">
              <a:rPr lang="en-US"/>
              <a:pPr>
                <a:defRPr/>
              </a:pPr>
              <a:t>‹#›</a:t>
            </a:fld>
            <a:endParaRPr lang="en-US"/>
          </a:p>
        </p:txBody>
      </p:sp>
    </p:spTree>
    <p:extLst>
      <p:ext uri="{BB962C8B-B14F-4D97-AF65-F5344CB8AC3E}">
        <p14:creationId xmlns:p14="http://schemas.microsoft.com/office/powerpoint/2010/main" val="186004972"/>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2909D3-58EE-C343-BC1F-9DCAF2456D08}" type="slidenum">
              <a:rPr lang="en-US"/>
              <a:pPr>
                <a:defRPr/>
              </a:pPr>
              <a:t>‹#›</a:t>
            </a:fld>
            <a:endParaRPr lang="en-US"/>
          </a:p>
        </p:txBody>
      </p:sp>
    </p:spTree>
    <p:extLst>
      <p:ext uri="{BB962C8B-B14F-4D97-AF65-F5344CB8AC3E}">
        <p14:creationId xmlns:p14="http://schemas.microsoft.com/office/powerpoint/2010/main" val="3497843396"/>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555154-A7C7-8A48-B925-2AA45C76EB14}" type="slidenum">
              <a:rPr lang="en-US"/>
              <a:pPr>
                <a:defRPr/>
              </a:pPr>
              <a:t>‹#›</a:t>
            </a:fld>
            <a:endParaRPr lang="en-US"/>
          </a:p>
        </p:txBody>
      </p:sp>
    </p:spTree>
    <p:extLst>
      <p:ext uri="{BB962C8B-B14F-4D97-AF65-F5344CB8AC3E}">
        <p14:creationId xmlns:p14="http://schemas.microsoft.com/office/powerpoint/2010/main" val="423746790"/>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F24775-C855-F647-BD12-697633B173C3}" type="slidenum">
              <a:rPr lang="en-US"/>
              <a:pPr>
                <a:defRPr/>
              </a:pPr>
              <a:t>‹#›</a:t>
            </a:fld>
            <a:endParaRPr lang="en-US"/>
          </a:p>
        </p:txBody>
      </p:sp>
    </p:spTree>
    <p:extLst>
      <p:ext uri="{BB962C8B-B14F-4D97-AF65-F5344CB8AC3E}">
        <p14:creationId xmlns:p14="http://schemas.microsoft.com/office/powerpoint/2010/main" val="174413282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7AB0E0-C589-904A-9912-B7C174474C6A}" type="slidenum">
              <a:rPr lang="en-US"/>
              <a:pPr>
                <a:defRPr/>
              </a:pPr>
              <a:t>‹#›</a:t>
            </a:fld>
            <a:endParaRPr lang="en-US"/>
          </a:p>
        </p:txBody>
      </p:sp>
    </p:spTree>
    <p:extLst>
      <p:ext uri="{BB962C8B-B14F-4D97-AF65-F5344CB8AC3E}">
        <p14:creationId xmlns:p14="http://schemas.microsoft.com/office/powerpoint/2010/main" val="3256966089"/>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chemeClr val="tx2"/>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p>
        </p:txBody>
      </p:sp>
    </p:spTree>
    <p:extLst>
      <p:ext uri="{BB962C8B-B14F-4D97-AF65-F5344CB8AC3E}">
        <p14:creationId xmlns:p14="http://schemas.microsoft.com/office/powerpoint/2010/main" val="2285508151"/>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56EC0B-3F7C-ED42-96EC-30885845EEA9}" type="slidenum">
              <a:rPr lang="en-US"/>
              <a:pPr>
                <a:defRPr/>
              </a:pPr>
              <a:t>‹#›</a:t>
            </a:fld>
            <a:endParaRPr lang="en-US"/>
          </a:p>
        </p:txBody>
      </p:sp>
    </p:spTree>
    <p:extLst>
      <p:ext uri="{BB962C8B-B14F-4D97-AF65-F5344CB8AC3E}">
        <p14:creationId xmlns:p14="http://schemas.microsoft.com/office/powerpoint/2010/main" val="1997373225"/>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400AF0-ECA6-1D41-A18E-78522441015A}" type="slidenum">
              <a:rPr lang="en-US"/>
              <a:pPr>
                <a:defRPr/>
              </a:pPr>
              <a:t>‹#›</a:t>
            </a:fld>
            <a:endParaRPr lang="en-US"/>
          </a:p>
        </p:txBody>
      </p:sp>
    </p:spTree>
    <p:extLst>
      <p:ext uri="{BB962C8B-B14F-4D97-AF65-F5344CB8AC3E}">
        <p14:creationId xmlns:p14="http://schemas.microsoft.com/office/powerpoint/2010/main" val="4126713828"/>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91FFB5-FFE3-1C41-9AAC-1DB58AB5D5FF}" type="slidenum">
              <a:rPr lang="en-US"/>
              <a:pPr>
                <a:defRPr/>
              </a:pPr>
              <a:t>‹#›</a:t>
            </a:fld>
            <a:endParaRPr lang="en-US"/>
          </a:p>
        </p:txBody>
      </p:sp>
    </p:spTree>
    <p:extLst>
      <p:ext uri="{BB962C8B-B14F-4D97-AF65-F5344CB8AC3E}">
        <p14:creationId xmlns:p14="http://schemas.microsoft.com/office/powerpoint/2010/main" val="88560819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AAD1A1-94C1-944A-ACBF-37200E160A1F}" type="slidenum">
              <a:rPr lang="en-US"/>
              <a:pPr>
                <a:defRPr/>
              </a:pPr>
              <a:t>‹#›</a:t>
            </a:fld>
            <a:endParaRPr lang="en-US"/>
          </a:p>
        </p:txBody>
      </p:sp>
    </p:spTree>
    <p:extLst>
      <p:ext uri="{BB962C8B-B14F-4D97-AF65-F5344CB8AC3E}">
        <p14:creationId xmlns:p14="http://schemas.microsoft.com/office/powerpoint/2010/main" val="3359329866"/>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9C6237-942C-DC43-B74E-19E594768917}" type="slidenum">
              <a:rPr lang="en-US"/>
              <a:pPr>
                <a:defRPr/>
              </a:pPr>
              <a:t>‹#›</a:t>
            </a:fld>
            <a:endParaRPr lang="en-US"/>
          </a:p>
        </p:txBody>
      </p:sp>
    </p:spTree>
    <p:extLst>
      <p:ext uri="{BB962C8B-B14F-4D97-AF65-F5344CB8AC3E}">
        <p14:creationId xmlns:p14="http://schemas.microsoft.com/office/powerpoint/2010/main" val="233478182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5166C0-B3AA-444F-BAD9-C4ABE22C4D80}" type="slidenum">
              <a:rPr lang="en-US"/>
              <a:pPr>
                <a:defRPr/>
              </a:pPr>
              <a:t>‹#›</a:t>
            </a:fld>
            <a:endParaRPr lang="en-US"/>
          </a:p>
        </p:txBody>
      </p:sp>
    </p:spTree>
    <p:extLst>
      <p:ext uri="{BB962C8B-B14F-4D97-AF65-F5344CB8AC3E}">
        <p14:creationId xmlns:p14="http://schemas.microsoft.com/office/powerpoint/2010/main" val="130981407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54B1237-3D8D-8C4F-BF72-572070A49489}" type="slidenum">
              <a:rPr lang="en-US"/>
              <a:pPr>
                <a:defRPr/>
              </a:pPr>
              <a:t>‹#›</a:t>
            </a:fld>
            <a:endParaRPr lang="en-US"/>
          </a:p>
        </p:txBody>
      </p:sp>
    </p:spTree>
    <p:extLst>
      <p:ext uri="{BB962C8B-B14F-4D97-AF65-F5344CB8AC3E}">
        <p14:creationId xmlns:p14="http://schemas.microsoft.com/office/powerpoint/2010/main" val="373133745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58317906-81E9-414E-8211-4A3B0E0EB424}" type="slidenum">
              <a:rPr lang="en-US"/>
              <a:pPr>
                <a:defRPr/>
              </a:pPr>
              <a:t>‹#›</a:t>
            </a:fld>
            <a:endParaRPr lang="en-US"/>
          </a:p>
        </p:txBody>
      </p:sp>
    </p:spTree>
    <p:extLst>
      <p:ext uri="{BB962C8B-B14F-4D97-AF65-F5344CB8AC3E}">
        <p14:creationId xmlns:p14="http://schemas.microsoft.com/office/powerpoint/2010/main" val="2588663282"/>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C33306D-E5CC-7647-848C-EE4C929EA7B1}" type="slidenum">
              <a:rPr lang="en-US"/>
              <a:pPr>
                <a:defRPr/>
              </a:pPr>
              <a:t>‹#›</a:t>
            </a:fld>
            <a:endParaRPr lang="en-US"/>
          </a:p>
        </p:txBody>
      </p:sp>
    </p:spTree>
    <p:extLst>
      <p:ext uri="{BB962C8B-B14F-4D97-AF65-F5344CB8AC3E}">
        <p14:creationId xmlns:p14="http://schemas.microsoft.com/office/powerpoint/2010/main" val="2630332588"/>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17BBA0EA-C3D3-3C4F-BAE5-8FD752D80E43}" type="slidenum">
              <a:rPr lang="en-US"/>
              <a:pPr>
                <a:defRPr/>
              </a:pPr>
              <a:t>‹#›</a:t>
            </a:fld>
            <a:endParaRPr lang="en-US"/>
          </a:p>
        </p:txBody>
      </p:sp>
    </p:spTree>
    <p:extLst>
      <p:ext uri="{BB962C8B-B14F-4D97-AF65-F5344CB8AC3E}">
        <p14:creationId xmlns:p14="http://schemas.microsoft.com/office/powerpoint/2010/main" val="1610884144"/>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B37CC-4E7B-0F42-BB00-5235FB425145}" type="slidenum">
              <a:rPr lang="en-US"/>
              <a:pPr>
                <a:defRPr/>
              </a:pPr>
              <a:t>‹#›</a:t>
            </a:fld>
            <a:endParaRPr lang="en-US"/>
          </a:p>
        </p:txBody>
      </p:sp>
    </p:spTree>
    <p:extLst>
      <p:ext uri="{BB962C8B-B14F-4D97-AF65-F5344CB8AC3E}">
        <p14:creationId xmlns:p14="http://schemas.microsoft.com/office/powerpoint/2010/main" val="1819690905"/>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9B94DF92-A297-8A40-B6DA-064600EB43C9}" type="slidenum">
              <a:rPr lang="en-US"/>
              <a:pPr>
                <a:defRPr/>
              </a:pPr>
              <a:t>‹#›</a:t>
            </a:fld>
            <a:endParaRPr lang="en-US"/>
          </a:p>
        </p:txBody>
      </p:sp>
    </p:spTree>
    <p:extLst>
      <p:ext uri="{BB962C8B-B14F-4D97-AF65-F5344CB8AC3E}">
        <p14:creationId xmlns:p14="http://schemas.microsoft.com/office/powerpoint/2010/main" val="2621445406"/>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5E4ED5D3-7689-A14C-A063-503643EFD7A8}" type="slidenum">
              <a:rPr lang="en-US"/>
              <a:pPr>
                <a:defRPr/>
              </a:pPr>
              <a:t>‹#›</a:t>
            </a:fld>
            <a:endParaRPr lang="en-US"/>
          </a:p>
        </p:txBody>
      </p:sp>
    </p:spTree>
    <p:extLst>
      <p:ext uri="{BB962C8B-B14F-4D97-AF65-F5344CB8AC3E}">
        <p14:creationId xmlns:p14="http://schemas.microsoft.com/office/powerpoint/2010/main" val="2475764928"/>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521970A7-97CA-DF4C-8B8A-E7CE88BF9DA3}" type="slidenum">
              <a:rPr lang="en-US"/>
              <a:pPr>
                <a:defRPr/>
              </a:pPr>
              <a:t>‹#›</a:t>
            </a:fld>
            <a:endParaRPr lang="en-US"/>
          </a:p>
        </p:txBody>
      </p:sp>
    </p:spTree>
    <p:extLst>
      <p:ext uri="{BB962C8B-B14F-4D97-AF65-F5344CB8AC3E}">
        <p14:creationId xmlns:p14="http://schemas.microsoft.com/office/powerpoint/2010/main" val="3915387517"/>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6D72CD18-70F5-B646-8084-7D0513614491}" type="slidenum">
              <a:rPr lang="en-US"/>
              <a:pPr>
                <a:defRPr/>
              </a:pPr>
              <a:t>‹#›</a:t>
            </a:fld>
            <a:endParaRPr lang="en-US"/>
          </a:p>
        </p:txBody>
      </p:sp>
    </p:spTree>
    <p:extLst>
      <p:ext uri="{BB962C8B-B14F-4D97-AF65-F5344CB8AC3E}">
        <p14:creationId xmlns:p14="http://schemas.microsoft.com/office/powerpoint/2010/main" val="4044863277"/>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E0958DDB-33DD-134F-B7B9-19422878BA77}" type="slidenum">
              <a:rPr lang="en-US"/>
              <a:pPr>
                <a:defRPr/>
              </a:pPr>
              <a:t>‹#›</a:t>
            </a:fld>
            <a:endParaRPr lang="en-US"/>
          </a:p>
        </p:txBody>
      </p:sp>
    </p:spTree>
    <p:extLst>
      <p:ext uri="{BB962C8B-B14F-4D97-AF65-F5344CB8AC3E}">
        <p14:creationId xmlns:p14="http://schemas.microsoft.com/office/powerpoint/2010/main" val="194596277"/>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5864046C-9ED2-8543-B882-D8D6893B7ECE}" type="slidenum">
              <a:rPr lang="en-US"/>
              <a:pPr>
                <a:defRPr/>
              </a:pPr>
              <a:t>‹#›</a:t>
            </a:fld>
            <a:endParaRPr lang="en-US"/>
          </a:p>
        </p:txBody>
      </p:sp>
    </p:spTree>
    <p:extLst>
      <p:ext uri="{BB962C8B-B14F-4D97-AF65-F5344CB8AC3E}">
        <p14:creationId xmlns:p14="http://schemas.microsoft.com/office/powerpoint/2010/main" val="343938115"/>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CBFA38C9-B823-F848-8840-79292FB8C28F}" type="slidenum">
              <a:rPr lang="en-US"/>
              <a:pPr>
                <a:defRPr/>
              </a:pPr>
              <a:t>‹#›</a:t>
            </a:fld>
            <a:endParaRPr lang="en-US"/>
          </a:p>
        </p:txBody>
      </p:sp>
    </p:spTree>
    <p:extLst>
      <p:ext uri="{BB962C8B-B14F-4D97-AF65-F5344CB8AC3E}">
        <p14:creationId xmlns:p14="http://schemas.microsoft.com/office/powerpoint/2010/main" val="1448483513"/>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485586358"/>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2510839959"/>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1615620795"/>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8FBCD-4DE9-224E-8085-CE154ACA3C1B}" type="slidenum">
              <a:rPr lang="en-US"/>
              <a:pPr>
                <a:defRPr/>
              </a:pPr>
              <a:t>‹#›</a:t>
            </a:fld>
            <a:endParaRPr lang="en-US"/>
          </a:p>
        </p:txBody>
      </p:sp>
    </p:spTree>
    <p:extLst>
      <p:ext uri="{BB962C8B-B14F-4D97-AF65-F5344CB8AC3E}">
        <p14:creationId xmlns:p14="http://schemas.microsoft.com/office/powerpoint/2010/main" val="2923720954"/>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623270519"/>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738351646"/>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B70378-E13F-2B40-A44F-C5AD2F22D5AF}" type="slidenum">
              <a:rPr lang="en-US"/>
              <a:pPr>
                <a:defRPr/>
              </a:pPr>
              <a:t>‹#›</a:t>
            </a:fld>
            <a:endParaRPr lang="en-US"/>
          </a:p>
        </p:txBody>
      </p:sp>
    </p:spTree>
    <p:extLst>
      <p:ext uri="{BB962C8B-B14F-4D97-AF65-F5344CB8AC3E}">
        <p14:creationId xmlns:p14="http://schemas.microsoft.com/office/powerpoint/2010/main" val="3048783306"/>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CCC87-5111-C94E-BBA4-80E44C936189}" type="slidenum">
              <a:rPr lang="en-US"/>
              <a:pPr>
                <a:defRPr/>
              </a:pPr>
              <a:t>‹#›</a:t>
            </a:fld>
            <a:endParaRPr lang="en-US"/>
          </a:p>
        </p:txBody>
      </p:sp>
    </p:spTree>
    <p:extLst>
      <p:ext uri="{BB962C8B-B14F-4D97-AF65-F5344CB8AC3E}">
        <p14:creationId xmlns:p14="http://schemas.microsoft.com/office/powerpoint/2010/main" val="3854966173"/>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DC3B33-093D-BD42-8E55-0B5A043D6CE1}" type="slidenum">
              <a:rPr lang="en-US"/>
              <a:pPr>
                <a:defRPr/>
              </a:pPr>
              <a:t>‹#›</a:t>
            </a:fld>
            <a:endParaRPr lang="en-US"/>
          </a:p>
        </p:txBody>
      </p:sp>
    </p:spTree>
    <p:extLst>
      <p:ext uri="{BB962C8B-B14F-4D97-AF65-F5344CB8AC3E}">
        <p14:creationId xmlns:p14="http://schemas.microsoft.com/office/powerpoint/2010/main" val="423955630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D40125-B0A4-924A-94EA-264C811146AA}" type="slidenum">
              <a:rPr lang="en-US"/>
              <a:pPr>
                <a:defRPr/>
              </a:pPr>
              <a:t>‹#›</a:t>
            </a:fld>
            <a:endParaRPr lang="en-US"/>
          </a:p>
        </p:txBody>
      </p:sp>
    </p:spTree>
    <p:extLst>
      <p:ext uri="{BB962C8B-B14F-4D97-AF65-F5344CB8AC3E}">
        <p14:creationId xmlns:p14="http://schemas.microsoft.com/office/powerpoint/2010/main" val="230015219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2031B3-253E-DB46-A72C-933327FF7EBF}" type="slidenum">
              <a:rPr lang="en-US"/>
              <a:pPr>
                <a:defRPr/>
              </a:pPr>
              <a:t>‹#›</a:t>
            </a:fld>
            <a:endParaRPr lang="en-US"/>
          </a:p>
        </p:txBody>
      </p:sp>
    </p:spTree>
    <p:extLst>
      <p:ext uri="{BB962C8B-B14F-4D97-AF65-F5344CB8AC3E}">
        <p14:creationId xmlns:p14="http://schemas.microsoft.com/office/powerpoint/2010/main" val="3535633570"/>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4E104C-EC70-F844-BF00-870F36CB916B}" type="slidenum">
              <a:rPr lang="en-US"/>
              <a:pPr>
                <a:defRPr/>
              </a:pPr>
              <a:t>‹#›</a:t>
            </a:fld>
            <a:endParaRPr lang="en-US"/>
          </a:p>
        </p:txBody>
      </p:sp>
    </p:spTree>
    <p:extLst>
      <p:ext uri="{BB962C8B-B14F-4D97-AF65-F5344CB8AC3E}">
        <p14:creationId xmlns:p14="http://schemas.microsoft.com/office/powerpoint/2010/main" val="1193602038"/>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72F7C8-610D-2246-9553-18A9DB2B86C8}" type="slidenum">
              <a:rPr lang="en-US"/>
              <a:pPr>
                <a:defRPr/>
              </a:pPr>
              <a:t>‹#›</a:t>
            </a:fld>
            <a:endParaRPr lang="en-US"/>
          </a:p>
        </p:txBody>
      </p:sp>
    </p:spTree>
    <p:extLst>
      <p:ext uri="{BB962C8B-B14F-4D97-AF65-F5344CB8AC3E}">
        <p14:creationId xmlns:p14="http://schemas.microsoft.com/office/powerpoint/2010/main" val="3236444527"/>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B1FCE4-9B12-884C-B292-30E3DA294F74}" type="slidenum">
              <a:rPr lang="en-US"/>
              <a:pPr>
                <a:defRPr/>
              </a:pPr>
              <a:t>‹#›</a:t>
            </a:fld>
            <a:endParaRPr lang="en-US"/>
          </a:p>
        </p:txBody>
      </p:sp>
    </p:spTree>
    <p:extLst>
      <p:ext uri="{BB962C8B-B14F-4D97-AF65-F5344CB8AC3E}">
        <p14:creationId xmlns:p14="http://schemas.microsoft.com/office/powerpoint/2010/main" val="257384485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79538D-A85D-A64A-979D-24BEFE4017ED}" type="slidenum">
              <a:rPr lang="en-US"/>
              <a:pPr>
                <a:defRPr/>
              </a:pPr>
              <a:t>‹#›</a:t>
            </a:fld>
            <a:endParaRPr lang="en-US"/>
          </a:p>
        </p:txBody>
      </p:sp>
    </p:spTree>
    <p:extLst>
      <p:ext uri="{BB962C8B-B14F-4D97-AF65-F5344CB8AC3E}">
        <p14:creationId xmlns:p14="http://schemas.microsoft.com/office/powerpoint/2010/main" val="2573707844"/>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1C9277-8231-2A41-9B83-2969930DEC9B}" type="slidenum">
              <a:rPr lang="en-US"/>
              <a:pPr>
                <a:defRPr/>
              </a:pPr>
              <a:t>‹#›</a:t>
            </a:fld>
            <a:endParaRPr lang="en-US"/>
          </a:p>
        </p:txBody>
      </p:sp>
    </p:spTree>
    <p:extLst>
      <p:ext uri="{BB962C8B-B14F-4D97-AF65-F5344CB8AC3E}">
        <p14:creationId xmlns:p14="http://schemas.microsoft.com/office/powerpoint/2010/main" val="387082684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D16CD1-C83C-9F4C-B22F-64F039DBA3B1}" type="slidenum">
              <a:rPr lang="en-US"/>
              <a:pPr>
                <a:defRPr/>
              </a:pPr>
              <a:t>‹#›</a:t>
            </a:fld>
            <a:endParaRPr lang="en-US"/>
          </a:p>
        </p:txBody>
      </p:sp>
    </p:spTree>
    <p:extLst>
      <p:ext uri="{BB962C8B-B14F-4D97-AF65-F5344CB8AC3E}">
        <p14:creationId xmlns:p14="http://schemas.microsoft.com/office/powerpoint/2010/main" val="4200428494"/>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7BD79A-945F-8746-8FB4-6E8EE9CC01F1}" type="slidenum">
              <a:rPr lang="en-US"/>
              <a:pPr>
                <a:defRPr/>
              </a:pPr>
              <a:t>‹#›</a:t>
            </a:fld>
            <a:endParaRPr lang="en-US"/>
          </a:p>
        </p:txBody>
      </p:sp>
    </p:spTree>
    <p:extLst>
      <p:ext uri="{BB962C8B-B14F-4D97-AF65-F5344CB8AC3E}">
        <p14:creationId xmlns:p14="http://schemas.microsoft.com/office/powerpoint/2010/main" val="3493343513"/>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spcBef>
                <a:spcPct val="20000"/>
              </a:spcBef>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spcBef>
                <a:spcPct val="20000"/>
              </a:spcBef>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spcBef>
                <a:spcPct val="20000"/>
              </a:spcBef>
              <a:defRPr>
                <a:latin typeface="Garamond"/>
              </a:defRPr>
            </a:lvl1pPr>
          </a:lstStyle>
          <a:p>
            <a:pPr>
              <a:defRPr/>
            </a:pPr>
            <a:fld id="{CCBEB0D3-DF34-4A41-8B70-883AC1C82F74}" type="slidenum">
              <a:rPr lang="en-US"/>
              <a:pPr>
                <a:defRPr/>
              </a:pPr>
              <a:t>‹#›</a:t>
            </a:fld>
            <a:endParaRPr lang="en-US"/>
          </a:p>
        </p:txBody>
      </p:sp>
    </p:spTree>
    <p:extLst>
      <p:ext uri="{BB962C8B-B14F-4D97-AF65-F5344CB8AC3E}">
        <p14:creationId xmlns:p14="http://schemas.microsoft.com/office/powerpoint/2010/main" val="3730683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163FBA6A-9BCA-F54D-9C0C-408E504BDB9E}"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7168673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9E74E02A-9A78-E14E-98A5-F063D6FA1343}"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28679226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3FBCC92F-3D2F-2D43-9999-C804A9F5FD36}"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0190414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F53135F3-3ECE-EF4B-8C9D-D741E534C5CB}" type="slidenum">
              <a:rPr lang="en-US"/>
              <a:pPr>
                <a:defRPr/>
              </a:pPr>
              <a:t>‹#›</a:t>
            </a:fld>
            <a:endParaRPr lang="en-US"/>
          </a:p>
        </p:txBody>
      </p:sp>
      <p:sp>
        <p:nvSpPr>
          <p:cNvPr id="9"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0202359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B706D4F3-6ADF-F044-BC62-4C471E0E5DD6}" type="slidenum">
              <a:rPr lang="en-US"/>
              <a:pPr>
                <a:defRPr/>
              </a:pPr>
              <a:t>‹#›</a:t>
            </a:fld>
            <a:endParaRPr lang="en-US"/>
          </a:p>
        </p:txBody>
      </p:sp>
      <p:sp>
        <p:nvSpPr>
          <p:cNvPr id="5"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5468199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4D41DD33-3A14-6D46-B9C8-DE6CC568CCA3}" type="slidenum">
              <a:rPr lang="en-US"/>
              <a:pPr>
                <a:defRPr/>
              </a:pPr>
              <a:t>‹#›</a:t>
            </a:fld>
            <a:endParaRPr lang="en-US"/>
          </a:p>
        </p:txBody>
      </p:sp>
      <p:sp>
        <p:nvSpPr>
          <p:cNvPr id="4"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10872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86A1C9-2F80-4B40-83CB-ABE368DC09FB}" type="slidenum">
              <a:rPr lang="en-US"/>
              <a:pPr>
                <a:defRPr/>
              </a:pPr>
              <a:t>‹#›</a:t>
            </a:fld>
            <a:endParaRPr lang="en-US"/>
          </a:p>
        </p:txBody>
      </p:sp>
    </p:spTree>
    <p:extLst>
      <p:ext uri="{BB962C8B-B14F-4D97-AF65-F5344CB8AC3E}">
        <p14:creationId xmlns:p14="http://schemas.microsoft.com/office/powerpoint/2010/main" val="3372719323"/>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96D724B2-8E57-744A-ABE2-63A32C73013B}"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2925293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3B8EA6F9-DE55-A043-B830-B0BAA690738A}"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42828009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DB1825FA-2B9A-1F40-958D-4443AFC3B159}"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21565394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defRPr>
                <a:latin typeface="Garamond"/>
              </a:defRPr>
            </a:lvl1pPr>
          </a:lstStyle>
          <a:p>
            <a:pPr>
              <a:defRPr/>
            </a:pPr>
            <a:fld id="{7D506ADF-8E32-5C43-9E4B-8644BCC2B89D}"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9601898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199605631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1247404859"/>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1826356852"/>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426947729"/>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4293224875"/>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8AAC06-74DA-6C47-802C-B02F61B4AA71}" type="slidenum">
              <a:rPr lang="en-US"/>
              <a:pPr>
                <a:defRPr/>
              </a:pPr>
              <a:t>‹#›</a:t>
            </a:fld>
            <a:endParaRPr lang="en-US"/>
          </a:p>
        </p:txBody>
      </p:sp>
    </p:spTree>
    <p:extLst>
      <p:ext uri="{BB962C8B-B14F-4D97-AF65-F5344CB8AC3E}">
        <p14:creationId xmlns:p14="http://schemas.microsoft.com/office/powerpoint/2010/main" val="3805891923"/>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theme" Target="../theme/theme10.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1.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2.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theme" Target="../theme/theme14.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theme" Target="../theme/theme15.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6.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6.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heme" Target="../theme/theme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9.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384D8537-B376-5147-8363-D20DD117EA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39" r:id="rId1"/>
    <p:sldLayoutId id="2147485740" r:id="rId2"/>
    <p:sldLayoutId id="2147485741" r:id="rId3"/>
    <p:sldLayoutId id="2147485742" r:id="rId4"/>
    <p:sldLayoutId id="2147485743" r:id="rId5"/>
    <p:sldLayoutId id="2147485650" r:id="rId6"/>
    <p:sldLayoutId id="2147485651" r:id="rId7"/>
    <p:sldLayoutId id="2147485652" r:id="rId8"/>
    <p:sldLayoutId id="2147485653" r:id="rId9"/>
    <p:sldLayoutId id="2147485654" r:id="rId10"/>
    <p:sldLayoutId id="2147485655" r:id="rId11"/>
    <p:sldLayoutId id="2147485656" r:id="rId12"/>
    <p:sldLayoutId id="2147485657" r:id="rId13"/>
    <p:sldLayoutId id="2147485658" r:id="rId14"/>
    <p:sldLayoutId id="2147485659" r:id="rId15"/>
    <p:sldLayoutId id="2147485660" r:id="rId16"/>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8C1D78F3-6996-E647-8916-9ECA82FE67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92" r:id="rId1"/>
    <p:sldLayoutId id="2147485793" r:id="rId2"/>
    <p:sldLayoutId id="2147485794" r:id="rId3"/>
    <p:sldLayoutId id="2147485795" r:id="rId4"/>
    <p:sldLayoutId id="2147485796" r:id="rId5"/>
    <p:sldLayoutId id="2147485717" r:id="rId6"/>
    <p:sldLayoutId id="2147485718" r:id="rId7"/>
    <p:sldLayoutId id="2147485719" r:id="rId8"/>
    <p:sldLayoutId id="2147485720" r:id="rId9"/>
    <p:sldLayoutId id="2147485721" r:id="rId10"/>
    <p:sldLayoutId id="2147485722" r:id="rId11"/>
    <p:sldLayoutId id="2147485723" r:id="rId12"/>
    <p:sldLayoutId id="2147485724" r:id="rId13"/>
    <p:sldLayoutId id="2147485725" r:id="rId14"/>
    <p:sldLayoutId id="2147485726" r:id="rId15"/>
    <p:sldLayoutId id="2147485727" r:id="rId16"/>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7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297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F3A2272-3110-E045-92AD-F9EA941021C5}" type="datetimeFigureOut">
              <a:rPr lang="en-US"/>
              <a:pPr>
                <a:defRPr/>
              </a:pPr>
              <a:t>12/18/18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733219C4-6C98-7344-B455-688F3B5C6B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a:defRPr/>
            </a:pPr>
            <a:fld id="{DC5129F7-A45B-FB42-A9BF-6BE0D5185C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12" r:id="rId5"/>
    <p:sldLayoutId id="2147485813" r:id="rId6"/>
    <p:sldLayoutId id="2147485814" r:id="rId7"/>
    <p:sldLayoutId id="2147485815" r:id="rId8"/>
    <p:sldLayoutId id="2147485816" r:id="rId9"/>
    <p:sldLayoutId id="2147485817" r:id="rId10"/>
    <p:sldLayoutId id="2147485818" r:id="rId11"/>
    <p:sldLayoutId id="214748581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300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spcBef>
                <a:spcPct val="0"/>
              </a:spcBef>
              <a:defRPr sz="1400">
                <a:solidFill>
                  <a:srgbClr val="000000"/>
                </a:solidFill>
                <a:latin typeface="Times New Roman" charset="0"/>
              </a:defRPr>
            </a:lvl1pPr>
          </a:lstStyle>
          <a:p>
            <a:pPr>
              <a:defRPr/>
            </a:pPr>
            <a:fld id="{06E43FEA-88C4-1640-AB82-ABCF7FFC61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20" r:id="rId1"/>
    <p:sldLayoutId id="2147485821" r:id="rId2"/>
    <p:sldLayoutId id="2147485822" r:id="rId3"/>
    <p:sldLayoutId id="2147485823" r:id="rId4"/>
    <p:sldLayoutId id="2147485824" r:id="rId5"/>
    <p:sldLayoutId id="2147485825" r:id="rId6"/>
    <p:sldLayoutId id="2147485826" r:id="rId7"/>
    <p:sldLayoutId id="2147485827" r:id="rId8"/>
    <p:sldLayoutId id="2147485828" r:id="rId9"/>
    <p:sldLayoutId id="2147485829" r:id="rId10"/>
    <p:sldLayoutId id="2147485830" r:id="rId11"/>
    <p:sldLayoutId id="2147485831" r:id="rId12"/>
    <p:sldLayoutId id="21474858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rgbClr val="FFFFFF"/>
                </a:solidFill>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a:solidFill>
                  <a:srgbClr val="FFFFFF"/>
                </a:solidFill>
                <a:latin typeface="Arial" charset="0"/>
              </a:defRPr>
            </a:lvl1pPr>
          </a:lstStyle>
          <a:p>
            <a:pPr>
              <a:defRPr/>
            </a:pPr>
            <a:fld id="{B7DEE69D-F9BB-B541-97C4-2B53E762B991}" type="slidenum">
              <a:rPr lang="en-US"/>
              <a:pPr>
                <a:defRPr/>
              </a:pPr>
              <a:t>‹#›</a:t>
            </a:fld>
            <a:endParaRPr lang="en-US"/>
          </a:p>
        </p:txBody>
      </p:sp>
      <p:grpSp>
        <p:nvGrpSpPr>
          <p:cNvPr id="301060" name="Group 1028"/>
          <p:cNvGrpSpPr>
            <a:grpSpLocks/>
          </p:cNvGrpSpPr>
          <p:nvPr/>
        </p:nvGrpSpPr>
        <p:grpSpPr bwMode="auto">
          <a:xfrm>
            <a:off x="0" y="0"/>
            <a:ext cx="9140825" cy="6850063"/>
            <a:chOff x="0" y="0"/>
            <a:chExt cx="5758" cy="4315"/>
          </a:xfrm>
        </p:grpSpPr>
        <p:grpSp>
          <p:nvGrpSpPr>
            <p:cNvPr id="301064"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01070"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01066" name="Freeform 1036"/>
            <p:cNvSpPr>
              <a:spLocks/>
            </p:cNvSpPr>
            <p:nvPr/>
          </p:nvSpPr>
          <p:spPr bwMode="hidden">
            <a:xfrm>
              <a:off x="0" y="0"/>
              <a:ext cx="5758" cy="1776"/>
            </a:xfrm>
            <a:custGeom>
              <a:avLst/>
              <a:gdLst>
                <a:gd name="T0" fmla="*/ 0 w 5740"/>
                <a:gd name="T1" fmla="*/ 0 h 1906"/>
                <a:gd name="T2" fmla="*/ 0 w 5740"/>
                <a:gd name="T3" fmla="*/ 709 h 1906"/>
                <a:gd name="T4" fmla="*/ 5997 w 5740"/>
                <a:gd name="T5" fmla="*/ 709 h 1906"/>
                <a:gd name="T6" fmla="*/ 599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200">
                <a:solidFill>
                  <a:srgbClr val="FFFFFF"/>
                </a:solidFill>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33" r:id="rId1"/>
    <p:sldLayoutId id="2147485834" r:id="rId2"/>
    <p:sldLayoutId id="2147485835" r:id="rId3"/>
    <p:sldLayoutId id="2147485836" r:id="rId4"/>
    <p:sldLayoutId id="2147485837" r:id="rId5"/>
    <p:sldLayoutId id="2147485838" r:id="rId6"/>
    <p:sldLayoutId id="2147485839" r:id="rId7"/>
    <p:sldLayoutId id="2147485840" r:id="rId8"/>
    <p:sldLayoutId id="2147485841" r:id="rId9"/>
    <p:sldLayoutId id="2147485842"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F26071E1-7B29-A846-856F-0771D90635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43" r:id="rId1"/>
    <p:sldLayoutId id="2147485844" r:id="rId2"/>
    <p:sldLayoutId id="2147485845" r:id="rId3"/>
    <p:sldLayoutId id="2147485846" r:id="rId4"/>
    <p:sldLayoutId id="2147485847" r:id="rId5"/>
    <p:sldLayoutId id="2147485728" r:id="rId6"/>
    <p:sldLayoutId id="2147485729" r:id="rId7"/>
    <p:sldLayoutId id="2147485730" r:id="rId8"/>
    <p:sldLayoutId id="2147485731" r:id="rId9"/>
    <p:sldLayoutId id="2147485732" r:id="rId10"/>
    <p:sldLayoutId id="2147485733" r:id="rId11"/>
    <p:sldLayoutId id="2147485734" r:id="rId12"/>
    <p:sldLayoutId id="2147485735" r:id="rId13"/>
    <p:sldLayoutId id="2147485736" r:id="rId14"/>
    <p:sldLayoutId id="2147485737" r:id="rId15"/>
    <p:sldLayoutId id="2147485738" r:id="rId16"/>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a:solidFill>
                  <a:srgbClr val="FFFFFF"/>
                </a:solidFill>
                <a:latin typeface="Arial" charset="0"/>
              </a:defRPr>
            </a:lvl1pPr>
          </a:lstStyle>
          <a:p>
            <a:pPr>
              <a:defRPr/>
            </a:pPr>
            <a:fld id="{D69D44C7-B5BF-BE4F-B8A1-25562227BF20}" type="slidenum">
              <a:rPr lang="en-US"/>
              <a:pPr>
                <a:defRPr/>
              </a:pPr>
              <a:t>‹#›</a:t>
            </a:fld>
            <a:endParaRPr lang="en-US"/>
          </a:p>
        </p:txBody>
      </p:sp>
      <p:grpSp>
        <p:nvGrpSpPr>
          <p:cNvPr id="302084" name="Group 4"/>
          <p:cNvGrpSpPr>
            <a:grpSpLocks/>
          </p:cNvGrpSpPr>
          <p:nvPr/>
        </p:nvGrpSpPr>
        <p:grpSpPr bwMode="auto">
          <a:xfrm>
            <a:off x="0" y="0"/>
            <a:ext cx="9140825" cy="6850063"/>
            <a:chOff x="0" y="0"/>
            <a:chExt cx="5758" cy="4315"/>
          </a:xfrm>
        </p:grpSpPr>
        <p:grpSp>
          <p:nvGrpSpPr>
            <p:cNvPr id="30208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209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2090" name="Freeform 12"/>
            <p:cNvSpPr>
              <a:spLocks/>
            </p:cNvSpPr>
            <p:nvPr/>
          </p:nvSpPr>
          <p:spPr bwMode="hidden">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2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48" r:id="rId1"/>
    <p:sldLayoutId id="2147485849" r:id="rId2"/>
    <p:sldLayoutId id="2147485850" r:id="rId3"/>
    <p:sldLayoutId id="2147485851" r:id="rId4"/>
    <p:sldLayoutId id="2147485852" r:id="rId5"/>
    <p:sldLayoutId id="2147485853" r:id="rId6"/>
    <p:sldLayoutId id="2147485854" r:id="rId7"/>
    <p:sldLayoutId id="2147485855" r:id="rId8"/>
    <p:sldLayoutId id="2147485856" r:id="rId9"/>
    <p:sldLayoutId id="2147485857" r:id="rId10"/>
    <p:sldLayoutId id="214748585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Arial" charset="0"/>
                <a:ea typeface="Osaka" charset="0"/>
                <a:cs typeface="Osaka" charset="0"/>
              </a:defRPr>
            </a:lvl1pPr>
          </a:lstStyle>
          <a:p>
            <a:pPr>
              <a:defRPr/>
            </a:pPr>
            <a:fld id="{5944233E-AB8D-BC45-AA17-F13A29D5AD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Lst>
  <p:txStyles>
    <p:titleStyle>
      <a:lvl1pPr algn="ctr" rtl="0" eaLnBrk="0" fontAlgn="base" hangingPunct="0">
        <a:spcBef>
          <a:spcPct val="0"/>
        </a:spcBef>
        <a:spcAft>
          <a:spcPct val="0"/>
        </a:spcAft>
        <a:defRPr sz="4400">
          <a:solidFill>
            <a:schemeClr val="tx2"/>
          </a:solidFill>
          <a:latin typeface="+mj-lt"/>
          <a:ea typeface="+mj-ea"/>
          <a:cs typeface="Osaka" charset="0"/>
        </a:defRPr>
      </a:lvl1pPr>
      <a:lvl2pPr algn="ctr" rtl="0" eaLnBrk="0" fontAlgn="base" hangingPunct="0">
        <a:spcBef>
          <a:spcPct val="0"/>
        </a:spcBef>
        <a:spcAft>
          <a:spcPct val="0"/>
        </a:spcAft>
        <a:defRPr sz="4400">
          <a:solidFill>
            <a:schemeClr val="tx2"/>
          </a:solidFill>
          <a:latin typeface="Arial" charset="0"/>
          <a:ea typeface="Osaka" pitchFamily="-128" charset="-128"/>
          <a:cs typeface="Osaka" charset="0"/>
        </a:defRPr>
      </a:lvl2pPr>
      <a:lvl3pPr algn="ctr" rtl="0" eaLnBrk="0" fontAlgn="base" hangingPunct="0">
        <a:spcBef>
          <a:spcPct val="0"/>
        </a:spcBef>
        <a:spcAft>
          <a:spcPct val="0"/>
        </a:spcAft>
        <a:defRPr sz="4400">
          <a:solidFill>
            <a:schemeClr val="tx2"/>
          </a:solidFill>
          <a:latin typeface="Arial" charset="0"/>
          <a:ea typeface="Osaka" pitchFamily="-128" charset="-128"/>
          <a:cs typeface="Osaka" charset="0"/>
        </a:defRPr>
      </a:lvl3pPr>
      <a:lvl4pPr algn="ctr" rtl="0" eaLnBrk="0" fontAlgn="base" hangingPunct="0">
        <a:spcBef>
          <a:spcPct val="0"/>
        </a:spcBef>
        <a:spcAft>
          <a:spcPct val="0"/>
        </a:spcAft>
        <a:defRPr sz="4400">
          <a:solidFill>
            <a:schemeClr val="tx2"/>
          </a:solidFill>
          <a:latin typeface="Arial" charset="0"/>
          <a:ea typeface="Osaka" pitchFamily="-128" charset="-128"/>
          <a:cs typeface="Osaka" charset="0"/>
        </a:defRPr>
      </a:lvl4pPr>
      <a:lvl5pPr algn="ctr" rtl="0" eaLnBrk="0" fontAlgn="base" hangingPunct="0">
        <a:spcBef>
          <a:spcPct val="0"/>
        </a:spcBef>
        <a:spcAft>
          <a:spcPct val="0"/>
        </a:spcAft>
        <a:defRPr sz="4400">
          <a:solidFill>
            <a:schemeClr val="tx2"/>
          </a:solidFill>
          <a:latin typeface="Arial" charset="0"/>
          <a:ea typeface="Osaka" pitchFamily="-128" charset="-128"/>
          <a:cs typeface="Osaka" charset="0"/>
        </a:defRPr>
      </a:lvl5pPr>
      <a:lvl6pPr marL="457200" algn="ctr" rtl="0" fontAlgn="base">
        <a:spcBef>
          <a:spcPct val="0"/>
        </a:spcBef>
        <a:spcAft>
          <a:spcPct val="0"/>
        </a:spcAft>
        <a:defRPr sz="4400">
          <a:solidFill>
            <a:schemeClr val="tx2"/>
          </a:solidFill>
          <a:latin typeface="Arial" charset="0"/>
          <a:ea typeface="Osaka" pitchFamily="-128" charset="-128"/>
        </a:defRPr>
      </a:lvl6pPr>
      <a:lvl7pPr marL="914400" algn="ctr" rtl="0" fontAlgn="base">
        <a:spcBef>
          <a:spcPct val="0"/>
        </a:spcBef>
        <a:spcAft>
          <a:spcPct val="0"/>
        </a:spcAft>
        <a:defRPr sz="4400">
          <a:solidFill>
            <a:schemeClr val="tx2"/>
          </a:solidFill>
          <a:latin typeface="Arial" charset="0"/>
          <a:ea typeface="Osaka" pitchFamily="-128" charset="-128"/>
        </a:defRPr>
      </a:lvl7pPr>
      <a:lvl8pPr marL="1371600" algn="ctr" rtl="0" fontAlgn="base">
        <a:spcBef>
          <a:spcPct val="0"/>
        </a:spcBef>
        <a:spcAft>
          <a:spcPct val="0"/>
        </a:spcAft>
        <a:defRPr sz="4400">
          <a:solidFill>
            <a:schemeClr val="tx2"/>
          </a:solidFill>
          <a:latin typeface="Arial" charset="0"/>
          <a:ea typeface="Osaka" pitchFamily="-128" charset="-128"/>
        </a:defRPr>
      </a:lvl8pPr>
      <a:lvl9pPr marL="1828800" algn="ctr" rtl="0" fontAlgn="base">
        <a:spcBef>
          <a:spcPct val="0"/>
        </a:spcBef>
        <a:spcAft>
          <a:spcPct val="0"/>
        </a:spcAft>
        <a:defRPr sz="4400">
          <a:solidFill>
            <a:schemeClr val="tx2"/>
          </a:solidFill>
          <a:latin typeface="Arial"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ea typeface="ＭＳ Ｐゴシック" pitchFamily="34" charset="-128"/>
                <a:cs typeface="+mn-cs"/>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8" charset="0"/>
                <a:ea typeface="ＭＳ Ｐゴシック" pitchFamily="34" charset="-128"/>
                <a:cs typeface="+mn-cs"/>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C9C9B62-41DD-6B4E-8FBF-08B06FB984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72" r:id="rId1"/>
    <p:sldLayoutId id="2147485673" r:id="rId2"/>
    <p:sldLayoutId id="2147485674" r:id="rId3"/>
    <p:sldLayoutId id="2147485675" r:id="rId4"/>
    <p:sldLayoutId id="2147485676" r:id="rId5"/>
    <p:sldLayoutId id="2147485677" r:id="rId6"/>
    <p:sldLayoutId id="2147485678" r:id="rId7"/>
    <p:sldLayoutId id="2147485679" r:id="rId8"/>
    <p:sldLayoutId id="2147485680" r:id="rId9"/>
    <p:sldLayoutId id="2147485681" r:id="rId10"/>
    <p:sldLayoutId id="2147485682" r:id="rId11"/>
    <p:sldLayoutId id="214748568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5FB4A9C1-28C6-E14D-AE8F-ABF307527E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44" r:id="rId1"/>
    <p:sldLayoutId id="2147485745" r:id="rId2"/>
    <p:sldLayoutId id="2147485746" r:id="rId3"/>
    <p:sldLayoutId id="2147485747" r:id="rId4"/>
    <p:sldLayoutId id="2147485748" r:id="rId5"/>
    <p:sldLayoutId id="2147485684" r:id="rId6"/>
    <p:sldLayoutId id="2147485685" r:id="rId7"/>
    <p:sldLayoutId id="2147485686" r:id="rId8"/>
    <p:sldLayoutId id="2147485687" r:id="rId9"/>
    <p:sldLayoutId id="2147485688" r:id="rId10"/>
    <p:sldLayoutId id="2147485689" r:id="rId11"/>
    <p:sldLayoutId id="2147485690" r:id="rId12"/>
    <p:sldLayoutId id="2147485691" r:id="rId13"/>
    <p:sldLayoutId id="2147485692" r:id="rId14"/>
    <p:sldLayoutId id="2147485693" r:id="rId15"/>
    <p:sldLayoutId id="2147485694" r:id="rId16"/>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CFB45B1F-4B23-7940-BD20-D131AD0EFC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49" r:id="rId1"/>
    <p:sldLayoutId id="2147485750" r:id="rId2"/>
    <p:sldLayoutId id="2147485751" r:id="rId3"/>
    <p:sldLayoutId id="2147485752" r:id="rId4"/>
    <p:sldLayoutId id="2147485753" r:id="rId5"/>
    <p:sldLayoutId id="2147485754" r:id="rId6"/>
    <p:sldLayoutId id="2147485755" r:id="rId7"/>
    <p:sldLayoutId id="2147485756" r:id="rId8"/>
    <p:sldLayoutId id="2147485757" r:id="rId9"/>
    <p:sldLayoutId id="2147485758" r:id="rId10"/>
    <p:sldLayoutId id="2147485759"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6DC411B6-39E6-FB44-A2F2-BDAC2405CD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60" r:id="rId1"/>
    <p:sldLayoutId id="2147485761" r:id="rId2"/>
    <p:sldLayoutId id="2147485762" r:id="rId3"/>
    <p:sldLayoutId id="2147485763" r:id="rId4"/>
    <p:sldLayoutId id="2147485764" r:id="rId5"/>
    <p:sldLayoutId id="2147485695" r:id="rId6"/>
    <p:sldLayoutId id="2147485696" r:id="rId7"/>
    <p:sldLayoutId id="2147485697" r:id="rId8"/>
    <p:sldLayoutId id="2147485698" r:id="rId9"/>
    <p:sldLayoutId id="2147485699" r:id="rId10"/>
    <p:sldLayoutId id="2147485700" r:id="rId11"/>
    <p:sldLayoutId id="2147485701" r:id="rId12"/>
    <p:sldLayoutId id="2147485702" r:id="rId13"/>
    <p:sldLayoutId id="2147485703" r:id="rId14"/>
    <p:sldLayoutId id="2147485704" r:id="rId15"/>
    <p:sldLayoutId id="2147485705" r:id="rId16"/>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a:solidFill>
                  <a:srgbClr val="FFFFFF"/>
                </a:solidFill>
                <a:latin typeface="Arial" charset="0"/>
              </a:defRPr>
            </a:lvl1pPr>
          </a:lstStyle>
          <a:p>
            <a:pPr>
              <a:defRPr/>
            </a:pPr>
            <a:fld id="{4C66DDE1-AF23-1247-ADD8-1A8381FEC44C}" type="slidenum">
              <a:rPr lang="en-US"/>
              <a:pPr>
                <a:defRPr/>
              </a:pPr>
              <a:t>‹#›</a:t>
            </a:fld>
            <a:endParaRPr lang="en-US"/>
          </a:p>
        </p:txBody>
      </p:sp>
      <p:grpSp>
        <p:nvGrpSpPr>
          <p:cNvPr id="295940" name="Group 4"/>
          <p:cNvGrpSpPr>
            <a:grpSpLocks/>
          </p:cNvGrpSpPr>
          <p:nvPr/>
        </p:nvGrpSpPr>
        <p:grpSpPr bwMode="auto">
          <a:xfrm>
            <a:off x="0" y="0"/>
            <a:ext cx="9140825" cy="6850063"/>
            <a:chOff x="0" y="0"/>
            <a:chExt cx="5758" cy="4315"/>
          </a:xfrm>
        </p:grpSpPr>
        <p:grpSp>
          <p:nvGrpSpPr>
            <p:cNvPr id="29594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959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95946" name="Freeform 12"/>
            <p:cNvSpPr>
              <a:spLocks/>
            </p:cNvSpPr>
            <p:nvPr/>
          </p:nvSpPr>
          <p:spPr bwMode="hidden">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2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3" r:id="rId9"/>
    <p:sldLayoutId id="2147485774" r:id="rId10"/>
    <p:sldLayoutId id="214748577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9D4BD814-5A41-A148-AA32-AD415BA964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76" r:id="rId1"/>
    <p:sldLayoutId id="2147485777" r:id="rId2"/>
    <p:sldLayoutId id="2147485778" r:id="rId3"/>
    <p:sldLayoutId id="2147485779" r:id="rId4"/>
    <p:sldLayoutId id="2147485780" r:id="rId5"/>
    <p:sldLayoutId id="2147485706" r:id="rId6"/>
    <p:sldLayoutId id="2147485707" r:id="rId7"/>
    <p:sldLayoutId id="2147485708" r:id="rId8"/>
    <p:sldLayoutId id="2147485709" r:id="rId9"/>
    <p:sldLayoutId id="2147485710" r:id="rId10"/>
    <p:sldLayoutId id="2147485711" r:id="rId11"/>
    <p:sldLayoutId id="2147485712" r:id="rId12"/>
    <p:sldLayoutId id="2147485713" r:id="rId13"/>
    <p:sldLayoutId id="2147485714" r:id="rId14"/>
    <p:sldLayoutId id="2147485715" r:id="rId15"/>
    <p:sldLayoutId id="2147485716" r:id="rId16"/>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shadeToTitle="1">
        <a:gradFill rotWithShape="1">
          <a:gsLst>
            <a:gs pos="0">
              <a:srgbClr val="800000"/>
            </a:gs>
            <a:gs pos="100000">
              <a:schemeClr val="tx1"/>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txStyles>
    <p:titleStyle>
      <a:lvl1pPr algn="ctr" rtl="0" fontAlgn="base">
        <a:spcBef>
          <a:spcPct val="0"/>
        </a:spcBef>
        <a:spcAft>
          <a:spcPct val="0"/>
        </a:spcAft>
        <a:defRPr sz="4400" b="1" kern="1200">
          <a:solidFill>
            <a:srgbClr val="FFFFFF"/>
          </a:solidFill>
          <a:effectLst>
            <a:glow rad="101600">
              <a:schemeClr val="tx1"/>
            </a:glow>
          </a:effectLst>
          <a:latin typeface="+mj-lt"/>
          <a:ea typeface="ＭＳ Ｐゴシック" charset="0"/>
          <a:cs typeface="ＭＳ Ｐゴシック" charset="0"/>
        </a:defRPr>
      </a:lvl1pPr>
      <a:lvl2pPr algn="ctr" rtl="0" fontAlgn="base">
        <a:spcBef>
          <a:spcPct val="0"/>
        </a:spcBef>
        <a:spcAft>
          <a:spcPct val="0"/>
        </a:spcAft>
        <a:defRPr sz="4400" b="1">
          <a:solidFill>
            <a:srgbClr val="FFFFFF"/>
          </a:solidFill>
          <a:latin typeface="Calibri" charset="0"/>
          <a:ea typeface="ＭＳ Ｐゴシック" charset="0"/>
          <a:cs typeface="ＭＳ Ｐゴシック" charset="0"/>
        </a:defRPr>
      </a:lvl2pPr>
      <a:lvl3pPr algn="ctr" rtl="0" fontAlgn="base">
        <a:spcBef>
          <a:spcPct val="0"/>
        </a:spcBef>
        <a:spcAft>
          <a:spcPct val="0"/>
        </a:spcAft>
        <a:defRPr sz="4400" b="1">
          <a:solidFill>
            <a:srgbClr val="FFFFFF"/>
          </a:solidFill>
          <a:latin typeface="Calibri" charset="0"/>
          <a:ea typeface="ＭＳ Ｐゴシック" charset="0"/>
          <a:cs typeface="ＭＳ Ｐゴシック" charset="0"/>
        </a:defRPr>
      </a:lvl3pPr>
      <a:lvl4pPr algn="ctr" rtl="0" fontAlgn="base">
        <a:spcBef>
          <a:spcPct val="0"/>
        </a:spcBef>
        <a:spcAft>
          <a:spcPct val="0"/>
        </a:spcAft>
        <a:defRPr sz="4400" b="1">
          <a:solidFill>
            <a:srgbClr val="FFFFFF"/>
          </a:solidFill>
          <a:latin typeface="Calibri" charset="0"/>
          <a:ea typeface="ＭＳ Ｐゴシック" charset="0"/>
          <a:cs typeface="ＭＳ Ｐゴシック" charset="0"/>
        </a:defRPr>
      </a:lvl4pPr>
      <a:lvl5pPr algn="ctr" rtl="0" fontAlgn="base">
        <a:spcBef>
          <a:spcPct val="0"/>
        </a:spcBef>
        <a:spcAft>
          <a:spcPct val="0"/>
        </a:spcAft>
        <a:defRPr sz="4400" b="1">
          <a:solidFill>
            <a:srgbClr val="FFFFFF"/>
          </a:solidFill>
          <a:latin typeface="Calibri" charset="0"/>
          <a:ea typeface="ＭＳ Ｐゴシック" charset="0"/>
          <a:cs typeface="ＭＳ Ｐゴシック" charset="0"/>
        </a:defRPr>
      </a:lvl5pPr>
      <a:lvl6pPr marL="457200" algn="ctr" rtl="0" fontAlgn="base">
        <a:spcBef>
          <a:spcPct val="0"/>
        </a:spcBef>
        <a:spcAft>
          <a:spcPct val="0"/>
        </a:spcAft>
        <a:defRPr sz="4400" b="1">
          <a:solidFill>
            <a:srgbClr val="FFFFFF"/>
          </a:solidFill>
          <a:latin typeface="Calibri" charset="0"/>
          <a:ea typeface="ＭＳ Ｐゴシック" charset="0"/>
          <a:cs typeface="ＭＳ Ｐゴシック" charset="0"/>
        </a:defRPr>
      </a:lvl6pPr>
      <a:lvl7pPr marL="914400" algn="ctr" rtl="0" fontAlgn="base">
        <a:spcBef>
          <a:spcPct val="0"/>
        </a:spcBef>
        <a:spcAft>
          <a:spcPct val="0"/>
        </a:spcAft>
        <a:defRPr sz="4400" b="1">
          <a:solidFill>
            <a:srgbClr val="FFFFFF"/>
          </a:solidFill>
          <a:latin typeface="Calibri" charset="0"/>
          <a:ea typeface="ＭＳ Ｐゴシック" charset="0"/>
          <a:cs typeface="ＭＳ Ｐゴシック" charset="0"/>
        </a:defRPr>
      </a:lvl7pPr>
      <a:lvl8pPr marL="1371600" algn="ctr" rtl="0" fontAlgn="base">
        <a:spcBef>
          <a:spcPct val="0"/>
        </a:spcBef>
        <a:spcAft>
          <a:spcPct val="0"/>
        </a:spcAft>
        <a:defRPr sz="4400" b="1">
          <a:solidFill>
            <a:srgbClr val="FFFFFF"/>
          </a:solidFill>
          <a:latin typeface="Calibri" charset="0"/>
          <a:ea typeface="ＭＳ Ｐゴシック" charset="0"/>
          <a:cs typeface="ＭＳ Ｐゴシック" charset="0"/>
        </a:defRPr>
      </a:lvl8pPr>
      <a:lvl9pPr marL="1828800" algn="ctr" rtl="0" fontAlgn="base">
        <a:spcBef>
          <a:spcPct val="0"/>
        </a:spcBef>
        <a:spcAft>
          <a:spcPct val="0"/>
        </a:spcAft>
        <a:defRPr sz="4400" b="1">
          <a:solidFill>
            <a:srgbClr val="FFFFFF"/>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b="1" kern="1200">
          <a:solidFill>
            <a:srgbClr val="FFFFFF"/>
          </a:solidFill>
          <a:effectLst>
            <a:glow rad="101600">
              <a:schemeClr val="tx1"/>
            </a:glow>
          </a:effectLst>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b="1" kern="1200">
          <a:solidFill>
            <a:srgbClr val="FFFFFF"/>
          </a:solidFill>
          <a:effectLst>
            <a:glow rad="101600">
              <a:schemeClr val="tx1"/>
            </a:glow>
          </a:effectLst>
          <a:latin typeface="+mn-lt"/>
          <a:ea typeface="ＭＳ Ｐゴシック" charset="0"/>
          <a:cs typeface="+mn-cs"/>
        </a:defRPr>
      </a:lvl2pPr>
      <a:lvl3pPr marL="1143000" indent="-228600" algn="l" rtl="0" fontAlgn="base">
        <a:spcBef>
          <a:spcPct val="20000"/>
        </a:spcBef>
        <a:spcAft>
          <a:spcPct val="0"/>
        </a:spcAft>
        <a:buFont typeface="Arial" charset="0"/>
        <a:buChar char="•"/>
        <a:defRPr sz="2400" b="1" kern="1200">
          <a:solidFill>
            <a:srgbClr val="FFFFFF"/>
          </a:solidFill>
          <a:effectLst>
            <a:glow rad="101600">
              <a:schemeClr val="tx1"/>
            </a:glow>
          </a:effectLst>
          <a:latin typeface="+mn-lt"/>
          <a:ea typeface="ＭＳ Ｐゴシック" charset="0"/>
          <a:cs typeface="+mn-cs"/>
        </a:defRPr>
      </a:lvl3pPr>
      <a:lvl4pPr marL="1600200" indent="-228600" algn="l" rtl="0" fontAlgn="base">
        <a:spcBef>
          <a:spcPct val="20000"/>
        </a:spcBef>
        <a:spcAft>
          <a:spcPct val="0"/>
        </a:spcAft>
        <a:buFont typeface="Arial" charset="0"/>
        <a:buChar char="–"/>
        <a:defRPr sz="2000" b="1" kern="1200">
          <a:solidFill>
            <a:srgbClr val="FFFFFF"/>
          </a:solidFill>
          <a:effectLst>
            <a:glow rad="101600">
              <a:schemeClr val="tx1"/>
            </a:glow>
          </a:effectLst>
          <a:latin typeface="+mn-lt"/>
          <a:ea typeface="ＭＳ Ｐゴシック" charset="0"/>
          <a:cs typeface="+mn-cs"/>
        </a:defRPr>
      </a:lvl4pPr>
      <a:lvl5pPr marL="2057400" indent="-228600" algn="l" rtl="0" fontAlgn="base">
        <a:spcBef>
          <a:spcPct val="20000"/>
        </a:spcBef>
        <a:spcAft>
          <a:spcPct val="0"/>
        </a:spcAft>
        <a:buFont typeface="Arial" charset="0"/>
        <a:buChar char="»"/>
        <a:defRPr sz="2000" b="1" kern="1200">
          <a:solidFill>
            <a:srgbClr val="FFFFFF"/>
          </a:solidFill>
          <a:effectLst>
            <a:glow rad="101600">
              <a:schemeClr val="tx1"/>
            </a:glow>
          </a:effectLst>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9.xml"/><Relationship Id="rId1" Type="http://schemas.openxmlformats.org/officeDocument/2006/relationships/slideLayout" Target="../slideLayouts/slideLayout20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56.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1.xml"/><Relationship Id="rId1" Type="http://schemas.openxmlformats.org/officeDocument/2006/relationships/themeOverride" Target="../theme/themeOverride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0.xml"/><Relationship Id="rId1" Type="http://schemas.openxmlformats.org/officeDocument/2006/relationships/themeOverride" Target="../theme/themeOverride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11.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1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6.jpeg"/><Relationship Id="rId7"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3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38.wmf"/></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7.xml"/><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7.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7.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7.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7.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7.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7.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7.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7.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7.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7.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7.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7.xml"/></Relationships>
</file>

<file path=ppt/slides/_rels/slide7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149.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160.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73.xml"/><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62.w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3.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1.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31.xml"/><Relationship Id="rId4"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4724400" y="198438"/>
            <a:ext cx="3657600" cy="487362"/>
          </a:xfrm>
        </p:spPr>
        <p:txBody>
          <a:bodyPr/>
          <a:lstStyle/>
          <a:p>
            <a:pPr eaLnBrk="1" hangingPunct="1"/>
            <a:r>
              <a:rPr lang="en-US" sz="1800">
                <a:solidFill>
                  <a:srgbClr val="FFFF00"/>
                </a:solidFill>
                <a:latin typeface="Times New Roman" charset="0"/>
              </a:rPr>
              <a:t>Patriarchal Family Tree</a:t>
            </a:r>
            <a:endParaRPr lang="en-US" sz="1800">
              <a:latin typeface="Times New Roman" charset="0"/>
            </a:endParaRPr>
          </a:p>
        </p:txBody>
      </p:sp>
      <p:sp>
        <p:nvSpPr>
          <p:cNvPr id="144387"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endParaRPr lang="en-US">
              <a:solidFill>
                <a:srgbClr val="000000"/>
              </a:solidFill>
            </a:endParaRPr>
          </a:p>
        </p:txBody>
      </p:sp>
      <p:sp>
        <p:nvSpPr>
          <p:cNvPr id="144388" name="Text Box 3"/>
          <p:cNvSpPr txBox="1">
            <a:spLocks noChangeArrowheads="1"/>
          </p:cNvSpPr>
          <p:nvPr/>
        </p:nvSpPr>
        <p:spPr bwMode="auto">
          <a:xfrm>
            <a:off x="3657600" y="7620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Tha-rê</a:t>
            </a:r>
          </a:p>
        </p:txBody>
      </p:sp>
      <p:sp>
        <p:nvSpPr>
          <p:cNvPr id="144389" name="Text Box 4"/>
          <p:cNvSpPr txBox="1">
            <a:spLocks noChangeArrowheads="1"/>
          </p:cNvSpPr>
          <p:nvPr/>
        </p:nvSpPr>
        <p:spPr bwMode="auto">
          <a:xfrm>
            <a:off x="777875" y="1385888"/>
            <a:ext cx="13033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Cha-ran</a:t>
            </a:r>
          </a:p>
        </p:txBody>
      </p:sp>
      <p:sp>
        <p:nvSpPr>
          <p:cNvPr id="144390" name="Text Box 5"/>
          <p:cNvSpPr txBox="1">
            <a:spLocks noChangeArrowheads="1"/>
          </p:cNvSpPr>
          <p:nvPr/>
        </p:nvSpPr>
        <p:spPr bwMode="auto">
          <a:xfrm>
            <a:off x="3657600" y="13716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Na-cô</a:t>
            </a:r>
          </a:p>
        </p:txBody>
      </p:sp>
      <p:sp>
        <p:nvSpPr>
          <p:cNvPr id="144391" name="Text Box 6"/>
          <p:cNvSpPr txBox="1">
            <a:spLocks noChangeArrowheads="1"/>
          </p:cNvSpPr>
          <p:nvPr/>
        </p:nvSpPr>
        <p:spPr bwMode="auto">
          <a:xfrm>
            <a:off x="6400800" y="1371600"/>
            <a:ext cx="1828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Áp-ra-ham</a:t>
            </a:r>
            <a:endParaRPr lang="en-US" sz="2000" b="1">
              <a:solidFill>
                <a:srgbClr val="009900"/>
              </a:solidFill>
              <a:latin typeface="Arial" charset="0"/>
              <a:cs typeface="Arial" charset="0"/>
            </a:endParaRPr>
          </a:p>
        </p:txBody>
      </p:sp>
      <p:sp>
        <p:nvSpPr>
          <p:cNvPr id="144392" name="Text Box 7"/>
          <p:cNvSpPr txBox="1">
            <a:spLocks noChangeArrowheads="1"/>
          </p:cNvSpPr>
          <p:nvPr/>
        </p:nvSpPr>
        <p:spPr bwMode="auto">
          <a:xfrm>
            <a:off x="914400" y="2133600"/>
            <a:ext cx="1028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Lót</a:t>
            </a:r>
          </a:p>
        </p:txBody>
      </p:sp>
      <p:sp>
        <p:nvSpPr>
          <p:cNvPr id="144393" name="Text Box 8"/>
          <p:cNvSpPr txBox="1">
            <a:spLocks noChangeArrowheads="1"/>
          </p:cNvSpPr>
          <p:nvPr/>
        </p:nvSpPr>
        <p:spPr bwMode="auto">
          <a:xfrm>
            <a:off x="3505200" y="2057400"/>
            <a:ext cx="1371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Bê-tu-ên</a:t>
            </a:r>
          </a:p>
        </p:txBody>
      </p:sp>
      <p:sp>
        <p:nvSpPr>
          <p:cNvPr id="144394" name="Text Box 9"/>
          <p:cNvSpPr txBox="1">
            <a:spLocks noChangeArrowheads="1"/>
          </p:cNvSpPr>
          <p:nvPr/>
        </p:nvSpPr>
        <p:spPr bwMode="auto">
          <a:xfrm>
            <a:off x="5257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(A-ga) </a:t>
            </a:r>
          </a:p>
          <a:p>
            <a:pPr algn="ctr" eaLnBrk="1" hangingPunct="1"/>
            <a:r>
              <a:rPr lang="en-US" sz="2000" b="1">
                <a:solidFill>
                  <a:srgbClr val="000000"/>
                </a:solidFill>
                <a:latin typeface="Arial" charset="0"/>
                <a:cs typeface="Arial" charset="0"/>
              </a:rPr>
              <a:t>Ích-ma-ên</a:t>
            </a:r>
          </a:p>
        </p:txBody>
      </p:sp>
      <p:sp>
        <p:nvSpPr>
          <p:cNvPr id="144395" name="Text Box 10"/>
          <p:cNvSpPr txBox="1">
            <a:spLocks noChangeArrowheads="1"/>
          </p:cNvSpPr>
          <p:nvPr/>
        </p:nvSpPr>
        <p:spPr bwMode="auto">
          <a:xfrm>
            <a:off x="7162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(Sa-ra) </a:t>
            </a:r>
          </a:p>
          <a:p>
            <a:pPr algn="ctr" eaLnBrk="1" hangingPunct="1"/>
            <a:r>
              <a:rPr lang="en-US" sz="2000" b="1">
                <a:solidFill>
                  <a:srgbClr val="007000"/>
                </a:solidFill>
                <a:latin typeface="Arial" charset="0"/>
                <a:cs typeface="Arial" charset="0"/>
              </a:rPr>
              <a:t>Y-sác</a:t>
            </a:r>
            <a:endParaRPr lang="en-US" sz="2000" b="1">
              <a:solidFill>
                <a:srgbClr val="009900"/>
              </a:solidFill>
              <a:latin typeface="Arial" charset="0"/>
              <a:cs typeface="Arial" charset="0"/>
            </a:endParaRPr>
          </a:p>
        </p:txBody>
      </p:sp>
      <p:sp>
        <p:nvSpPr>
          <p:cNvPr id="144396"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397"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398"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399"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400"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401"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402"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403"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404"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405"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406" name="WordArt 57"/>
          <p:cNvSpPr>
            <a:spLocks noChangeArrowheads="1" noChangeShapeType="1" noTextEdit="1"/>
          </p:cNvSpPr>
          <p:nvPr/>
        </p:nvSpPr>
        <p:spPr bwMode="auto">
          <a:xfrm>
            <a:off x="76200" y="-38100"/>
            <a:ext cx="4371975" cy="714375"/>
          </a:xfrm>
          <a:prstGeom prst="rect">
            <a:avLst/>
          </a:prstGeom>
        </p:spPr>
        <p:txBody>
          <a:bodyPr wrap="none" fromWordArt="1">
            <a:prstTxWarp prst="textSlantUp">
              <a:avLst>
                <a:gd name="adj" fmla="val 32056"/>
              </a:avLst>
            </a:prstTxWarp>
          </a:bodyPr>
          <a:lstStyle/>
          <a:p>
            <a:pPr algn="ctr"/>
            <a:r>
              <a:rPr lang="en-US" sz="32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Arial"/>
                <a:ea typeface="Arial"/>
                <a:cs typeface="Arial"/>
              </a:rPr>
              <a:t>Phả hệ gia đình tổ phụ</a:t>
            </a:r>
          </a:p>
        </p:txBody>
      </p:sp>
      <p:sp>
        <p:nvSpPr>
          <p:cNvPr id="144407"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rgbClr val="000000"/>
                </a:solidFill>
                <a:latin typeface="Arial" charset="0"/>
                <a:cs typeface="Arial" charset="0"/>
              </a:rPr>
              <a:t>91</a:t>
            </a:r>
          </a:p>
        </p:txBody>
      </p:sp>
      <p:sp>
        <p:nvSpPr>
          <p:cNvPr id="25" name="Text Box 5">
            <a:extLst>
              <a:ext uri="{FF2B5EF4-FFF2-40B4-BE49-F238E27FC236}">
                <a16:creationId xmlns:a16="http://schemas.microsoft.com/office/drawing/2014/main" id="{B4802028-5DFA-A241-B9F4-DD9278FB8245}"/>
              </a:ext>
            </a:extLst>
          </p:cNvPr>
          <p:cNvSpPr txBox="1">
            <a:spLocks noChangeArrowheads="1"/>
          </p:cNvSpPr>
          <p:nvPr/>
        </p:nvSpPr>
        <p:spPr bwMode="auto">
          <a:xfrm>
            <a:off x="-25658" y="6514451"/>
            <a:ext cx="9169658" cy="338544"/>
          </a:xfrm>
          <a:prstGeom prst="rect">
            <a:avLst/>
          </a:prstGeom>
          <a:solidFill>
            <a:srgbClr val="000000"/>
          </a:solidFill>
          <a:ln w="9525">
            <a:noFill/>
            <a:miter lim="800000"/>
            <a:headEnd/>
            <a:tailEnd/>
          </a:ln>
          <a:effectLst/>
        </p:spPr>
        <p:txBody>
          <a:bodyPr wrap="square" lIns="91430" tIns="45715" rIns="91430" bIns="45715">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300">
              <a:defRPr/>
            </a:pPr>
            <a:r>
              <a:rPr lang="en-US" sz="1600" b="1" kern="0" dirty="0" err="1">
                <a:solidFill>
                  <a:srgbClr val="FFFFFF"/>
                </a:solidFill>
                <a:cs typeface="Arial" charset="0"/>
              </a:rPr>
              <a:t>Tiến</a:t>
            </a:r>
            <a:r>
              <a:rPr lang="en-US" sz="1600" b="1" kern="0" dirty="0">
                <a:solidFill>
                  <a:srgbClr val="FFFFFF"/>
                </a:solidFill>
                <a:cs typeface="Arial" charset="0"/>
              </a:rPr>
              <a:t> </a:t>
            </a:r>
            <a:r>
              <a:rPr lang="en-US" sz="1600" b="1" kern="0" dirty="0" err="1">
                <a:solidFill>
                  <a:srgbClr val="FFFFFF"/>
                </a:solidFill>
                <a:cs typeface="Arial" charset="0"/>
              </a:rPr>
              <a:t>sĩ</a:t>
            </a:r>
            <a:r>
              <a:rPr lang="en-US" sz="1600" b="1" kern="0" dirty="0">
                <a:solidFill>
                  <a:srgbClr val="FFFFFF"/>
                </a:solidFill>
                <a:cs typeface="Arial" charset="0"/>
              </a:rPr>
              <a:t> Rick Griffith • </a:t>
            </a:r>
            <a:r>
              <a:rPr lang="en-US" sz="1600" b="1" kern="0" dirty="0" err="1">
                <a:solidFill>
                  <a:srgbClr val="FFFFFF"/>
                </a:solidFill>
                <a:cs typeface="Arial" charset="0"/>
              </a:rPr>
              <a:t>Trường</a:t>
            </a:r>
            <a:r>
              <a:rPr lang="en-US" sz="1600" b="1" kern="0" dirty="0">
                <a:solidFill>
                  <a:srgbClr val="FFFFFF"/>
                </a:solidFill>
                <a:cs typeface="Arial" charset="0"/>
              </a:rPr>
              <a:t> Kinh </a:t>
            </a:r>
            <a:r>
              <a:rPr lang="en-US" sz="1600" b="1" kern="0" dirty="0" err="1">
                <a:solidFill>
                  <a:srgbClr val="FFFFFF"/>
                </a:solidFill>
                <a:cs typeface="Arial" charset="0"/>
              </a:rPr>
              <a:t>Thánh</a:t>
            </a:r>
            <a:r>
              <a:rPr lang="en-US" sz="1600" b="1" kern="0" dirty="0">
                <a:solidFill>
                  <a:srgbClr val="FFFFFF"/>
                </a:solidFill>
                <a:cs typeface="Arial" charset="0"/>
              </a:rPr>
              <a:t> Singapore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824771"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824772" name="Text Box 4"/>
          <p:cNvSpPr txBox="1">
            <a:spLocks noChangeArrowheads="1"/>
          </p:cNvSpPr>
          <p:nvPr/>
        </p:nvSpPr>
        <p:spPr bwMode="auto">
          <a:xfrm>
            <a:off x="533400" y="5089525"/>
            <a:ext cx="26670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chemeClr val="bg1"/>
                </a:solidFill>
                <a:latin typeface="Arial" charset="0"/>
                <a:ea typeface="ＭＳ Ｐゴシック" pitchFamily="34" charset="-128"/>
                <a:cs typeface="+mn-cs"/>
              </a:rPr>
              <a:t>SỰ KiỆN 1-11</a:t>
            </a:r>
          </a:p>
        </p:txBody>
      </p:sp>
      <p:sp>
        <p:nvSpPr>
          <p:cNvPr id="1824773" name="Text Box 5"/>
          <p:cNvSpPr txBox="1">
            <a:spLocks noChangeArrowheads="1"/>
          </p:cNvSpPr>
          <p:nvPr/>
        </p:nvSpPr>
        <p:spPr bwMode="auto">
          <a:xfrm>
            <a:off x="3200400" y="5135563"/>
            <a:ext cx="33528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chemeClr val="bg1"/>
                </a:solidFill>
                <a:latin typeface="Arial" charset="0"/>
                <a:ea typeface="ＭＳ Ｐゴシック" pitchFamily="34" charset="-128"/>
                <a:cs typeface="+mn-cs"/>
              </a:rPr>
              <a:t>CON NGƯỜI 12-50</a:t>
            </a:r>
            <a:endParaRPr lang="en-US" sz="2400" b="1">
              <a:solidFill>
                <a:schemeClr val="bg1"/>
              </a:solidFill>
              <a:latin typeface="Arial" charset="0"/>
              <a:ea typeface="ＭＳ Ｐゴシック" pitchFamily="34" charset="-128"/>
              <a:cs typeface="+mn-cs"/>
            </a:endParaRPr>
          </a:p>
        </p:txBody>
      </p:sp>
      <p:sp>
        <p:nvSpPr>
          <p:cNvPr id="160773" name="Text Box 6"/>
          <p:cNvSpPr txBox="1">
            <a:spLocks noChangeArrowheads="1"/>
          </p:cNvSpPr>
          <p:nvPr/>
        </p:nvSpPr>
        <p:spPr bwMode="auto">
          <a:xfrm rot="-3589555">
            <a:off x="-153193" y="3101181"/>
            <a:ext cx="3567112"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bg1"/>
                </a:solidFill>
              </a:rPr>
              <a:t> </a:t>
            </a:r>
            <a:r>
              <a:rPr lang="en-US" b="1">
                <a:solidFill>
                  <a:schemeClr val="bg1"/>
                </a:solidFill>
                <a:latin typeface="Arial" charset="0"/>
              </a:rPr>
              <a:t>Sáng tạo  1-2</a:t>
            </a:r>
          </a:p>
        </p:txBody>
      </p:sp>
      <p:sp>
        <p:nvSpPr>
          <p:cNvPr id="1824775" name="Text Box 7"/>
          <p:cNvSpPr txBox="1">
            <a:spLocks noChangeArrowheads="1"/>
          </p:cNvSpPr>
          <p:nvPr/>
        </p:nvSpPr>
        <p:spPr bwMode="auto">
          <a:xfrm rot="-3639023">
            <a:off x="987426" y="3617912"/>
            <a:ext cx="2252662"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Sa ngã 3-5</a:t>
            </a:r>
          </a:p>
        </p:txBody>
      </p:sp>
      <p:sp>
        <p:nvSpPr>
          <p:cNvPr id="1824776" name="Text Box 8"/>
          <p:cNvSpPr txBox="1">
            <a:spLocks noChangeArrowheads="1"/>
          </p:cNvSpPr>
          <p:nvPr/>
        </p:nvSpPr>
        <p:spPr bwMode="auto">
          <a:xfrm rot="-3594488">
            <a:off x="1574800" y="3421063"/>
            <a:ext cx="2732088"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Hồng thủy 6-9</a:t>
            </a:r>
          </a:p>
        </p:txBody>
      </p:sp>
      <p:sp>
        <p:nvSpPr>
          <p:cNvPr id="160776" name="Text Box 9"/>
          <p:cNvSpPr txBox="1">
            <a:spLocks noChangeArrowheads="1"/>
          </p:cNvSpPr>
          <p:nvPr/>
        </p:nvSpPr>
        <p:spPr bwMode="auto">
          <a:xfrm rot="-3665365">
            <a:off x="2024063" y="3019425"/>
            <a:ext cx="3602037"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rPr>
              <a:t>Các dân tộc 10-11</a:t>
            </a:r>
          </a:p>
        </p:txBody>
      </p:sp>
      <p:sp>
        <p:nvSpPr>
          <p:cNvPr id="160777" name="Text Box 10"/>
          <p:cNvSpPr txBox="1">
            <a:spLocks noChangeArrowheads="1"/>
          </p:cNvSpPr>
          <p:nvPr/>
        </p:nvSpPr>
        <p:spPr bwMode="auto">
          <a:xfrm rot="-3578126">
            <a:off x="2078038" y="1839912"/>
            <a:ext cx="6276976"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bg1"/>
                </a:solidFill>
              </a:rPr>
              <a:t> </a:t>
            </a:r>
            <a:r>
              <a:rPr lang="en-US" b="1">
                <a:solidFill>
                  <a:schemeClr val="bg1"/>
                </a:solidFill>
              </a:rPr>
              <a:t>Áp-ra-ham 12-25:18</a:t>
            </a:r>
          </a:p>
        </p:txBody>
      </p:sp>
      <p:sp>
        <p:nvSpPr>
          <p:cNvPr id="1824779" name="Text Box 11"/>
          <p:cNvSpPr txBox="1">
            <a:spLocks noChangeArrowheads="1"/>
          </p:cNvSpPr>
          <p:nvPr/>
        </p:nvSpPr>
        <p:spPr bwMode="auto">
          <a:xfrm rot="-3537139">
            <a:off x="3601244" y="2901157"/>
            <a:ext cx="3659187"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a:solidFill>
                  <a:schemeClr val="bg1"/>
                </a:solidFill>
              </a:rPr>
              <a:t>Y-sác 25:19-26:35</a:t>
            </a:r>
          </a:p>
        </p:txBody>
      </p:sp>
      <p:sp>
        <p:nvSpPr>
          <p:cNvPr id="1824780" name="Text Box 12"/>
          <p:cNvSpPr txBox="1">
            <a:spLocks noChangeArrowheads="1"/>
          </p:cNvSpPr>
          <p:nvPr/>
        </p:nvSpPr>
        <p:spPr bwMode="auto">
          <a:xfrm rot="-3573633">
            <a:off x="4468813" y="3354387"/>
            <a:ext cx="2732088"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Gia-cốp 27-36</a:t>
            </a:r>
          </a:p>
        </p:txBody>
      </p:sp>
      <p:sp>
        <p:nvSpPr>
          <p:cNvPr id="1824781" name="Line 13"/>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4782" name="Line 14"/>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4783" name="Line 15"/>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4784" name="Line 16"/>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4785" name="Line 17"/>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4786" name="Line 18"/>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4787" name="Line 19"/>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60787" name="Text Box 20"/>
          <p:cNvSpPr txBox="1">
            <a:spLocks noChangeArrowheads="1"/>
          </p:cNvSpPr>
          <p:nvPr/>
        </p:nvSpPr>
        <p:spPr bwMode="auto">
          <a:xfrm>
            <a:off x="5440363" y="760413"/>
            <a:ext cx="28956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Lịch sử tổ phụ</a:t>
            </a:r>
          </a:p>
        </p:txBody>
      </p:sp>
      <p:grpSp>
        <p:nvGrpSpPr>
          <p:cNvPr id="160788" name="Group 21"/>
          <p:cNvGrpSpPr>
            <a:grpSpLocks/>
          </p:cNvGrpSpPr>
          <p:nvPr/>
        </p:nvGrpSpPr>
        <p:grpSpPr bwMode="auto">
          <a:xfrm>
            <a:off x="2514600" y="533400"/>
            <a:ext cx="6019800" cy="938213"/>
            <a:chOff x="1584" y="336"/>
            <a:chExt cx="3792" cy="591"/>
          </a:xfrm>
        </p:grpSpPr>
        <p:sp>
          <p:nvSpPr>
            <p:cNvPr id="1824790" name="Rectangle 2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824791" name="Line 23"/>
            <p:cNvSpPr>
              <a:spLocks noChangeShapeType="1"/>
            </p:cNvSpPr>
            <p:nvPr/>
          </p:nvSpPr>
          <p:spPr bwMode="auto">
            <a:xfrm flipV="1">
              <a:off x="3300" y="345"/>
              <a:ext cx="0" cy="576"/>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160789" name="Group 24"/>
          <p:cNvGrpSpPr>
            <a:grpSpLocks/>
          </p:cNvGrpSpPr>
          <p:nvPr/>
        </p:nvGrpSpPr>
        <p:grpSpPr bwMode="auto">
          <a:xfrm>
            <a:off x="533400" y="4953000"/>
            <a:ext cx="6019800" cy="685800"/>
            <a:chOff x="336" y="3120"/>
            <a:chExt cx="3792" cy="432"/>
          </a:xfrm>
        </p:grpSpPr>
        <p:sp>
          <p:nvSpPr>
            <p:cNvPr id="1824793" name="Rectangle 2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824794" name="Line 26"/>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160790" name="Group 27"/>
          <p:cNvGrpSpPr>
            <a:grpSpLocks/>
          </p:cNvGrpSpPr>
          <p:nvPr/>
        </p:nvGrpSpPr>
        <p:grpSpPr bwMode="auto">
          <a:xfrm>
            <a:off x="533400" y="5638800"/>
            <a:ext cx="6019800" cy="685800"/>
            <a:chOff x="336" y="3120"/>
            <a:chExt cx="3792" cy="432"/>
          </a:xfrm>
        </p:grpSpPr>
        <p:sp>
          <p:nvSpPr>
            <p:cNvPr id="1824796" name="Rectangle 2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824797" name="Line 29"/>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sp>
        <p:nvSpPr>
          <p:cNvPr id="160791" name="Text Box 30"/>
          <p:cNvSpPr txBox="1">
            <a:spLocks noChangeArrowheads="1"/>
          </p:cNvSpPr>
          <p:nvPr/>
        </p:nvSpPr>
        <p:spPr bwMode="auto">
          <a:xfrm>
            <a:off x="457200" y="5761038"/>
            <a:ext cx="2819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chemeClr val="bg1"/>
                </a:solidFill>
                <a:latin typeface="Arial" charset="0"/>
              </a:rPr>
              <a:t>Các chủng tộc</a:t>
            </a:r>
          </a:p>
        </p:txBody>
      </p:sp>
      <p:sp>
        <p:nvSpPr>
          <p:cNvPr id="1824799" name="Text Box 31"/>
          <p:cNvSpPr txBox="1">
            <a:spLocks noChangeArrowheads="1"/>
          </p:cNvSpPr>
          <p:nvPr/>
        </p:nvSpPr>
        <p:spPr bwMode="auto">
          <a:xfrm>
            <a:off x="3475038" y="5761038"/>
            <a:ext cx="28194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400" b="1">
                <a:solidFill>
                  <a:schemeClr val="bg1"/>
                </a:solidFill>
                <a:latin typeface="Arial" charset="0"/>
                <a:ea typeface="ＭＳ Ｐゴシック" pitchFamily="34" charset="-128"/>
                <a:cs typeface="+mn-cs"/>
              </a:rPr>
              <a:t>Người Hê-bơ-rơ</a:t>
            </a:r>
            <a:endParaRPr lang="en-US" b="1">
              <a:solidFill>
                <a:schemeClr val="bg1"/>
              </a:solidFill>
              <a:latin typeface="Arial" charset="0"/>
              <a:ea typeface="ＭＳ Ｐゴシック" pitchFamily="34" charset="-128"/>
              <a:cs typeface="+mn-cs"/>
            </a:endParaRPr>
          </a:p>
        </p:txBody>
      </p:sp>
      <p:sp>
        <p:nvSpPr>
          <p:cNvPr id="1824800" name="Line 32"/>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4801" name="Line 33"/>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4802" name="Line 34"/>
          <p:cNvSpPr>
            <a:spLocks noChangeShapeType="1"/>
          </p:cNvSpPr>
          <p:nvPr/>
        </p:nvSpPr>
        <p:spPr bwMode="auto">
          <a:xfrm>
            <a:off x="3200400" y="49530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4803" name="Line 35"/>
          <p:cNvSpPr>
            <a:spLocks noChangeShapeType="1"/>
          </p:cNvSpPr>
          <p:nvPr/>
        </p:nvSpPr>
        <p:spPr bwMode="auto">
          <a:xfrm>
            <a:off x="3200400" y="56388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60797" name="Text Box 36"/>
          <p:cNvSpPr txBox="1">
            <a:spLocks noChangeArrowheads="1"/>
          </p:cNvSpPr>
          <p:nvPr/>
        </p:nvSpPr>
        <p:spPr bwMode="auto">
          <a:xfrm>
            <a:off x="2514600" y="760413"/>
            <a:ext cx="2505075"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Tiền sử</a:t>
            </a:r>
          </a:p>
        </p:txBody>
      </p:sp>
      <p:sp>
        <p:nvSpPr>
          <p:cNvPr id="160798" name="Text Box 37"/>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56</a:t>
            </a:r>
          </a:p>
        </p:txBody>
      </p:sp>
      <p:sp>
        <p:nvSpPr>
          <p:cNvPr id="1824806" name="Rectangle 38"/>
          <p:cNvSpPr>
            <a:spLocks noGrp="1" noChangeArrowheads="1"/>
          </p:cNvSpPr>
          <p:nvPr>
            <p:ph type="title" idx="4294967295"/>
          </p:nvPr>
        </p:nvSpPr>
        <p:spPr>
          <a:xfrm>
            <a:off x="7010400" y="3352800"/>
            <a:ext cx="1905000" cy="3505200"/>
          </a:xfrm>
          <a:effectLst>
            <a:outerShdw blurRad="63500" dist="35921" dir="2700000" algn="ctr" rotWithShape="0">
              <a:srgbClr val="000A0D"/>
            </a:outerShdw>
          </a:effectLst>
        </p:spPr>
        <p:txBody>
          <a:bodyPr/>
          <a:lstStyle/>
          <a:p>
            <a:pPr eaLnBrk="1" hangingPunct="1">
              <a:defRPr/>
            </a:pPr>
            <a:r>
              <a:rPr lang="en-US" sz="2400" b="1">
                <a:solidFill>
                  <a:schemeClr val="bg1"/>
                </a:solidFill>
                <a:latin typeface="Times New Roman" charset="0"/>
                <a:cs typeface="+mj-cs"/>
              </a:rPr>
              <a:t>Gia-cốp trong biểu bảng của Sáng-thế Ký</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4779"/>
                                        </p:tgtEl>
                                        <p:attrNameLst>
                                          <p:attrName>style.visibility</p:attrName>
                                        </p:attrNameLst>
                                      </p:cBhvr>
                                      <p:to>
                                        <p:strVal val="visible"/>
                                      </p:to>
                                    </p:set>
                                    <p:animEffect transition="in" filter="dissolve">
                                      <p:cBhvr>
                                        <p:cTn id="7" dur="500"/>
                                        <p:tgtEl>
                                          <p:spTgt spid="1824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4780"/>
                                        </p:tgtEl>
                                        <p:attrNameLst>
                                          <p:attrName>style.visibility</p:attrName>
                                        </p:attrNameLst>
                                      </p:cBhvr>
                                      <p:to>
                                        <p:strVal val="visible"/>
                                      </p:to>
                                    </p:set>
                                    <p:animEffect transition="in" filter="dissolve">
                                      <p:cBhvr>
                                        <p:cTn id="12" dur="500"/>
                                        <p:tgtEl>
                                          <p:spTgt spid="1824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4779" grpId="0" autoUpdateAnimBg="0"/>
      <p:bldP spid="1824780"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2129" name="Picture 2"/>
          <p:cNvPicPr>
            <a:picLocks noChangeAspect="1" noChangeArrowheads="1"/>
          </p:cNvPicPr>
          <p:nvPr/>
        </p:nvPicPr>
        <p:blipFill>
          <a:blip r:embed="rId3">
            <a:extLst>
              <a:ext uri="{28A0092B-C50C-407E-A947-70E740481C1C}">
                <a14:useLocalDpi xmlns:a14="http://schemas.microsoft.com/office/drawing/2010/main" val="0"/>
              </a:ext>
            </a:extLst>
          </a:blip>
          <a:srcRect r="5469"/>
          <a:stretch>
            <a:fillRect/>
          </a:stretch>
        </p:blipFill>
        <p:spPr bwMode="auto">
          <a:xfrm>
            <a:off x="-36513" y="-26988"/>
            <a:ext cx="9180513"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0" name="Freeform 3"/>
          <p:cNvSpPr>
            <a:spLocks/>
          </p:cNvSpPr>
          <p:nvPr/>
        </p:nvSpPr>
        <p:spPr bwMode="auto">
          <a:xfrm>
            <a:off x="-130175" y="1214438"/>
            <a:ext cx="3322638" cy="2960687"/>
          </a:xfrm>
          <a:custGeom>
            <a:avLst/>
            <a:gdLst>
              <a:gd name="T0" fmla="*/ 2147483647 w 2093"/>
              <a:gd name="T1" fmla="*/ 2147483647 h 1865"/>
              <a:gd name="T2" fmla="*/ 2147483647 w 2093"/>
              <a:gd name="T3" fmla="*/ 2147483647 h 1865"/>
              <a:gd name="T4" fmla="*/ 2147483647 w 2093"/>
              <a:gd name="T5" fmla="*/ 2147483647 h 1865"/>
              <a:gd name="T6" fmla="*/ 2147483647 w 2093"/>
              <a:gd name="T7" fmla="*/ 2147483647 h 1865"/>
              <a:gd name="T8" fmla="*/ 2147483647 w 2093"/>
              <a:gd name="T9" fmla="*/ 2147483647 h 1865"/>
              <a:gd name="T10" fmla="*/ 2147483647 w 2093"/>
              <a:gd name="T11" fmla="*/ 2147483647 h 1865"/>
              <a:gd name="T12" fmla="*/ 2147483647 w 2093"/>
              <a:gd name="T13" fmla="*/ 2147483647 h 1865"/>
              <a:gd name="T14" fmla="*/ 2147483647 w 2093"/>
              <a:gd name="T15" fmla="*/ 2147483647 h 1865"/>
              <a:gd name="T16" fmla="*/ 2147483647 w 2093"/>
              <a:gd name="T17" fmla="*/ 2147483647 h 1865"/>
              <a:gd name="T18" fmla="*/ 2147483647 w 2093"/>
              <a:gd name="T19" fmla="*/ 2147483647 h 1865"/>
              <a:gd name="T20" fmla="*/ 2147483647 w 2093"/>
              <a:gd name="T21" fmla="*/ 2147483647 h 1865"/>
              <a:gd name="T22" fmla="*/ 2147483647 w 2093"/>
              <a:gd name="T23" fmla="*/ 2147483647 h 1865"/>
              <a:gd name="T24" fmla="*/ 2147483647 w 2093"/>
              <a:gd name="T25" fmla="*/ 2147483647 h 1865"/>
              <a:gd name="T26" fmla="*/ 2147483647 w 2093"/>
              <a:gd name="T27" fmla="*/ 2147483647 h 1865"/>
              <a:gd name="T28" fmla="*/ 2147483647 w 2093"/>
              <a:gd name="T29" fmla="*/ 2147483647 h 1865"/>
              <a:gd name="T30" fmla="*/ 2147483647 w 2093"/>
              <a:gd name="T31" fmla="*/ 2147483647 h 1865"/>
              <a:gd name="T32" fmla="*/ 2147483647 w 2093"/>
              <a:gd name="T33" fmla="*/ 2147483647 h 1865"/>
              <a:gd name="T34" fmla="*/ 2147483647 w 2093"/>
              <a:gd name="T35" fmla="*/ 2147483647 h 1865"/>
              <a:gd name="T36" fmla="*/ 2147483647 w 2093"/>
              <a:gd name="T37" fmla="*/ 2147483647 h 1865"/>
              <a:gd name="T38" fmla="*/ 2147483647 w 2093"/>
              <a:gd name="T39" fmla="*/ 2147483647 h 1865"/>
              <a:gd name="T40" fmla="*/ 2147483647 w 2093"/>
              <a:gd name="T41" fmla="*/ 2147483647 h 1865"/>
              <a:gd name="T42" fmla="*/ 2147483647 w 2093"/>
              <a:gd name="T43" fmla="*/ 2147483647 h 1865"/>
              <a:gd name="T44" fmla="*/ 2147483647 w 2093"/>
              <a:gd name="T45" fmla="*/ 2147483647 h 1865"/>
              <a:gd name="T46" fmla="*/ 2147483647 w 2093"/>
              <a:gd name="T47" fmla="*/ 2147483647 h 1865"/>
              <a:gd name="T48" fmla="*/ 2147483647 w 2093"/>
              <a:gd name="T49" fmla="*/ 2147483647 h 1865"/>
              <a:gd name="T50" fmla="*/ 2147483647 w 2093"/>
              <a:gd name="T51" fmla="*/ 2147483647 h 1865"/>
              <a:gd name="T52" fmla="*/ 2147483647 w 2093"/>
              <a:gd name="T53" fmla="*/ 2147483647 h 1865"/>
              <a:gd name="T54" fmla="*/ 2147483647 w 2093"/>
              <a:gd name="T55" fmla="*/ 2147483647 h 1865"/>
              <a:gd name="T56" fmla="*/ 2147483647 w 2093"/>
              <a:gd name="T57" fmla="*/ 2147483647 h 1865"/>
              <a:gd name="T58" fmla="*/ 2147483647 w 2093"/>
              <a:gd name="T59" fmla="*/ 2147483647 h 1865"/>
              <a:gd name="T60" fmla="*/ 2147483647 w 2093"/>
              <a:gd name="T61" fmla="*/ 2147483647 h 1865"/>
              <a:gd name="T62" fmla="*/ 2147483647 w 2093"/>
              <a:gd name="T63" fmla="*/ 2147483647 h 1865"/>
              <a:gd name="T64" fmla="*/ 2147483647 w 2093"/>
              <a:gd name="T65" fmla="*/ 2147483647 h 1865"/>
              <a:gd name="T66" fmla="*/ 0 w 2093"/>
              <a:gd name="T67" fmla="*/ 2147483647 h 1865"/>
              <a:gd name="T68" fmla="*/ 2147483647 w 2093"/>
              <a:gd name="T69" fmla="*/ 2147483647 h 1865"/>
              <a:gd name="T70" fmla="*/ 2147483647 w 2093"/>
              <a:gd name="T71" fmla="*/ 2147483647 h 1865"/>
              <a:gd name="T72" fmla="*/ 2147483647 w 2093"/>
              <a:gd name="T73" fmla="*/ 2147483647 h 1865"/>
              <a:gd name="T74" fmla="*/ 2147483647 w 2093"/>
              <a:gd name="T75" fmla="*/ 2147483647 h 1865"/>
              <a:gd name="T76" fmla="*/ 2147483647 w 2093"/>
              <a:gd name="T77" fmla="*/ 2147483647 h 1865"/>
              <a:gd name="T78" fmla="*/ 2147483647 w 2093"/>
              <a:gd name="T79" fmla="*/ 2147483647 h 1865"/>
              <a:gd name="T80" fmla="*/ 2147483647 w 2093"/>
              <a:gd name="T81" fmla="*/ 2147483647 h 1865"/>
              <a:gd name="T82" fmla="*/ 2147483647 w 2093"/>
              <a:gd name="T83" fmla="*/ 2147483647 h 1865"/>
              <a:gd name="T84" fmla="*/ 2147483647 w 2093"/>
              <a:gd name="T85" fmla="*/ 2147483647 h 18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93"/>
              <a:gd name="T130" fmla="*/ 0 h 1865"/>
              <a:gd name="T131" fmla="*/ 2093 w 2093"/>
              <a:gd name="T132" fmla="*/ 1865 h 18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2131" name="Freeform 4"/>
          <p:cNvSpPr>
            <a:spLocks/>
          </p:cNvSpPr>
          <p:nvPr/>
        </p:nvSpPr>
        <p:spPr bwMode="auto">
          <a:xfrm>
            <a:off x="701675" y="1089025"/>
            <a:ext cx="2193925" cy="2957513"/>
          </a:xfrm>
          <a:custGeom>
            <a:avLst/>
            <a:gdLst>
              <a:gd name="T0" fmla="*/ 2147483647 w 1382"/>
              <a:gd name="T1" fmla="*/ 2147483647 h 1863"/>
              <a:gd name="T2" fmla="*/ 2147483647 w 1382"/>
              <a:gd name="T3" fmla="*/ 2147483647 h 1863"/>
              <a:gd name="T4" fmla="*/ 2147483647 w 1382"/>
              <a:gd name="T5" fmla="*/ 2147483647 h 1863"/>
              <a:gd name="T6" fmla="*/ 2147483647 w 1382"/>
              <a:gd name="T7" fmla="*/ 2147483647 h 1863"/>
              <a:gd name="T8" fmla="*/ 2147483647 w 1382"/>
              <a:gd name="T9" fmla="*/ 2147483647 h 1863"/>
              <a:gd name="T10" fmla="*/ 2147483647 w 1382"/>
              <a:gd name="T11" fmla="*/ 2147483647 h 1863"/>
              <a:gd name="T12" fmla="*/ 2147483647 w 1382"/>
              <a:gd name="T13" fmla="*/ 2147483647 h 1863"/>
              <a:gd name="T14" fmla="*/ 2147483647 w 1382"/>
              <a:gd name="T15" fmla="*/ 2147483647 h 1863"/>
              <a:gd name="T16" fmla="*/ 2147483647 w 1382"/>
              <a:gd name="T17" fmla="*/ 2147483647 h 1863"/>
              <a:gd name="T18" fmla="*/ 2147483647 w 1382"/>
              <a:gd name="T19" fmla="*/ 2147483647 h 1863"/>
              <a:gd name="T20" fmla="*/ 2147483647 w 1382"/>
              <a:gd name="T21" fmla="*/ 2147483647 h 1863"/>
              <a:gd name="T22" fmla="*/ 2147483647 w 1382"/>
              <a:gd name="T23" fmla="*/ 2147483647 h 1863"/>
              <a:gd name="T24" fmla="*/ 2147483647 w 1382"/>
              <a:gd name="T25" fmla="*/ 2147483647 h 1863"/>
              <a:gd name="T26" fmla="*/ 2147483647 w 1382"/>
              <a:gd name="T27" fmla="*/ 2147483647 h 1863"/>
              <a:gd name="T28" fmla="*/ 2147483647 w 1382"/>
              <a:gd name="T29" fmla="*/ 2147483647 h 1863"/>
              <a:gd name="T30" fmla="*/ 2147483647 w 1382"/>
              <a:gd name="T31" fmla="*/ 2147483647 h 1863"/>
              <a:gd name="T32" fmla="*/ 2147483647 w 1382"/>
              <a:gd name="T33" fmla="*/ 2147483647 h 1863"/>
              <a:gd name="T34" fmla="*/ 2147483647 w 1382"/>
              <a:gd name="T35" fmla="*/ 2147483647 h 1863"/>
              <a:gd name="T36" fmla="*/ 2147483647 w 1382"/>
              <a:gd name="T37" fmla="*/ 2147483647 h 1863"/>
              <a:gd name="T38" fmla="*/ 2147483647 w 1382"/>
              <a:gd name="T39" fmla="*/ 2147483647 h 1863"/>
              <a:gd name="T40" fmla="*/ 2147483647 w 1382"/>
              <a:gd name="T41" fmla="*/ 2147483647 h 1863"/>
              <a:gd name="T42" fmla="*/ 2147483647 w 1382"/>
              <a:gd name="T43" fmla="*/ 2147483647 h 1863"/>
              <a:gd name="T44" fmla="*/ 2147483647 w 1382"/>
              <a:gd name="T45" fmla="*/ 2147483647 h 1863"/>
              <a:gd name="T46" fmla="*/ 2147483647 w 1382"/>
              <a:gd name="T47" fmla="*/ 2147483647 h 1863"/>
              <a:gd name="T48" fmla="*/ 2147483647 w 1382"/>
              <a:gd name="T49" fmla="*/ 2147483647 h 1863"/>
              <a:gd name="T50" fmla="*/ 2147483647 w 1382"/>
              <a:gd name="T51" fmla="*/ 2147483647 h 1863"/>
              <a:gd name="T52" fmla="*/ 2147483647 w 1382"/>
              <a:gd name="T53" fmla="*/ 2147483647 h 1863"/>
              <a:gd name="T54" fmla="*/ 2147483647 w 1382"/>
              <a:gd name="T55" fmla="*/ 2147483647 h 1863"/>
              <a:gd name="T56" fmla="*/ 2147483647 w 1382"/>
              <a:gd name="T57" fmla="*/ 2147483647 h 1863"/>
              <a:gd name="T58" fmla="*/ 2147483647 w 1382"/>
              <a:gd name="T59" fmla="*/ 2147483647 h 1863"/>
              <a:gd name="T60" fmla="*/ 2147483647 w 1382"/>
              <a:gd name="T61" fmla="*/ 2147483647 h 1863"/>
              <a:gd name="T62" fmla="*/ 2147483647 w 1382"/>
              <a:gd name="T63" fmla="*/ 2147483647 h 1863"/>
              <a:gd name="T64" fmla="*/ 2147483647 w 1382"/>
              <a:gd name="T65" fmla="*/ 2147483647 h 1863"/>
              <a:gd name="T66" fmla="*/ 2147483647 w 1382"/>
              <a:gd name="T67" fmla="*/ 2147483647 h 1863"/>
              <a:gd name="T68" fmla="*/ 2147483647 w 1382"/>
              <a:gd name="T69" fmla="*/ 2147483647 h 1863"/>
              <a:gd name="T70" fmla="*/ 2147483647 w 1382"/>
              <a:gd name="T71" fmla="*/ 2147483647 h 1863"/>
              <a:gd name="T72" fmla="*/ 2147483647 w 1382"/>
              <a:gd name="T73" fmla="*/ 2147483647 h 1863"/>
              <a:gd name="T74" fmla="*/ 2147483647 w 1382"/>
              <a:gd name="T75" fmla="*/ 2147483647 h 1863"/>
              <a:gd name="T76" fmla="*/ 2147483647 w 1382"/>
              <a:gd name="T77" fmla="*/ 2147483647 h 1863"/>
              <a:gd name="T78" fmla="*/ 2147483647 w 1382"/>
              <a:gd name="T79" fmla="*/ 2147483647 h 1863"/>
              <a:gd name="T80" fmla="*/ 2147483647 w 1382"/>
              <a:gd name="T81" fmla="*/ 2147483647 h 1863"/>
              <a:gd name="T82" fmla="*/ 2147483647 w 1382"/>
              <a:gd name="T83" fmla="*/ 2147483647 h 1863"/>
              <a:gd name="T84" fmla="*/ 2147483647 w 1382"/>
              <a:gd name="T85" fmla="*/ 2147483647 h 1863"/>
              <a:gd name="T86" fmla="*/ 2147483647 w 1382"/>
              <a:gd name="T87" fmla="*/ 0 h 1863"/>
              <a:gd name="T88" fmla="*/ 2147483647 w 1382"/>
              <a:gd name="T89" fmla="*/ 2147483647 h 1863"/>
              <a:gd name="T90" fmla="*/ 0 w 1382"/>
              <a:gd name="T91" fmla="*/ 2147483647 h 18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2"/>
              <a:gd name="T139" fmla="*/ 0 h 1863"/>
              <a:gd name="T140" fmla="*/ 1382 w 1382"/>
              <a:gd name="T141" fmla="*/ 1863 h 18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55493" name="WordArt 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algn="ctr"/>
            <a:r>
              <a:rPr lang="en-US" sz="3600"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Assyria</a:t>
            </a:r>
          </a:p>
        </p:txBody>
      </p:sp>
      <p:sp>
        <p:nvSpPr>
          <p:cNvPr id="1855494" name="WordArt 6"/>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algn="ctr"/>
            <a:r>
              <a:rPr lang="en-US" sz="3600"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Babylon</a:t>
            </a:r>
          </a:p>
        </p:txBody>
      </p:sp>
      <p:sp>
        <p:nvSpPr>
          <p:cNvPr id="1855495" name="WordArt 7"/>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algn="ctr"/>
            <a:r>
              <a:rPr lang="en-US" sz="3600"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Chaldea</a:t>
            </a:r>
          </a:p>
        </p:txBody>
      </p:sp>
      <p:sp>
        <p:nvSpPr>
          <p:cNvPr id="1855496" name="WordArt 8"/>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algn="ctr"/>
            <a:r>
              <a:rPr lang="en-US" sz="3600"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Persia</a:t>
            </a:r>
          </a:p>
        </p:txBody>
      </p:sp>
      <p:sp>
        <p:nvSpPr>
          <p:cNvPr id="1855497" name="Text Box 9"/>
          <p:cNvSpPr txBox="1">
            <a:spLocks noChangeArrowheads="1"/>
          </p:cNvSpPr>
          <p:nvPr/>
        </p:nvSpPr>
        <p:spPr bwMode="auto">
          <a:xfrm>
            <a:off x="-76200" y="2112963"/>
            <a:ext cx="20558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eaLnBrk="0" hangingPunct="0">
              <a:spcBef>
                <a:spcPct val="50000"/>
              </a:spcBef>
              <a:defRPr/>
            </a:pPr>
            <a:r>
              <a:rPr lang="en-US" dirty="0">
                <a:solidFill>
                  <a:srgbClr val="FFFFFF"/>
                </a:solidFill>
                <a:latin typeface="Arial"/>
                <a:ea typeface="ＭＳ Ｐゴシック" pitchFamily="-112" charset="-128"/>
                <a:cs typeface="Arial"/>
              </a:rPr>
              <a:t>Euphrates</a:t>
            </a:r>
          </a:p>
        </p:txBody>
      </p:sp>
      <p:sp>
        <p:nvSpPr>
          <p:cNvPr id="1855498" name="Text Box 10"/>
          <p:cNvSpPr txBox="1">
            <a:spLocks noChangeArrowheads="1"/>
          </p:cNvSpPr>
          <p:nvPr/>
        </p:nvSpPr>
        <p:spPr bwMode="auto">
          <a:xfrm>
            <a:off x="762000" y="838200"/>
            <a:ext cx="1600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eaLnBrk="0" hangingPunct="0">
              <a:spcBef>
                <a:spcPct val="50000"/>
              </a:spcBef>
              <a:defRPr/>
            </a:pPr>
            <a:r>
              <a:rPr lang="en-US">
                <a:solidFill>
                  <a:srgbClr val="FFFFFF"/>
                </a:solidFill>
                <a:latin typeface="Arial"/>
                <a:ea typeface="ＭＳ Ｐゴシック" pitchFamily="-112" charset="-128"/>
                <a:cs typeface="Arial"/>
              </a:rPr>
              <a:t>Tigris</a:t>
            </a:r>
          </a:p>
        </p:txBody>
      </p:sp>
      <p:sp>
        <p:nvSpPr>
          <p:cNvPr id="1855499" name="Text Box 11"/>
          <p:cNvSpPr txBox="1">
            <a:spLocks noChangeArrowheads="1"/>
          </p:cNvSpPr>
          <p:nvPr/>
        </p:nvSpPr>
        <p:spPr bwMode="auto">
          <a:xfrm>
            <a:off x="3124200" y="5029200"/>
            <a:ext cx="1981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eaLnBrk="0" hangingPunct="0">
              <a:spcBef>
                <a:spcPct val="50000"/>
              </a:spcBef>
              <a:defRPr/>
            </a:pPr>
            <a:r>
              <a:rPr lang="en-US">
                <a:solidFill>
                  <a:srgbClr val="FFFFFF"/>
                </a:solidFill>
                <a:latin typeface="Garamond" pitchFamily="-112" charset="0"/>
                <a:ea typeface="ＭＳ Ｐゴシック" pitchFamily="-112" charset="-128"/>
                <a:cs typeface="ＭＳ Ｐゴシック" pitchFamily="-112" charset="-128"/>
              </a:rPr>
              <a:t>Persian Gulf</a:t>
            </a:r>
          </a:p>
        </p:txBody>
      </p:sp>
      <p:sp>
        <p:nvSpPr>
          <p:cNvPr id="1855500" name="Line 12"/>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55501" name="Rectangle 13"/>
          <p:cNvSpPr>
            <a:spLocks noGrp="1" noRot="1" noChangeArrowheads="1"/>
          </p:cNvSpPr>
          <p:nvPr>
            <p:ph type="title" idx="4294967295"/>
          </p:nvPr>
        </p:nvSpPr>
        <p:spPr>
          <a:xfrm>
            <a:off x="2590800" y="76200"/>
            <a:ext cx="3886200" cy="762000"/>
          </a:xfrm>
          <a:solidFill>
            <a:schemeClr val="accent2"/>
          </a:solidFill>
          <a:ln>
            <a:solidFill>
              <a:schemeClr val="bg2"/>
            </a:solidFill>
          </a:ln>
        </p:spPr>
        <p:txBody>
          <a:bodyPr/>
          <a:lstStyle/>
          <a:p>
            <a:pPr eaLnBrk="1" hangingPunct="1">
              <a:defRPr/>
            </a:pPr>
            <a:r>
              <a:rPr lang="en-US" sz="4000">
                <a:solidFill>
                  <a:schemeClr val="bg1"/>
                </a:solidFill>
                <a:latin typeface="Arial"/>
                <a:ea typeface="ＭＳ Ｐゴシック" charset="0"/>
                <a:cs typeface="Arial"/>
              </a:rPr>
              <a:t>Mesopotamia</a:t>
            </a:r>
          </a:p>
        </p:txBody>
      </p:sp>
      <p:sp>
        <p:nvSpPr>
          <p:cNvPr id="16" name="Text Box 8"/>
          <p:cNvSpPr txBox="1">
            <a:spLocks noChangeArrowheads="1"/>
          </p:cNvSpPr>
          <p:nvPr/>
        </p:nvSpPr>
        <p:spPr bwMode="auto">
          <a:xfrm>
            <a:off x="8604250" y="14288"/>
            <a:ext cx="527050" cy="461962"/>
          </a:xfrm>
          <a:prstGeom prst="rect">
            <a:avLst/>
          </a:prstGeom>
          <a:solidFill>
            <a:schemeClr val="bg2"/>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auto">
              <a:spcBef>
                <a:spcPts val="0"/>
              </a:spcBef>
              <a:spcAft>
                <a:spcPts val="0"/>
              </a:spcAft>
              <a:defRPr/>
            </a:pPr>
            <a:r>
              <a:rPr lang="en-US" b="1" kern="0" dirty="0">
                <a:solidFill>
                  <a:srgbClr val="FFFFFF"/>
                </a:solidFill>
              </a:rPr>
              <a:t>27</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55499"/>
                                        </p:tgtEl>
                                        <p:attrNameLst>
                                          <p:attrName>style.visibility</p:attrName>
                                        </p:attrNameLst>
                                      </p:cBhvr>
                                      <p:to>
                                        <p:strVal val="visible"/>
                                      </p:to>
                                    </p:set>
                                    <p:anim calcmode="lin" valueType="num">
                                      <p:cBhvr>
                                        <p:cTn id="7" dur="1000" fill="hold"/>
                                        <p:tgtEl>
                                          <p:spTgt spid="1855499"/>
                                        </p:tgtEl>
                                        <p:attrNameLst>
                                          <p:attrName>ppt_w</p:attrName>
                                        </p:attrNameLst>
                                      </p:cBhvr>
                                      <p:tavLst>
                                        <p:tav tm="0">
                                          <p:val>
                                            <p:fltVal val="0"/>
                                          </p:val>
                                        </p:tav>
                                        <p:tav tm="100000">
                                          <p:val>
                                            <p:strVal val="#ppt_w"/>
                                          </p:val>
                                        </p:tav>
                                      </p:tavLst>
                                    </p:anim>
                                    <p:anim calcmode="lin" valueType="num">
                                      <p:cBhvr>
                                        <p:cTn id="8" dur="1000" fill="hold"/>
                                        <p:tgtEl>
                                          <p:spTgt spid="1855499"/>
                                        </p:tgtEl>
                                        <p:attrNameLst>
                                          <p:attrName>ppt_h</p:attrName>
                                        </p:attrNameLst>
                                      </p:cBhvr>
                                      <p:tavLst>
                                        <p:tav tm="0">
                                          <p:val>
                                            <p:fltVal val="0"/>
                                          </p:val>
                                        </p:tav>
                                        <p:tav tm="100000">
                                          <p:val>
                                            <p:strVal val="#ppt_h"/>
                                          </p:val>
                                        </p:tav>
                                      </p:tavLst>
                                    </p:anim>
                                    <p:anim calcmode="lin" valueType="num">
                                      <p:cBhvr>
                                        <p:cTn id="9" dur="1000" fill="hold"/>
                                        <p:tgtEl>
                                          <p:spTgt spid="1855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554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55498"/>
                                        </p:tgtEl>
                                        <p:attrNameLst>
                                          <p:attrName>style.visibility</p:attrName>
                                        </p:attrNameLst>
                                      </p:cBhvr>
                                      <p:to>
                                        <p:strVal val="visible"/>
                                      </p:to>
                                    </p:set>
                                    <p:anim calcmode="lin" valueType="num">
                                      <p:cBhvr>
                                        <p:cTn id="15" dur="1000" fill="hold"/>
                                        <p:tgtEl>
                                          <p:spTgt spid="1855498"/>
                                        </p:tgtEl>
                                        <p:attrNameLst>
                                          <p:attrName>ppt_w</p:attrName>
                                        </p:attrNameLst>
                                      </p:cBhvr>
                                      <p:tavLst>
                                        <p:tav tm="0">
                                          <p:val>
                                            <p:fltVal val="0"/>
                                          </p:val>
                                        </p:tav>
                                        <p:tav tm="100000">
                                          <p:val>
                                            <p:strVal val="#ppt_w"/>
                                          </p:val>
                                        </p:tav>
                                      </p:tavLst>
                                    </p:anim>
                                    <p:anim calcmode="lin" valueType="num">
                                      <p:cBhvr>
                                        <p:cTn id="16" dur="1000" fill="hold"/>
                                        <p:tgtEl>
                                          <p:spTgt spid="1855498"/>
                                        </p:tgtEl>
                                        <p:attrNameLst>
                                          <p:attrName>ppt_h</p:attrName>
                                        </p:attrNameLst>
                                      </p:cBhvr>
                                      <p:tavLst>
                                        <p:tav tm="0">
                                          <p:val>
                                            <p:fltVal val="0"/>
                                          </p:val>
                                        </p:tav>
                                        <p:tav tm="100000">
                                          <p:val>
                                            <p:strVal val="#ppt_h"/>
                                          </p:val>
                                        </p:tav>
                                      </p:tavLst>
                                    </p:anim>
                                    <p:anim calcmode="lin" valueType="num">
                                      <p:cBhvr>
                                        <p:cTn id="17" dur="1000" fill="hold"/>
                                        <p:tgtEl>
                                          <p:spTgt spid="18554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554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55497"/>
                                        </p:tgtEl>
                                        <p:attrNameLst>
                                          <p:attrName>style.visibility</p:attrName>
                                        </p:attrNameLst>
                                      </p:cBhvr>
                                      <p:to>
                                        <p:strVal val="visible"/>
                                      </p:to>
                                    </p:set>
                                    <p:anim calcmode="lin" valueType="num">
                                      <p:cBhvr>
                                        <p:cTn id="23" dur="1000" fill="hold"/>
                                        <p:tgtEl>
                                          <p:spTgt spid="1855497"/>
                                        </p:tgtEl>
                                        <p:attrNameLst>
                                          <p:attrName>ppt_w</p:attrName>
                                        </p:attrNameLst>
                                      </p:cBhvr>
                                      <p:tavLst>
                                        <p:tav tm="0">
                                          <p:val>
                                            <p:fltVal val="0"/>
                                          </p:val>
                                        </p:tav>
                                        <p:tav tm="100000">
                                          <p:val>
                                            <p:strVal val="#ppt_w"/>
                                          </p:val>
                                        </p:tav>
                                      </p:tavLst>
                                    </p:anim>
                                    <p:anim calcmode="lin" valueType="num">
                                      <p:cBhvr>
                                        <p:cTn id="24" dur="1000" fill="hold"/>
                                        <p:tgtEl>
                                          <p:spTgt spid="1855497"/>
                                        </p:tgtEl>
                                        <p:attrNameLst>
                                          <p:attrName>ppt_h</p:attrName>
                                        </p:attrNameLst>
                                      </p:cBhvr>
                                      <p:tavLst>
                                        <p:tav tm="0">
                                          <p:val>
                                            <p:fltVal val="0"/>
                                          </p:val>
                                        </p:tav>
                                        <p:tav tm="100000">
                                          <p:val>
                                            <p:strVal val="#ppt_h"/>
                                          </p:val>
                                        </p:tav>
                                      </p:tavLst>
                                    </p:anim>
                                    <p:anim calcmode="lin" valueType="num">
                                      <p:cBhvr>
                                        <p:cTn id="25" dur="1000" fill="hold"/>
                                        <p:tgtEl>
                                          <p:spTgt spid="18554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554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55500"/>
                                        </p:tgtEl>
                                        <p:attrNameLst>
                                          <p:attrName>style.visibility</p:attrName>
                                        </p:attrNameLst>
                                      </p:cBhvr>
                                      <p:to>
                                        <p:strVal val="visible"/>
                                      </p:to>
                                    </p:set>
                                    <p:animEffect transition="in" filter="wipe(up)">
                                      <p:cBhvr>
                                        <p:cTn id="31" dur="500"/>
                                        <p:tgtEl>
                                          <p:spTgt spid="185550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55493"/>
                                        </p:tgtEl>
                                        <p:attrNameLst>
                                          <p:attrName>style.visibility</p:attrName>
                                        </p:attrNameLst>
                                      </p:cBhvr>
                                      <p:to>
                                        <p:strVal val="visible"/>
                                      </p:to>
                                    </p:set>
                                    <p:animEffect transition="in" filter="fade">
                                      <p:cBhvr>
                                        <p:cTn id="36" dur="2000"/>
                                        <p:tgtEl>
                                          <p:spTgt spid="185549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55494"/>
                                        </p:tgtEl>
                                        <p:attrNameLst>
                                          <p:attrName>style.visibility</p:attrName>
                                        </p:attrNameLst>
                                      </p:cBhvr>
                                      <p:to>
                                        <p:strVal val="visible"/>
                                      </p:to>
                                    </p:set>
                                    <p:animEffect transition="in" filter="fade">
                                      <p:cBhvr>
                                        <p:cTn id="41" dur="2000"/>
                                        <p:tgtEl>
                                          <p:spTgt spid="185549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55495"/>
                                        </p:tgtEl>
                                        <p:attrNameLst>
                                          <p:attrName>style.visibility</p:attrName>
                                        </p:attrNameLst>
                                      </p:cBhvr>
                                      <p:to>
                                        <p:strVal val="visible"/>
                                      </p:to>
                                    </p:set>
                                    <p:animEffect transition="in" filter="fade">
                                      <p:cBhvr>
                                        <p:cTn id="46" dur="2000"/>
                                        <p:tgtEl>
                                          <p:spTgt spid="185549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55496"/>
                                        </p:tgtEl>
                                        <p:attrNameLst>
                                          <p:attrName>style.visibility</p:attrName>
                                        </p:attrNameLst>
                                      </p:cBhvr>
                                      <p:to>
                                        <p:strVal val="visible"/>
                                      </p:to>
                                    </p:set>
                                    <p:animEffect transition="in" filter="fade">
                                      <p:cBhvr>
                                        <p:cTn id="51" dur="2000"/>
                                        <p:tgtEl>
                                          <p:spTgt spid="1855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3" grpId="0" animBg="1"/>
      <p:bldP spid="1855494" grpId="0" animBg="1"/>
      <p:bldP spid="1855495" grpId="0" animBg="1"/>
      <p:bldP spid="1855496" grpId="0" animBg="1"/>
      <p:bldP spid="1855497" grpId="0"/>
      <p:bldP spid="1855498" grpId="0"/>
      <p:bldP spid="1855499" grpId="0"/>
      <p:bldP spid="185550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endParaRPr lang="en-US">
              <a:latin typeface="Times New Roman" charset="0"/>
            </a:endParaRPr>
          </a:p>
        </p:txBody>
      </p:sp>
      <p:sp>
        <p:nvSpPr>
          <p:cNvPr id="250882" name="Rectangle 3"/>
          <p:cNvSpPr>
            <a:spLocks noGrp="1" noChangeArrowheads="1"/>
          </p:cNvSpPr>
          <p:nvPr>
            <p:ph type="body" idx="1"/>
          </p:nvPr>
        </p:nvSpPr>
        <p:spPr/>
        <p:txBody>
          <a:bodyPr/>
          <a:lstStyle/>
          <a:p>
            <a:pPr eaLnBrk="1" hangingPunct="1"/>
            <a:endParaRPr lang="en-US">
              <a:latin typeface="Times New Roman" charset="0"/>
            </a:endParaRPr>
          </a:p>
        </p:txBody>
      </p:sp>
    </p:spTree>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a:t>Cựu</a:t>
            </a:r>
            <a:r>
              <a:rPr lang="en-US" sz="2800" b="1" dirty="0"/>
              <a:t> </a:t>
            </a:r>
            <a:r>
              <a:rPr lang="en-US" sz="2800" b="1" dirty="0" err="1"/>
              <a:t>Ước</a:t>
            </a:r>
            <a:r>
              <a:rPr lang="en-US" sz="2800" b="1" dirty="0"/>
              <a:t> </a:t>
            </a:r>
            <a:r>
              <a:rPr lang="en-US" sz="2800" b="1" dirty="0" err="1"/>
              <a:t>Lược</a:t>
            </a:r>
            <a:r>
              <a:rPr lang="en-US" sz="2800" b="1" dirty="0"/>
              <a:t> </a:t>
            </a:r>
            <a:r>
              <a:rPr lang="en-US" sz="2800" b="1" dirty="0" err="1"/>
              <a:t>Khảo</a:t>
            </a:r>
            <a:r>
              <a:rPr lang="en-US" sz="2800" b="1" dirty="0"/>
              <a:t>—</a:t>
            </a:r>
            <a:r>
              <a:rPr lang="en-US" sz="2800" b="1" dirty="0" err="1">
                <a:latin typeface="Arial" charset="0"/>
                <a:ea typeface="ＭＳ Ｐゴシック" charset="0"/>
                <a:cs typeface="ＭＳ Ｐゴシック" charset="0"/>
              </a:rPr>
              <a:t>BibleStudyDownloads.org</a:t>
            </a:r>
            <a:endParaRPr lang="en-US" sz="110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5"/>
            <a:ext cx="9144000" cy="636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300" fontAlgn="base">
              <a:spcBef>
                <a:spcPct val="0"/>
              </a:spcBef>
              <a:spcAft>
                <a:spcPct val="0"/>
              </a:spcAft>
            </a:pPr>
            <a:r>
              <a:rPr lang="en-US" sz="3200" b="1" dirty="0" err="1">
                <a:solidFill>
                  <a:srgbClr val="FFFFFF"/>
                </a:solidFill>
                <a:cs typeface="Arial" charset="0"/>
              </a:rPr>
              <a:t>Tải</a:t>
            </a:r>
            <a:r>
              <a:rPr lang="en-US" sz="3200" b="1" dirty="0">
                <a:solidFill>
                  <a:srgbClr val="FFFFFF"/>
                </a:solidFill>
                <a:cs typeface="Arial" charset="0"/>
              </a:rPr>
              <a:t> </a:t>
            </a:r>
            <a:r>
              <a:rPr lang="en-US" sz="3200" b="1" dirty="0" err="1">
                <a:solidFill>
                  <a:srgbClr val="FFFFFF"/>
                </a:solidFill>
                <a:cs typeface="Arial" charset="0"/>
              </a:rPr>
              <a:t>Về</a:t>
            </a:r>
            <a:r>
              <a:rPr lang="en-US" sz="3200" b="1" dirty="0">
                <a:solidFill>
                  <a:srgbClr val="FFFFFF"/>
                </a:solidFill>
                <a:cs typeface="Arial" charset="0"/>
              </a:rPr>
              <a:t> </a:t>
            </a:r>
            <a:r>
              <a:rPr lang="en-US" sz="3200" b="1" dirty="0" err="1">
                <a:solidFill>
                  <a:srgbClr val="FFFFFF"/>
                </a:solidFill>
                <a:cs typeface="Arial" charset="0"/>
              </a:rPr>
              <a:t>Tài</a:t>
            </a:r>
            <a:r>
              <a:rPr lang="en-US" sz="3200" b="1" dirty="0">
                <a:solidFill>
                  <a:srgbClr val="FFFFFF"/>
                </a:solidFill>
                <a:cs typeface="Arial" charset="0"/>
              </a:rPr>
              <a:t> </a:t>
            </a:r>
            <a:r>
              <a:rPr lang="en-US" sz="3200" b="1" dirty="0" err="1">
                <a:solidFill>
                  <a:srgbClr val="FFFFFF"/>
                </a:solidFill>
                <a:cs typeface="Arial" charset="0"/>
              </a:rPr>
              <a:t>Liệu</a:t>
            </a:r>
            <a:r>
              <a:rPr lang="en-US" sz="3200" b="1" dirty="0">
                <a:solidFill>
                  <a:srgbClr val="FFFFFF"/>
                </a:solidFill>
                <a:cs typeface="Arial" charset="0"/>
              </a:rPr>
              <a:t> </a:t>
            </a:r>
            <a:r>
              <a:rPr lang="en-US" sz="3200" b="1" dirty="0" err="1">
                <a:solidFill>
                  <a:srgbClr val="FFFFFF"/>
                </a:solidFill>
                <a:cs typeface="Arial" charset="0"/>
              </a:rPr>
              <a:t>Nghiên</a:t>
            </a:r>
            <a:r>
              <a:rPr lang="en-US" sz="3200" b="1" dirty="0">
                <a:solidFill>
                  <a:srgbClr val="FFFFFF"/>
                </a:solidFill>
                <a:cs typeface="Arial" charset="0"/>
              </a:rPr>
              <a:t> </a:t>
            </a:r>
            <a:r>
              <a:rPr lang="en-US" sz="3200" b="1" dirty="0" err="1">
                <a:solidFill>
                  <a:srgbClr val="FFFFFF"/>
                </a:solidFill>
                <a:cs typeface="Arial" charset="0"/>
              </a:rPr>
              <a:t>Cứu</a:t>
            </a:r>
            <a:r>
              <a:rPr lang="en-US" sz="3200" b="1" dirty="0">
                <a:solidFill>
                  <a:srgbClr val="FFFFFF"/>
                </a:solidFill>
                <a:cs typeface="Arial" charset="0"/>
              </a:rPr>
              <a:t> </a:t>
            </a:r>
            <a:r>
              <a:rPr lang="en-US" sz="3200" b="1" dirty="0" err="1">
                <a:solidFill>
                  <a:srgbClr val="FFFFFF"/>
                </a:solidFill>
                <a:cs typeface="Arial" charset="0"/>
              </a:rPr>
              <a:t>Kinh</a:t>
            </a:r>
            <a:r>
              <a:rPr lang="en-US" sz="3200" b="1" dirty="0">
                <a:solidFill>
                  <a:srgbClr val="FFFFFF"/>
                </a:solidFill>
                <a:cs typeface="Arial" charset="0"/>
              </a:rPr>
              <a:t> </a:t>
            </a:r>
            <a:r>
              <a:rPr lang="en-US" sz="3200" b="1" dirty="0" err="1">
                <a:solidFill>
                  <a:srgbClr val="FFFFFF"/>
                </a:solidFill>
                <a:cs typeface="Arial" charset="0"/>
              </a:rPr>
              <a:t>Thánh</a:t>
            </a:r>
            <a:endParaRPr lang="en-US" sz="3200" b="1" dirty="0">
              <a:solidFill>
                <a:srgbClr val="FFFFFF"/>
              </a:solidFill>
              <a:cs typeface="Arial" charset="0"/>
            </a:endParaRPr>
          </a:p>
        </p:txBody>
      </p:sp>
      <p:pic>
        <p:nvPicPr>
          <p:cNvPr id="5" name="Picture 4"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20118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a:xfrm>
            <a:off x="4724400" y="198438"/>
            <a:ext cx="3657600" cy="487362"/>
          </a:xfrm>
        </p:spPr>
        <p:txBody>
          <a:bodyPr/>
          <a:lstStyle/>
          <a:p>
            <a:pPr eaLnBrk="1" hangingPunct="1"/>
            <a:r>
              <a:rPr lang="en-US" sz="1800">
                <a:solidFill>
                  <a:srgbClr val="FFFF00"/>
                </a:solidFill>
                <a:latin typeface="Times New Roman" charset="0"/>
              </a:rPr>
              <a:t>Patriarchal Family Tree</a:t>
            </a:r>
            <a:endParaRPr lang="en-US" sz="1800">
              <a:latin typeface="Times New Roman" charset="0"/>
            </a:endParaRPr>
          </a:p>
        </p:txBody>
      </p:sp>
      <p:sp>
        <p:nvSpPr>
          <p:cNvPr id="162819"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endParaRPr lang="en-US">
              <a:solidFill>
                <a:srgbClr val="000000"/>
              </a:solidFill>
            </a:endParaRPr>
          </a:p>
        </p:txBody>
      </p:sp>
      <p:sp>
        <p:nvSpPr>
          <p:cNvPr id="162820" name="Text Box 3"/>
          <p:cNvSpPr txBox="1">
            <a:spLocks noChangeArrowheads="1"/>
          </p:cNvSpPr>
          <p:nvPr/>
        </p:nvSpPr>
        <p:spPr bwMode="auto">
          <a:xfrm>
            <a:off x="3657600" y="7620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Tha-rê</a:t>
            </a:r>
          </a:p>
        </p:txBody>
      </p:sp>
      <p:sp>
        <p:nvSpPr>
          <p:cNvPr id="162821" name="Text Box 4"/>
          <p:cNvSpPr txBox="1">
            <a:spLocks noChangeArrowheads="1"/>
          </p:cNvSpPr>
          <p:nvPr/>
        </p:nvSpPr>
        <p:spPr bwMode="auto">
          <a:xfrm>
            <a:off x="777875" y="1385888"/>
            <a:ext cx="13033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Cha-ran</a:t>
            </a:r>
          </a:p>
        </p:txBody>
      </p:sp>
      <p:sp>
        <p:nvSpPr>
          <p:cNvPr id="162822" name="Text Box 5"/>
          <p:cNvSpPr txBox="1">
            <a:spLocks noChangeArrowheads="1"/>
          </p:cNvSpPr>
          <p:nvPr/>
        </p:nvSpPr>
        <p:spPr bwMode="auto">
          <a:xfrm>
            <a:off x="3657600" y="13716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Na-cô</a:t>
            </a:r>
          </a:p>
        </p:txBody>
      </p:sp>
      <p:sp>
        <p:nvSpPr>
          <p:cNvPr id="162823" name="Text Box 6"/>
          <p:cNvSpPr txBox="1">
            <a:spLocks noChangeArrowheads="1"/>
          </p:cNvSpPr>
          <p:nvPr/>
        </p:nvSpPr>
        <p:spPr bwMode="auto">
          <a:xfrm>
            <a:off x="6400800" y="1371600"/>
            <a:ext cx="1828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Áp-ra-ham</a:t>
            </a:r>
            <a:endParaRPr lang="en-US" sz="2000" b="1">
              <a:solidFill>
                <a:srgbClr val="009900"/>
              </a:solidFill>
              <a:latin typeface="Arial" charset="0"/>
              <a:cs typeface="Arial" charset="0"/>
            </a:endParaRPr>
          </a:p>
        </p:txBody>
      </p:sp>
      <p:sp>
        <p:nvSpPr>
          <p:cNvPr id="162824" name="Text Box 7"/>
          <p:cNvSpPr txBox="1">
            <a:spLocks noChangeArrowheads="1"/>
          </p:cNvSpPr>
          <p:nvPr/>
        </p:nvSpPr>
        <p:spPr bwMode="auto">
          <a:xfrm>
            <a:off x="914400" y="2133600"/>
            <a:ext cx="1028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Lót</a:t>
            </a:r>
          </a:p>
        </p:txBody>
      </p:sp>
      <p:sp>
        <p:nvSpPr>
          <p:cNvPr id="162825" name="Text Box 8"/>
          <p:cNvSpPr txBox="1">
            <a:spLocks noChangeArrowheads="1"/>
          </p:cNvSpPr>
          <p:nvPr/>
        </p:nvSpPr>
        <p:spPr bwMode="auto">
          <a:xfrm>
            <a:off x="3505200" y="2057400"/>
            <a:ext cx="1371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Bê-tu-ên</a:t>
            </a:r>
          </a:p>
        </p:txBody>
      </p:sp>
      <p:sp>
        <p:nvSpPr>
          <p:cNvPr id="162826" name="Text Box 9"/>
          <p:cNvSpPr txBox="1">
            <a:spLocks noChangeArrowheads="1"/>
          </p:cNvSpPr>
          <p:nvPr/>
        </p:nvSpPr>
        <p:spPr bwMode="auto">
          <a:xfrm>
            <a:off x="5257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(A-ga) </a:t>
            </a:r>
          </a:p>
          <a:p>
            <a:pPr algn="ctr" eaLnBrk="1" hangingPunct="1"/>
            <a:r>
              <a:rPr lang="en-US" sz="2000" b="1">
                <a:solidFill>
                  <a:srgbClr val="000000"/>
                </a:solidFill>
                <a:latin typeface="Arial" charset="0"/>
                <a:cs typeface="Arial" charset="0"/>
              </a:rPr>
              <a:t>Ích-ma-ên</a:t>
            </a:r>
          </a:p>
        </p:txBody>
      </p:sp>
      <p:sp>
        <p:nvSpPr>
          <p:cNvPr id="162827" name="Text Box 10"/>
          <p:cNvSpPr txBox="1">
            <a:spLocks noChangeArrowheads="1"/>
          </p:cNvSpPr>
          <p:nvPr/>
        </p:nvSpPr>
        <p:spPr bwMode="auto">
          <a:xfrm>
            <a:off x="7162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(Sa-ra) </a:t>
            </a:r>
          </a:p>
          <a:p>
            <a:pPr algn="ctr" eaLnBrk="1" hangingPunct="1"/>
            <a:r>
              <a:rPr lang="en-US" sz="2000" b="1">
                <a:solidFill>
                  <a:srgbClr val="007000"/>
                </a:solidFill>
                <a:latin typeface="Arial" charset="0"/>
                <a:cs typeface="Arial" charset="0"/>
              </a:rPr>
              <a:t>Y-sác</a:t>
            </a:r>
            <a:endParaRPr lang="en-US" sz="2000" b="1">
              <a:solidFill>
                <a:srgbClr val="009900"/>
              </a:solidFill>
              <a:latin typeface="Arial" charset="0"/>
              <a:cs typeface="Arial" charset="0"/>
            </a:endParaRPr>
          </a:p>
        </p:txBody>
      </p:sp>
      <p:sp>
        <p:nvSpPr>
          <p:cNvPr id="162828" name="Text Box 11"/>
          <p:cNvSpPr txBox="1">
            <a:spLocks noChangeArrowheads="1"/>
          </p:cNvSpPr>
          <p:nvPr/>
        </p:nvSpPr>
        <p:spPr bwMode="auto">
          <a:xfrm>
            <a:off x="2743200" y="2940050"/>
            <a:ext cx="2895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La-ban     </a:t>
            </a:r>
            <a:r>
              <a:rPr lang="en-US" sz="2000" b="1">
                <a:solidFill>
                  <a:srgbClr val="FF00FF"/>
                </a:solidFill>
                <a:latin typeface="Arial" charset="0"/>
                <a:cs typeface="Arial" charset="0"/>
              </a:rPr>
              <a:t>Rê-be-ca</a:t>
            </a:r>
          </a:p>
        </p:txBody>
      </p:sp>
      <p:sp>
        <p:nvSpPr>
          <p:cNvPr id="162829" name="Text Box 13"/>
          <p:cNvSpPr txBox="1">
            <a:spLocks noChangeArrowheads="1"/>
          </p:cNvSpPr>
          <p:nvPr/>
        </p:nvSpPr>
        <p:spPr bwMode="auto">
          <a:xfrm>
            <a:off x="6492875" y="3382963"/>
            <a:ext cx="99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Ê-sau</a:t>
            </a:r>
            <a:endParaRPr lang="en-US" sz="2000" b="1">
              <a:solidFill>
                <a:srgbClr val="33CC33"/>
              </a:solidFill>
              <a:latin typeface="Arial" charset="0"/>
              <a:cs typeface="Arial" charset="0"/>
            </a:endParaRPr>
          </a:p>
        </p:txBody>
      </p:sp>
      <p:sp>
        <p:nvSpPr>
          <p:cNvPr id="162830"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31"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32"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33"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34"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35"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36"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37"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38"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39"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40"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41"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42"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43"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62844" name="Group 38"/>
          <p:cNvGrpSpPr>
            <a:grpSpLocks/>
          </p:cNvGrpSpPr>
          <p:nvPr/>
        </p:nvGrpSpPr>
        <p:grpSpPr bwMode="auto">
          <a:xfrm>
            <a:off x="7086600" y="2971800"/>
            <a:ext cx="1447800" cy="457200"/>
            <a:chOff x="4512" y="1824"/>
            <a:chExt cx="1056" cy="288"/>
          </a:xfrm>
        </p:grpSpPr>
        <p:sp>
          <p:nvSpPr>
            <p:cNvPr id="162850"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51"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52"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853"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62845" name="Text Box 43"/>
          <p:cNvSpPr txBox="1">
            <a:spLocks noChangeArrowheads="1"/>
          </p:cNvSpPr>
          <p:nvPr/>
        </p:nvSpPr>
        <p:spPr bwMode="auto">
          <a:xfrm>
            <a:off x="7916863" y="3382963"/>
            <a:ext cx="1219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Gia-cốp</a:t>
            </a:r>
          </a:p>
        </p:txBody>
      </p:sp>
      <p:sp>
        <p:nvSpPr>
          <p:cNvPr id="162846" name="WordArt 57"/>
          <p:cNvSpPr>
            <a:spLocks noChangeArrowheads="1" noChangeShapeType="1" noTextEdit="1"/>
          </p:cNvSpPr>
          <p:nvPr/>
        </p:nvSpPr>
        <p:spPr bwMode="auto">
          <a:xfrm>
            <a:off x="76200" y="-38100"/>
            <a:ext cx="4953000" cy="1135063"/>
          </a:xfrm>
          <a:prstGeom prst="rect">
            <a:avLst/>
          </a:prstGeom>
        </p:spPr>
        <p:txBody>
          <a:bodyPr wrap="none" fromWordArt="1">
            <a:prstTxWarp prst="textSlantUp">
              <a:avLst>
                <a:gd name="adj" fmla="val 32056"/>
              </a:avLst>
            </a:prstTxWarp>
          </a:bodyPr>
          <a:lstStyle/>
          <a:p>
            <a:pPr algn="ctr"/>
            <a:r>
              <a:rPr lang="en-US" sz="32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Arial"/>
                <a:ea typeface="Arial"/>
                <a:cs typeface="Arial"/>
              </a:rPr>
              <a:t>Phả hệ gia đình tổ phụ</a:t>
            </a:r>
          </a:p>
        </p:txBody>
      </p:sp>
      <p:sp>
        <p:nvSpPr>
          <p:cNvPr id="162847"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848"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rgbClr val="000000"/>
                </a:solidFill>
                <a:latin typeface="Arial" charset="0"/>
                <a:cs typeface="Arial" charset="0"/>
              </a:rPr>
              <a:t>91</a:t>
            </a:r>
          </a:p>
        </p:txBody>
      </p:sp>
      <p:sp>
        <p:nvSpPr>
          <p:cNvPr id="162849" name="Text Box 63"/>
          <p:cNvSpPr txBox="1">
            <a:spLocks noChangeArrowheads="1"/>
          </p:cNvSpPr>
          <p:nvPr/>
        </p:nvSpPr>
        <p:spPr bwMode="auto">
          <a:xfrm>
            <a:off x="5562600" y="2909888"/>
            <a:ext cx="1447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600" b="1" i="1">
                <a:solidFill>
                  <a:srgbClr val="000000"/>
                </a:solidFill>
                <a:latin typeface="Arial" charset="0"/>
                <a:cs typeface="Arial" charset="0"/>
              </a:rPr>
              <a:t>Cưới</a:t>
            </a:r>
            <a:endParaRPr lang="en-US" sz="1600" b="1" i="1">
              <a:solidFill>
                <a:srgbClr val="33CC33"/>
              </a:solidFill>
              <a:latin typeface="Arial" charset="0"/>
              <a:cs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endParaRPr lang="en-US"/>
          </a:p>
        </p:txBody>
      </p:sp>
      <p:pic>
        <p:nvPicPr>
          <p:cNvPr id="164866" name="Picture 3" descr="OJBSO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590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5"/>
          <p:cNvSpPr>
            <a:spLocks noGrp="1" noChangeArrowheads="1"/>
          </p:cNvSpPr>
          <p:nvPr>
            <p:ph type="title" idx="4294967295"/>
          </p:nvPr>
        </p:nvSpPr>
        <p:spPr>
          <a:xfrm>
            <a:off x="5486400" y="6172200"/>
            <a:ext cx="3581400" cy="579438"/>
          </a:xfrm>
          <a:noFill/>
        </p:spPr>
        <p:txBody>
          <a:bodyPr anchor="t">
            <a:spAutoFit/>
          </a:bodyPr>
          <a:lstStyle/>
          <a:p>
            <a:pPr algn="r" eaLnBrk="1" hangingPunct="1">
              <a:spcBef>
                <a:spcPct val="50000"/>
              </a:spcBef>
            </a:pPr>
            <a:r>
              <a:rPr lang="en-US" sz="3200" b="1">
                <a:solidFill>
                  <a:schemeClr val="tx1"/>
                </a:solidFill>
                <a:latin typeface="Times New Roman" charset="0"/>
              </a:rPr>
              <a:t>Sáng 27:1-40</a:t>
            </a:r>
          </a:p>
        </p:txBody>
      </p:sp>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map-beersheba-pad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5413"/>
            <a:ext cx="5372100" cy="650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228600" y="5105400"/>
            <a:ext cx="4483100" cy="1504950"/>
            <a:chOff x="245" y="3216"/>
            <a:chExt cx="2824" cy="948"/>
          </a:xfrm>
        </p:grpSpPr>
        <p:sp>
          <p:nvSpPr>
            <p:cNvPr id="166919" name="Text Box 4"/>
            <p:cNvSpPr txBox="1">
              <a:spLocks noChangeArrowheads="1"/>
            </p:cNvSpPr>
            <p:nvPr/>
          </p:nvSpPr>
          <p:spPr bwMode="auto">
            <a:xfrm>
              <a:off x="245" y="3216"/>
              <a:ext cx="2295" cy="948"/>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1. </a:t>
              </a:r>
              <a:r>
                <a:rPr lang="en-US" sz="1800">
                  <a:latin typeface="Arial" charset="0"/>
                </a:rPr>
                <a:t>Gia-cốp cướp phước lành của Ê-sau. Ê-sau thề sẽ giết ông. Gia-cốp chạy đến Pha-đan A-ram để bao tồn mạng sống </a:t>
              </a:r>
              <a:r>
                <a:rPr lang="en-US" sz="1800">
                  <a:solidFill>
                    <a:schemeClr val="accent2"/>
                  </a:solidFill>
                  <a:latin typeface="Arial" charset="0"/>
                </a:rPr>
                <a:t>[Sáng 27:43, 28:5, 10].</a:t>
              </a:r>
            </a:p>
          </p:txBody>
        </p:sp>
        <p:sp>
          <p:nvSpPr>
            <p:cNvPr id="166920" name="Line 5"/>
            <p:cNvSpPr>
              <a:spLocks noChangeShapeType="1"/>
            </p:cNvSpPr>
            <p:nvPr/>
          </p:nvSpPr>
          <p:spPr bwMode="auto">
            <a:xfrm flipV="1">
              <a:off x="2529" y="3585"/>
              <a:ext cx="540" cy="1"/>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3" name="Group 6"/>
          <p:cNvGrpSpPr>
            <a:grpSpLocks/>
          </p:cNvGrpSpPr>
          <p:nvPr/>
        </p:nvGrpSpPr>
        <p:grpSpPr bwMode="auto">
          <a:xfrm>
            <a:off x="228600" y="2728913"/>
            <a:ext cx="4902200" cy="2393950"/>
            <a:chOff x="249" y="1738"/>
            <a:chExt cx="3088" cy="1508"/>
          </a:xfrm>
        </p:grpSpPr>
        <p:sp>
          <p:nvSpPr>
            <p:cNvPr id="166917" name="Rectangle 7"/>
            <p:cNvSpPr>
              <a:spLocks noChangeArrowheads="1"/>
            </p:cNvSpPr>
            <p:nvPr/>
          </p:nvSpPr>
          <p:spPr bwMode="auto">
            <a:xfrm>
              <a:off x="249" y="1738"/>
              <a:ext cx="3088" cy="1102"/>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sz="1800">
                  <a:latin typeface="Arial" charset="0"/>
                </a:rPr>
                <a:t>2. Trong cuộc chạy trốn, Gia-cốp đến Bê-tên, và Đức Chúa Trời hứa </a:t>
              </a:r>
              <a:r>
                <a:rPr lang="ja-JP" altLang="en-US" sz="1800" i="1">
                  <a:solidFill>
                    <a:srgbClr val="FF00FF"/>
                  </a:solidFill>
                  <a:latin typeface="Arial" charset="0"/>
                </a:rPr>
                <a:t>“</a:t>
              </a:r>
              <a:r>
                <a:rPr lang="en-US" altLang="ja-JP" sz="1800" i="1">
                  <a:solidFill>
                    <a:srgbClr val="FF00FF"/>
                  </a:solidFill>
                  <a:latin typeface="Arial" charset="0"/>
                </a:rPr>
                <a:t>Nầy Ta ở cùng ngươi, ngươi đi đâu sẽ theo gìn giữ đò, và đem ngươi về xứ này, vì Ta không bao giờ bỏ ngươi cho đến khi Ta làm xong những điều ta đã hứa cùng ngươi</a:t>
              </a:r>
              <a:r>
                <a:rPr lang="ja-JP" altLang="en-US" sz="1800" i="1">
                  <a:solidFill>
                    <a:srgbClr val="FF00FF"/>
                  </a:solidFill>
                  <a:latin typeface="Arial" charset="0"/>
                </a:rPr>
                <a:t>”</a:t>
              </a:r>
              <a:r>
                <a:rPr lang="en-US" altLang="ja-JP" sz="1800" i="1">
                  <a:latin typeface="Arial" charset="0"/>
                </a:rPr>
                <a:t> </a:t>
              </a:r>
              <a:r>
                <a:rPr lang="en-US" altLang="ja-JP" sz="1800">
                  <a:solidFill>
                    <a:schemeClr val="accent2"/>
                  </a:solidFill>
                  <a:latin typeface="Arial" charset="0"/>
                </a:rPr>
                <a:t>[Sáng 28:15].</a:t>
              </a:r>
              <a:endParaRPr lang="en-US" sz="1800">
                <a:solidFill>
                  <a:schemeClr val="accent2"/>
                </a:solidFill>
                <a:latin typeface="Arial" charset="0"/>
              </a:endParaRPr>
            </a:p>
          </p:txBody>
        </p:sp>
        <p:sp>
          <p:nvSpPr>
            <p:cNvPr id="166918" name="Line 8"/>
            <p:cNvSpPr>
              <a:spLocks noChangeShapeType="1"/>
            </p:cNvSpPr>
            <p:nvPr/>
          </p:nvSpPr>
          <p:spPr bwMode="auto">
            <a:xfrm>
              <a:off x="1783" y="2953"/>
              <a:ext cx="1454" cy="29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66916" name="Rectangle 9"/>
          <p:cNvSpPr>
            <a:spLocks noGrp="1" noChangeArrowheads="1"/>
          </p:cNvSpPr>
          <p:nvPr>
            <p:ph type="title" idx="4294967295"/>
          </p:nvPr>
        </p:nvSpPr>
        <p:spPr>
          <a:xfrm>
            <a:off x="6324600" y="4572000"/>
            <a:ext cx="2743200" cy="1981200"/>
          </a:xfrm>
          <a:solidFill>
            <a:schemeClr val="bg1"/>
          </a:solidFill>
        </p:spPr>
        <p:txBody>
          <a:bodyPr/>
          <a:lstStyle/>
          <a:p>
            <a:pPr eaLnBrk="1" hangingPunct="1"/>
            <a:r>
              <a:rPr lang="en-US" sz="3200">
                <a:latin typeface="Times New Roman" charset="0"/>
              </a:rPr>
              <a:t>Hành trình Gia-cốp đi Pha-đan A-ram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endParaRPr lang="en-US"/>
          </a:p>
        </p:txBody>
      </p:sp>
      <p:pic>
        <p:nvPicPr>
          <p:cNvPr id="168962" name="Picture 3" descr="OJBSO00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981200" y="0"/>
            <a:ext cx="50276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44" name="Rectangle 4"/>
          <p:cNvSpPr>
            <a:spLocks noGrp="1" noChangeArrowheads="1"/>
          </p:cNvSpPr>
          <p:nvPr>
            <p:ph type="title" idx="4294967295"/>
          </p:nvPr>
        </p:nvSpPr>
        <p:spPr>
          <a:xfrm>
            <a:off x="5334000" y="5715000"/>
            <a:ext cx="3581400" cy="946150"/>
          </a:xfrm>
          <a:effectLst>
            <a:outerShdw blurRad="63500" dist="29783" dir="1514402" algn="ctr" rotWithShape="0">
              <a:schemeClr val="tx1">
                <a:alpha val="74997"/>
              </a:schemeClr>
            </a:outerShdw>
          </a:effectLst>
        </p:spPr>
        <p:txBody>
          <a:bodyPr anchor="t">
            <a:spAutoFit/>
          </a:bodyPr>
          <a:lstStyle/>
          <a:p>
            <a:pPr eaLnBrk="1" hangingPunct="1">
              <a:spcBef>
                <a:spcPct val="50000"/>
              </a:spcBef>
              <a:defRPr/>
            </a:pPr>
            <a:r>
              <a:rPr lang="en-US" sz="2800" b="1">
                <a:solidFill>
                  <a:schemeClr val="bg1"/>
                </a:solidFill>
                <a:latin typeface="Times New Roman" charset="0"/>
                <a:cs typeface="+mj-cs"/>
              </a:rPr>
              <a:t>Cái thang của Gia-cốp (Sáng 28:10-22)</a:t>
            </a:r>
          </a:p>
        </p:txBody>
      </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map-beersheba-pad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50" y="498475"/>
            <a:ext cx="4960938" cy="600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1010" name="Group 3"/>
          <p:cNvGrpSpPr>
            <a:grpSpLocks/>
          </p:cNvGrpSpPr>
          <p:nvPr/>
        </p:nvGrpSpPr>
        <p:grpSpPr bwMode="auto">
          <a:xfrm>
            <a:off x="376238" y="5105400"/>
            <a:ext cx="4483100" cy="1474788"/>
            <a:chOff x="245" y="3216"/>
            <a:chExt cx="2824" cy="929"/>
          </a:xfrm>
        </p:grpSpPr>
        <p:sp>
          <p:nvSpPr>
            <p:cNvPr id="171018" name="Text Box 4"/>
            <p:cNvSpPr txBox="1">
              <a:spLocks noChangeArrowheads="1"/>
            </p:cNvSpPr>
            <p:nvPr/>
          </p:nvSpPr>
          <p:spPr bwMode="auto">
            <a:xfrm>
              <a:off x="245" y="3216"/>
              <a:ext cx="2295" cy="929"/>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1400">
                  <a:latin typeface="Arial" charset="0"/>
                </a:rPr>
                <a:t>1. </a:t>
              </a:r>
              <a:r>
                <a:rPr lang="en-US" sz="1800">
                  <a:latin typeface="Arial" charset="0"/>
                </a:rPr>
                <a:t>Gia-cốp cướp phước lành của Ê-sau. Ê-sau thề sẽ giết ông. Gia-cốp chạy đến Pha-đan A-ram để bao tồn mạng sống </a:t>
              </a:r>
              <a:r>
                <a:rPr lang="en-US" sz="1800">
                  <a:solidFill>
                    <a:schemeClr val="accent2"/>
                  </a:solidFill>
                  <a:latin typeface="Arial" charset="0"/>
                </a:rPr>
                <a:t>[Sáng 27:43, 28:5, 10].</a:t>
              </a:r>
            </a:p>
          </p:txBody>
        </p:sp>
        <p:sp>
          <p:nvSpPr>
            <p:cNvPr id="171019" name="Line 5"/>
            <p:cNvSpPr>
              <a:spLocks noChangeShapeType="1"/>
            </p:cNvSpPr>
            <p:nvPr/>
          </p:nvSpPr>
          <p:spPr bwMode="auto">
            <a:xfrm flipV="1">
              <a:off x="2529" y="3585"/>
              <a:ext cx="540" cy="1"/>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3" name="Group 6"/>
          <p:cNvGrpSpPr>
            <a:grpSpLocks/>
          </p:cNvGrpSpPr>
          <p:nvPr/>
        </p:nvGrpSpPr>
        <p:grpSpPr bwMode="auto">
          <a:xfrm>
            <a:off x="376238" y="387350"/>
            <a:ext cx="7505700" cy="1320800"/>
            <a:chOff x="494" y="400"/>
            <a:chExt cx="4224" cy="832"/>
          </a:xfrm>
        </p:grpSpPr>
        <p:sp>
          <p:nvSpPr>
            <p:cNvPr id="171016" name="Text Box 7"/>
            <p:cNvSpPr txBox="1">
              <a:spLocks noChangeArrowheads="1"/>
            </p:cNvSpPr>
            <p:nvPr/>
          </p:nvSpPr>
          <p:spPr bwMode="auto">
            <a:xfrm>
              <a:off x="494" y="400"/>
              <a:ext cx="2222" cy="832"/>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3. Gia-cốp từ Bê-e-sê-ba xứ Ca-na-an đến nhà La-ban (anh Rê-be-ca) tại Cha-ran xứ Pha-đan A-ram </a:t>
              </a:r>
              <a:r>
                <a:rPr lang="en-US" sz="2000">
                  <a:solidFill>
                    <a:schemeClr val="accent2"/>
                  </a:solidFill>
                  <a:latin typeface="Arial" charset="0"/>
                </a:rPr>
                <a:t>[Sáng 29].</a:t>
              </a:r>
            </a:p>
          </p:txBody>
        </p:sp>
        <p:sp>
          <p:nvSpPr>
            <p:cNvPr id="171017" name="Line 8"/>
            <p:cNvSpPr>
              <a:spLocks noChangeShapeType="1"/>
            </p:cNvSpPr>
            <p:nvPr/>
          </p:nvSpPr>
          <p:spPr bwMode="auto">
            <a:xfrm>
              <a:off x="2715" y="1006"/>
              <a:ext cx="2003"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171012" name="Group 9"/>
          <p:cNvGrpSpPr>
            <a:grpSpLocks/>
          </p:cNvGrpSpPr>
          <p:nvPr/>
        </p:nvGrpSpPr>
        <p:grpSpPr bwMode="auto">
          <a:xfrm>
            <a:off x="376238" y="2728913"/>
            <a:ext cx="4902200" cy="2393950"/>
            <a:chOff x="249" y="1738"/>
            <a:chExt cx="3088" cy="1508"/>
          </a:xfrm>
        </p:grpSpPr>
        <p:sp>
          <p:nvSpPr>
            <p:cNvPr id="171014" name="Rectangle 10"/>
            <p:cNvSpPr>
              <a:spLocks noChangeArrowheads="1"/>
            </p:cNvSpPr>
            <p:nvPr/>
          </p:nvSpPr>
          <p:spPr bwMode="auto">
            <a:xfrm>
              <a:off x="249" y="1738"/>
              <a:ext cx="3088" cy="1322"/>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sz="2000">
                  <a:latin typeface="Arial" charset="0"/>
                </a:rPr>
                <a:t>2. </a:t>
              </a:r>
              <a:r>
                <a:rPr lang="en-US" sz="1800">
                  <a:latin typeface="Arial" charset="0"/>
                </a:rPr>
                <a:t>Trong cuộc chạy trốn, Gia-cốp gặp Đức Chúa Trời tại Bê-tên, và Ngài hứa </a:t>
              </a:r>
              <a:r>
                <a:rPr lang="ja-JP" altLang="en-US" sz="1800" i="1">
                  <a:solidFill>
                    <a:srgbClr val="FF00FF"/>
                  </a:solidFill>
                  <a:latin typeface="Arial" charset="0"/>
                </a:rPr>
                <a:t>“</a:t>
              </a:r>
              <a:r>
                <a:rPr lang="en-US" altLang="ja-JP" sz="1800" i="1">
                  <a:solidFill>
                    <a:srgbClr val="FF00FF"/>
                  </a:solidFill>
                  <a:latin typeface="Arial" charset="0"/>
                </a:rPr>
                <a:t>Nầy Ta ở cùng ngươi, ngươi đi đâu sẽ theo gìn giữ đò, và đem ngươi về xứ này, vì Ta không bao giờ bỏ ngươi cho đến khi Ta làm xong những điều ta đã hứa cùng ngươi</a:t>
              </a:r>
              <a:r>
                <a:rPr lang="ja-JP" altLang="en-US" sz="1800" i="1">
                  <a:solidFill>
                    <a:srgbClr val="FF00FF"/>
                  </a:solidFill>
                  <a:latin typeface="Arial" charset="0"/>
                </a:rPr>
                <a:t>”</a:t>
              </a:r>
              <a:r>
                <a:rPr lang="en-US" altLang="ja-JP" sz="1800" i="1">
                  <a:latin typeface="Arial" charset="0"/>
                </a:rPr>
                <a:t> </a:t>
              </a:r>
              <a:r>
                <a:rPr lang="en-US" altLang="ja-JP" sz="1800">
                  <a:solidFill>
                    <a:schemeClr val="accent2"/>
                  </a:solidFill>
                  <a:latin typeface="Arial" charset="0"/>
                </a:rPr>
                <a:t>[Sáng 28:15].</a:t>
              </a:r>
            </a:p>
            <a:p>
              <a:pPr>
                <a:spcBef>
                  <a:spcPct val="50000"/>
                </a:spcBef>
              </a:pPr>
              <a:endParaRPr lang="en-US" sz="1400">
                <a:solidFill>
                  <a:schemeClr val="accent2"/>
                </a:solidFill>
                <a:latin typeface="Arial" charset="0"/>
              </a:endParaRPr>
            </a:p>
          </p:txBody>
        </p:sp>
        <p:sp>
          <p:nvSpPr>
            <p:cNvPr id="171015" name="Line 11"/>
            <p:cNvSpPr>
              <a:spLocks noChangeShapeType="1"/>
            </p:cNvSpPr>
            <p:nvPr/>
          </p:nvSpPr>
          <p:spPr bwMode="auto">
            <a:xfrm>
              <a:off x="1783" y="2953"/>
              <a:ext cx="1454" cy="29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71013" name="Rectangle 12"/>
          <p:cNvSpPr>
            <a:spLocks noGrp="1" noChangeArrowheads="1"/>
          </p:cNvSpPr>
          <p:nvPr>
            <p:ph type="title" idx="4294967295"/>
          </p:nvPr>
        </p:nvSpPr>
        <p:spPr>
          <a:xfrm>
            <a:off x="6324600" y="4800600"/>
            <a:ext cx="2819400" cy="1676400"/>
          </a:xfrm>
          <a:solidFill>
            <a:schemeClr val="bg1"/>
          </a:solidFill>
        </p:spPr>
        <p:txBody>
          <a:bodyPr/>
          <a:lstStyle/>
          <a:p>
            <a:pPr eaLnBrk="1" hangingPunct="1"/>
            <a:r>
              <a:rPr lang="en-US" sz="2800">
                <a:latin typeface="Times New Roman" charset="0"/>
              </a:rPr>
              <a:t>Gia-cốp đến Pha-đan A-ram</a:t>
            </a:r>
            <a:br>
              <a:rPr lang="en-US" sz="2800">
                <a:latin typeface="Times New Roman" charset="0"/>
              </a:rPr>
            </a:br>
            <a:r>
              <a:rPr lang="en-US" sz="2800">
                <a:latin typeface="Times New Roman" charset="0"/>
              </a:rPr>
              <a:t>(Sáng 27-29)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descr="Papyrus"/>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173058" name="Picture 3" descr="OJBSW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0"/>
            <a:ext cx="4772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9"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t>Sáng 29:1-30</a:t>
            </a:r>
          </a:p>
        </p:txBody>
      </p:sp>
      <p:sp>
        <p:nvSpPr>
          <p:cNvPr id="173060" name="Rectangle 5"/>
          <p:cNvSpPr>
            <a:spLocks noGrp="1" noChangeArrowheads="1"/>
          </p:cNvSpPr>
          <p:nvPr>
            <p:ph type="title" idx="4294967295"/>
          </p:nvPr>
        </p:nvSpPr>
        <p:spPr>
          <a:xfrm>
            <a:off x="5745163" y="274638"/>
            <a:ext cx="3124200" cy="3001962"/>
          </a:xfrm>
        </p:spPr>
        <p:txBody>
          <a:bodyPr/>
          <a:lstStyle/>
          <a:p>
            <a:pPr eaLnBrk="1" hangingPunct="1"/>
            <a:r>
              <a:rPr lang="en-US">
                <a:latin typeface="Times New Roman" charset="0"/>
              </a:rPr>
              <a:t>Gia-cốp gặp Ra-chên</a:t>
            </a: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11575"/>
            <a:ext cx="7772400" cy="1470025"/>
          </a:xfrm>
        </p:spPr>
        <p:txBody>
          <a:bodyPr/>
          <a:lstStyle/>
          <a:p>
            <a:pPr fontAlgn="auto">
              <a:spcAft>
                <a:spcPts val="0"/>
              </a:spcAft>
              <a:defRPr/>
            </a:pPr>
            <a:r>
              <a:rPr lang="en-US" dirty="0">
                <a:ea typeface="+mj-ea"/>
                <a:cs typeface="+mj-cs"/>
              </a:rPr>
              <a:t>Desperate Housewives </a:t>
            </a:r>
            <a:br>
              <a:rPr lang="en-US" dirty="0">
                <a:ea typeface="+mj-ea"/>
                <a:cs typeface="+mj-cs"/>
              </a:rPr>
            </a:br>
            <a:r>
              <a:rPr lang="en-US" dirty="0">
                <a:ea typeface="+mj-ea"/>
                <a:cs typeface="+mj-cs"/>
              </a:rPr>
              <a:t>(Gen. 29:31–30:24)</a:t>
            </a:r>
          </a:p>
        </p:txBody>
      </p:sp>
      <p:pic>
        <p:nvPicPr>
          <p:cNvPr id="3850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700"/>
            <a:ext cx="9102725"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ubtitle 4"/>
          <p:cNvSpPr>
            <a:spLocks noGrp="1"/>
          </p:cNvSpPr>
          <p:nvPr>
            <p:ph type="subTitle" idx="1"/>
          </p:nvPr>
        </p:nvSpPr>
        <p:spPr>
          <a:xfrm>
            <a:off x="0" y="5334000"/>
            <a:ext cx="9144000" cy="685800"/>
          </a:xfrm>
        </p:spPr>
        <p:txBody>
          <a:bodyPr>
            <a:normAutofit lnSpcReduction="10000"/>
          </a:bodyPr>
          <a:lstStyle/>
          <a:p>
            <a:pPr fontAlgn="auto">
              <a:spcAft>
                <a:spcPts val="0"/>
              </a:spcAft>
              <a:buFont typeface="Arial" pitchFamily="34" charset="0"/>
              <a:buNone/>
              <a:defRPr/>
            </a:pPr>
            <a:r>
              <a:rPr lang="en-US" sz="4000" dirty="0">
                <a:solidFill>
                  <a:srgbClr val="FF0000"/>
                </a:solidFill>
                <a:ea typeface="+mn-ea"/>
                <a:cs typeface="+mn-cs"/>
              </a:rPr>
              <a:t>Warning: This Sermon is Rated R</a:t>
            </a:r>
          </a:p>
        </p:txBody>
      </p:sp>
      <p:sp>
        <p:nvSpPr>
          <p:cNvPr id="6" name="Subtitle 4"/>
          <p:cNvSpPr txBox="1">
            <a:spLocks/>
          </p:cNvSpPr>
          <p:nvPr/>
        </p:nvSpPr>
        <p:spPr>
          <a:xfrm>
            <a:off x="0" y="6248400"/>
            <a:ext cx="9220200" cy="685800"/>
          </a:xfrm>
          <a:prstGeom prst="rect">
            <a:avLst/>
          </a:prstGeom>
          <a:solidFill>
            <a:schemeClr val="tx1"/>
          </a:solidFill>
        </p:spPr>
        <p:txBody>
          <a:bodyPr anchor="ctr">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en-US" sz="2800" b="1" dirty="0">
                <a:solidFill>
                  <a:prstClr val="white"/>
                </a:solidFill>
                <a:latin typeface="Calibri"/>
              </a:rPr>
              <a:t>Adapted from David Turner • </a:t>
            </a:r>
            <a:r>
              <a:rPr lang="en-US" sz="2800" b="1" dirty="0" err="1">
                <a:solidFill>
                  <a:prstClr val="white"/>
                </a:solidFill>
                <a:latin typeface="Calibri"/>
              </a:rPr>
              <a:t>bibleguy.org</a:t>
            </a:r>
            <a:r>
              <a:rPr lang="en-US" sz="2800" b="1" dirty="0">
                <a:solidFill>
                  <a:prstClr val="white"/>
                </a:solidFill>
                <a:latin typeface="Calibri"/>
              </a:rPr>
              <a:t> (used with permission)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fontAlgn="auto">
              <a:spcAft>
                <a:spcPts val="0"/>
              </a:spcAft>
              <a:defRPr/>
            </a:pPr>
            <a:r>
              <a:rPr lang="en-US" dirty="0">
                <a:ea typeface="+mj-ea"/>
                <a:cs typeface="+mj-cs"/>
              </a:rPr>
              <a:t>Desperate for What?</a:t>
            </a:r>
          </a:p>
        </p:txBody>
      </p:sp>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r="74548" b="51254"/>
          <a:stretch>
            <a:fillRect/>
          </a:stretch>
        </p:blipFill>
        <p:spPr bwMode="auto">
          <a:xfrm>
            <a:off x="685800" y="457200"/>
            <a:ext cx="1343025" cy="1295400"/>
          </a:xfrm>
          <a:extLst>
            <a:ext uri="{91240B29-F687-4f45-9708-019B960494DF}">
              <a14:hiddenLine xmlns:a14="http://schemas.microsoft.com/office/drawing/2010/main" xmlns=""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l="24548" r="49458" b="51254"/>
          <a:stretch>
            <a:fillRect/>
          </a:stretch>
        </p:blipFill>
        <p:spPr bwMode="auto">
          <a:xfrm>
            <a:off x="685800" y="1778000"/>
            <a:ext cx="1371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l="51987" r="24910" b="51254"/>
          <a:stretch>
            <a:fillRect/>
          </a:stretch>
        </p:blipFill>
        <p:spPr bwMode="auto">
          <a:xfrm>
            <a:off x="762000" y="3098800"/>
            <a:ext cx="1219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l="77979" b="51254"/>
          <a:stretch>
            <a:fillRect/>
          </a:stretch>
        </p:blipFill>
        <p:spPr bwMode="auto">
          <a:xfrm>
            <a:off x="838200" y="4419600"/>
            <a:ext cx="116205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133600" y="4724400"/>
            <a:ext cx="7010400" cy="646113"/>
          </a:xfrm>
          <a:prstGeom prst="rect">
            <a:avLst/>
          </a:prstGeom>
          <a:noFill/>
        </p:spPr>
        <p:txBody>
          <a:bodyPr>
            <a:spAutoFit/>
          </a:bodyPr>
          <a:lstStyle/>
          <a:p>
            <a:pPr fontAlgn="auto">
              <a:spcBef>
                <a:spcPts val="0"/>
              </a:spcBef>
              <a:spcAft>
                <a:spcPts val="0"/>
              </a:spcAft>
              <a:defRPr/>
            </a:pPr>
            <a:r>
              <a:rPr lang="en-US" sz="1800" b="1" dirty="0">
                <a:solidFill>
                  <a:prstClr val="black"/>
                </a:solidFill>
                <a:latin typeface="Calibri"/>
                <a:ea typeface="+mn-ea"/>
                <a:cs typeface="+mn-cs"/>
              </a:rPr>
              <a:t>Susan Mayer/</a:t>
            </a:r>
            <a:r>
              <a:rPr lang="en-US" sz="1800" b="1" dirty="0" err="1">
                <a:solidFill>
                  <a:prstClr val="black"/>
                </a:solidFill>
                <a:latin typeface="Calibri"/>
                <a:ea typeface="+mn-ea"/>
                <a:cs typeface="+mn-cs"/>
              </a:rPr>
              <a:t>Delfino</a:t>
            </a:r>
            <a:r>
              <a:rPr lang="en-US" sz="1800" dirty="0">
                <a:solidFill>
                  <a:prstClr val="black"/>
                </a:solidFill>
                <a:latin typeface="Calibri"/>
                <a:ea typeface="+mn-ea"/>
                <a:cs typeface="+mn-cs"/>
              </a:rPr>
              <a:t> – clumsy at most things, especially relationships. Single Mom, Desperate to land a </a:t>
            </a:r>
            <a:r>
              <a:rPr lang="en-US" sz="1800" b="1" i="1" dirty="0">
                <a:solidFill>
                  <a:prstClr val="black"/>
                </a:solidFill>
                <a:latin typeface="Calibri"/>
                <a:ea typeface="+mn-ea"/>
                <a:cs typeface="+mn-cs"/>
              </a:rPr>
              <a:t>man</a:t>
            </a:r>
            <a:r>
              <a:rPr lang="en-US" sz="1800" dirty="0">
                <a:solidFill>
                  <a:prstClr val="black"/>
                </a:solidFill>
                <a:latin typeface="Calibri"/>
                <a:ea typeface="+mn-ea"/>
                <a:cs typeface="+mn-cs"/>
              </a:rPr>
              <a:t>.</a:t>
            </a:r>
          </a:p>
        </p:txBody>
      </p:sp>
      <p:sp>
        <p:nvSpPr>
          <p:cNvPr id="9" name="TextBox 8"/>
          <p:cNvSpPr txBox="1"/>
          <p:nvPr/>
        </p:nvSpPr>
        <p:spPr>
          <a:xfrm>
            <a:off x="2133600" y="2041525"/>
            <a:ext cx="6477000" cy="922338"/>
          </a:xfrm>
          <a:prstGeom prst="rect">
            <a:avLst/>
          </a:prstGeom>
          <a:noFill/>
        </p:spPr>
        <p:txBody>
          <a:bodyPr>
            <a:spAutoFit/>
          </a:bodyPr>
          <a:lstStyle/>
          <a:p>
            <a:pPr fontAlgn="auto">
              <a:spcBef>
                <a:spcPts val="0"/>
              </a:spcBef>
              <a:spcAft>
                <a:spcPts val="0"/>
              </a:spcAft>
              <a:defRPr/>
            </a:pPr>
            <a:r>
              <a:rPr lang="en-US" sz="1800" b="1" dirty="0">
                <a:solidFill>
                  <a:prstClr val="black"/>
                </a:solidFill>
                <a:latin typeface="Calibri"/>
                <a:ea typeface="+mn-ea"/>
                <a:cs typeface="+mn-cs"/>
              </a:rPr>
              <a:t>Lynette </a:t>
            </a:r>
            <a:r>
              <a:rPr lang="en-US" sz="1800" b="1" dirty="0" err="1">
                <a:solidFill>
                  <a:prstClr val="black"/>
                </a:solidFill>
                <a:latin typeface="Calibri"/>
                <a:ea typeface="+mn-ea"/>
                <a:cs typeface="+mn-cs"/>
              </a:rPr>
              <a:t>Scavo</a:t>
            </a:r>
            <a:r>
              <a:rPr lang="en-US" sz="1800" b="1" dirty="0">
                <a:solidFill>
                  <a:prstClr val="black"/>
                </a:solidFill>
                <a:latin typeface="Calibri"/>
                <a:ea typeface="+mn-ea"/>
                <a:cs typeface="+mn-cs"/>
              </a:rPr>
              <a:t> </a:t>
            </a:r>
            <a:r>
              <a:rPr lang="en-US" sz="1800" dirty="0">
                <a:solidFill>
                  <a:prstClr val="black"/>
                </a:solidFill>
                <a:latin typeface="Calibri"/>
                <a:ea typeface="+mn-ea"/>
                <a:cs typeface="+mn-cs"/>
              </a:rPr>
              <a:t>– She has found it easier to be successful in business than to be a successful housewife. Desperate for </a:t>
            </a:r>
            <a:r>
              <a:rPr lang="en-US" sz="1800" b="1" i="1" dirty="0">
                <a:solidFill>
                  <a:prstClr val="black"/>
                </a:solidFill>
                <a:latin typeface="Calibri"/>
                <a:ea typeface="+mn-ea"/>
                <a:cs typeface="+mn-cs"/>
              </a:rPr>
              <a:t>order</a:t>
            </a:r>
            <a:r>
              <a:rPr lang="en-US" sz="1800" dirty="0">
                <a:solidFill>
                  <a:prstClr val="black"/>
                </a:solidFill>
                <a:latin typeface="Calibri"/>
                <a:ea typeface="+mn-ea"/>
                <a:cs typeface="+mn-cs"/>
              </a:rPr>
              <a:t> and success at home.</a:t>
            </a:r>
          </a:p>
        </p:txBody>
      </p:sp>
      <p:sp>
        <p:nvSpPr>
          <p:cNvPr id="10" name="TextBox 9"/>
          <p:cNvSpPr txBox="1"/>
          <p:nvPr/>
        </p:nvSpPr>
        <p:spPr>
          <a:xfrm>
            <a:off x="2133600" y="3521075"/>
            <a:ext cx="6988175" cy="646113"/>
          </a:xfrm>
          <a:prstGeom prst="rect">
            <a:avLst/>
          </a:prstGeom>
          <a:noFill/>
        </p:spPr>
        <p:txBody>
          <a:bodyPr>
            <a:spAutoFit/>
          </a:bodyPr>
          <a:lstStyle/>
          <a:p>
            <a:pPr fontAlgn="auto">
              <a:spcBef>
                <a:spcPts val="0"/>
              </a:spcBef>
              <a:spcAft>
                <a:spcPts val="0"/>
              </a:spcAft>
              <a:defRPr/>
            </a:pPr>
            <a:r>
              <a:rPr lang="en-US" sz="1800" b="1" dirty="0" err="1">
                <a:solidFill>
                  <a:prstClr val="black"/>
                </a:solidFill>
                <a:latin typeface="Calibri"/>
                <a:ea typeface="+mn-ea"/>
                <a:cs typeface="+mn-cs"/>
              </a:rPr>
              <a:t>Bree</a:t>
            </a:r>
            <a:r>
              <a:rPr lang="en-US" sz="1800" b="1" dirty="0">
                <a:solidFill>
                  <a:prstClr val="black"/>
                </a:solidFill>
                <a:latin typeface="Calibri"/>
                <a:ea typeface="+mn-ea"/>
                <a:cs typeface="+mn-cs"/>
              </a:rPr>
              <a:t> Van de Kamp - </a:t>
            </a:r>
            <a:r>
              <a:rPr lang="en-US" sz="1800" dirty="0">
                <a:solidFill>
                  <a:prstClr val="black"/>
                </a:solidFill>
                <a:latin typeface="Calibri"/>
                <a:ea typeface="+mn-ea"/>
                <a:cs typeface="+mn-cs"/>
              </a:rPr>
              <a:t>a White Anglo-Saxon Protestant (Presbyterian), conservative Republican, desperate for perfectionist </a:t>
            </a:r>
            <a:r>
              <a:rPr lang="en-US" sz="1800" b="1" i="1" dirty="0">
                <a:solidFill>
                  <a:prstClr val="black"/>
                </a:solidFill>
                <a:latin typeface="Calibri"/>
                <a:ea typeface="+mn-ea"/>
                <a:cs typeface="+mn-cs"/>
              </a:rPr>
              <a:t>control</a:t>
            </a:r>
            <a:r>
              <a:rPr lang="en-US" sz="1800" dirty="0">
                <a:solidFill>
                  <a:prstClr val="black"/>
                </a:solidFill>
                <a:latin typeface="Calibri"/>
                <a:ea typeface="+mn-ea"/>
                <a:cs typeface="+mn-cs"/>
              </a:rPr>
              <a:t> of life.</a:t>
            </a:r>
          </a:p>
        </p:txBody>
      </p:sp>
      <p:sp>
        <p:nvSpPr>
          <p:cNvPr id="11" name="TextBox 10"/>
          <p:cNvSpPr txBox="1"/>
          <p:nvPr/>
        </p:nvSpPr>
        <p:spPr>
          <a:xfrm>
            <a:off x="2133600" y="838200"/>
            <a:ext cx="6477000" cy="646113"/>
          </a:xfrm>
          <a:prstGeom prst="rect">
            <a:avLst/>
          </a:prstGeom>
          <a:noFill/>
        </p:spPr>
        <p:txBody>
          <a:bodyPr>
            <a:spAutoFit/>
          </a:bodyPr>
          <a:lstStyle/>
          <a:p>
            <a:pPr fontAlgn="auto">
              <a:spcBef>
                <a:spcPts val="0"/>
              </a:spcBef>
              <a:spcAft>
                <a:spcPts val="0"/>
              </a:spcAft>
              <a:defRPr/>
            </a:pPr>
            <a:r>
              <a:rPr lang="en-US" sz="1800" b="1" dirty="0">
                <a:solidFill>
                  <a:prstClr val="black"/>
                </a:solidFill>
                <a:latin typeface="Calibri"/>
                <a:ea typeface="+mn-ea"/>
                <a:cs typeface="+mn-cs"/>
              </a:rPr>
              <a:t>Gabrielle Solis </a:t>
            </a:r>
            <a:r>
              <a:rPr lang="en-US" sz="1800" dirty="0">
                <a:solidFill>
                  <a:prstClr val="black"/>
                </a:solidFill>
                <a:latin typeface="Calibri"/>
                <a:ea typeface="+mn-ea"/>
                <a:cs typeface="+mn-cs"/>
              </a:rPr>
              <a:t>– Came from poverty. Successful model.  Desperate for materialistic </a:t>
            </a:r>
            <a:r>
              <a:rPr lang="en-US" sz="1800" b="1" i="1" dirty="0">
                <a:solidFill>
                  <a:prstClr val="black"/>
                </a:solidFill>
                <a:latin typeface="Calibri"/>
                <a:ea typeface="+mn-ea"/>
                <a:cs typeface="+mn-cs"/>
              </a:rPr>
              <a:t>wealth</a:t>
            </a:r>
            <a:r>
              <a:rPr lang="en-US" sz="1800" dirty="0">
                <a:solidFill>
                  <a:prstClr val="black"/>
                </a:solidFill>
                <a:latin typeface="Calibri"/>
                <a:ea typeface="+mn-ea"/>
                <a:cs typeface="+mn-cs"/>
              </a:rPr>
              <a:t> and the Hollywood lifestyle.</a:t>
            </a:r>
          </a:p>
        </p:txBody>
      </p:sp>
      <p:sp>
        <p:nvSpPr>
          <p:cNvPr id="12" name="TextBox 11"/>
          <p:cNvSpPr txBox="1"/>
          <p:nvPr/>
        </p:nvSpPr>
        <p:spPr>
          <a:xfrm>
            <a:off x="1066800" y="5875338"/>
            <a:ext cx="7162800" cy="830262"/>
          </a:xfrm>
          <a:prstGeom prst="rect">
            <a:avLst/>
          </a:prstGeom>
          <a:solidFill>
            <a:srgbClr val="000000"/>
          </a:solidFill>
        </p:spPr>
        <p:txBody>
          <a:bodyPr>
            <a:spAutoFit/>
          </a:bodyPr>
          <a:lstStyle/>
          <a:p>
            <a:pPr fontAlgn="auto">
              <a:spcBef>
                <a:spcPts val="0"/>
              </a:spcBef>
              <a:spcAft>
                <a:spcPts val="0"/>
              </a:spcAft>
              <a:defRPr/>
            </a:pPr>
            <a:r>
              <a:rPr lang="en-US" sz="2400" dirty="0">
                <a:solidFill>
                  <a:prstClr val="white"/>
                </a:solidFill>
                <a:latin typeface="Calibri"/>
                <a:ea typeface="+mn-ea"/>
                <a:cs typeface="+mn-cs"/>
              </a:rPr>
              <a:t>Note the fruit – Wanting something they do not have. </a:t>
            </a:r>
            <a:br>
              <a:rPr lang="en-US" sz="2400" dirty="0">
                <a:solidFill>
                  <a:prstClr val="white"/>
                </a:solidFill>
                <a:latin typeface="Calibri"/>
                <a:ea typeface="+mn-ea"/>
                <a:cs typeface="+mn-cs"/>
              </a:rPr>
            </a:br>
            <a:r>
              <a:rPr lang="en-US" sz="2400" dirty="0">
                <a:solidFill>
                  <a:prstClr val="white"/>
                </a:solidFill>
                <a:latin typeface="Calibri"/>
                <a:ea typeface="+mn-ea"/>
                <a:cs typeface="+mn-cs"/>
              </a:rPr>
              <a:t>If I only had ________, life would be better.</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9"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2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2"/>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29"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ppt_x</p:attrName>
                                        </p:attrNameLst>
                                      </p:cBhvr>
                                      <p:tavLst>
                                        <p:tav tm="0">
                                          <p:val>
                                            <p:strVal val="#ppt_x-.2"/>
                                          </p:val>
                                        </p:tav>
                                        <p:tav tm="100000">
                                          <p:val>
                                            <p:strVal val="#ppt_x"/>
                                          </p:val>
                                        </p:tav>
                                      </p:tavLst>
                                    </p:anim>
                                    <p:anim calcmode="lin" valueType="num">
                                      <p:cBhvr>
                                        <p:cTn id="3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7"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2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ppt_x</p:attrName>
                                        </p:attrNameLst>
                                      </p:cBhvr>
                                      <p:tavLst>
                                        <p:tav tm="0">
                                          <p:val>
                                            <p:strVal val="#ppt_x-.2"/>
                                          </p:val>
                                        </p:tav>
                                        <p:tav tm="100000">
                                          <p:val>
                                            <p:strVal val="#ppt_x"/>
                                          </p:val>
                                        </p:tav>
                                      </p:tavLst>
                                    </p:anim>
                                    <p:anim calcmode="lin" valueType="num">
                                      <p:cBhvr>
                                        <p:cTn id="4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50" dur="1000"/>
                                        <p:tgtEl>
                                          <p:spTgt spid="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71930" y="2895600"/>
            <a:ext cx="5637425" cy="727806"/>
          </a:xfrm>
        </p:spPr>
        <p:txBody>
          <a:bodyPr>
            <a:noAutofit/>
          </a:bodyPr>
          <a:lstStyle/>
          <a:p>
            <a:pPr fontAlgn="auto">
              <a:spcAft>
                <a:spcPts val="0"/>
              </a:spcAft>
              <a:defRPr/>
            </a:pPr>
            <a:r>
              <a:rPr lang="en-US" sz="5400" dirty="0">
                <a:latin typeface="Baskerville Old Face" pitchFamily="18" charset="0"/>
                <a:ea typeface="+mj-ea"/>
                <a:cs typeface="+mj-cs"/>
              </a:rPr>
              <a:t>Jacob’s</a:t>
            </a:r>
          </a:p>
        </p:txBody>
      </p:sp>
      <p:sp>
        <p:nvSpPr>
          <p:cNvPr id="387075" name="Subtitle 2"/>
          <p:cNvSpPr>
            <a:spLocks noGrp="1"/>
          </p:cNvSpPr>
          <p:nvPr>
            <p:ph type="subTitle" idx="1"/>
          </p:nvPr>
        </p:nvSpPr>
        <p:spPr bwMode="auto">
          <a:xfrm>
            <a:off x="1390650" y="5638800"/>
            <a:ext cx="6400800" cy="609600"/>
          </a:xfrm>
        </p:spPr>
        <p:txBody>
          <a:bodyPr wrap="square" numCol="1" anchor="t" anchorCtr="0" compatLnSpc="1">
            <a:prstTxWarp prst="textNoShape">
              <a:avLst/>
            </a:prstTxWarp>
          </a:bodyPr>
          <a:lstStyle/>
          <a:p>
            <a:r>
              <a:rPr lang="en-US">
                <a:solidFill>
                  <a:schemeClr val="tx1"/>
                </a:solidFill>
                <a:effectLst/>
                <a:latin typeface="Calibri" charset="0"/>
              </a:rPr>
              <a:t>Genesis 29:31–30:24</a:t>
            </a:r>
          </a:p>
        </p:txBody>
      </p:sp>
      <p:pic>
        <p:nvPicPr>
          <p:cNvPr id="387076" name="Picture 2"/>
          <p:cNvPicPr>
            <a:picLocks noChangeAspect="1" noChangeArrowheads="1"/>
          </p:cNvPicPr>
          <p:nvPr/>
        </p:nvPicPr>
        <p:blipFill>
          <a:blip r:embed="rId4">
            <a:extLst>
              <a:ext uri="{28A0092B-C50C-407E-A947-70E740481C1C}">
                <a14:useLocalDpi xmlns:a14="http://schemas.microsoft.com/office/drawing/2010/main" val="0"/>
              </a:ext>
            </a:extLst>
          </a:blip>
          <a:srcRect t="49565"/>
          <a:stretch>
            <a:fillRect/>
          </a:stretch>
        </p:blipFill>
        <p:spPr bwMode="auto">
          <a:xfrm>
            <a:off x="990600" y="3962400"/>
            <a:ext cx="7199313"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707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388" y="152400"/>
            <a:ext cx="3743325" cy="269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endParaRPr lang="en-US"/>
          </a:p>
        </p:txBody>
      </p:sp>
      <p:pic>
        <p:nvPicPr>
          <p:cNvPr id="146434" name="Picture 3" descr="OABSO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95250"/>
            <a:ext cx="5091112" cy="676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5" name="Text Box 4"/>
          <p:cNvSpPr txBox="1">
            <a:spLocks noChangeArrowheads="1"/>
          </p:cNvSpPr>
          <p:nvPr/>
        </p:nvSpPr>
        <p:spPr bwMode="auto">
          <a:xfrm>
            <a:off x="4343400" y="6202363"/>
            <a:ext cx="45720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chemeClr val="bg1"/>
                </a:solidFill>
              </a:rPr>
              <a:t>Sáng 22</a:t>
            </a:r>
          </a:p>
        </p:txBody>
      </p:sp>
      <p:sp>
        <p:nvSpPr>
          <p:cNvPr id="146436" name="Rectangle 5"/>
          <p:cNvSpPr>
            <a:spLocks noGrp="1" noChangeArrowheads="1"/>
          </p:cNvSpPr>
          <p:nvPr>
            <p:ph type="title"/>
          </p:nvPr>
        </p:nvSpPr>
        <p:spPr>
          <a:xfrm>
            <a:off x="685800" y="0"/>
            <a:ext cx="7848600" cy="1295400"/>
          </a:xfrm>
          <a:solidFill>
            <a:schemeClr val="tx2"/>
          </a:solidFill>
        </p:spPr>
        <p:txBody>
          <a:bodyPr/>
          <a:lstStyle/>
          <a:p>
            <a:pPr eaLnBrk="1" hangingPunct="1"/>
            <a:r>
              <a:rPr lang="en-US" sz="3600">
                <a:solidFill>
                  <a:schemeClr val="bg1"/>
                </a:solidFill>
                <a:latin typeface="Times New Roman" charset="0"/>
              </a:rPr>
              <a:t>Vì sao Đức Chúa Trời bảo Áp-ra-ham dâng hiến Y-sác?</a:t>
            </a:r>
          </a:p>
        </p:txBody>
      </p:sp>
    </p:spTree>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8097" name="Picture 3" descr="OJBSW001"/>
          <p:cNvPicPr>
            <a:picLocks noChangeAspect="1" noChangeArrowheads="1"/>
          </p:cNvPicPr>
          <p:nvPr/>
        </p:nvPicPr>
        <p:blipFill>
          <a:blip r:embed="rId3">
            <a:extLst>
              <a:ext uri="{28A0092B-C50C-407E-A947-70E740481C1C}">
                <a14:useLocalDpi xmlns:a14="http://schemas.microsoft.com/office/drawing/2010/main" val="0"/>
              </a:ext>
            </a:extLst>
          </a:blip>
          <a:srcRect l="52234" t="34389"/>
          <a:stretch>
            <a:fillRect/>
          </a:stretch>
        </p:blipFill>
        <p:spPr bwMode="auto">
          <a:xfrm>
            <a:off x="6837363" y="0"/>
            <a:ext cx="2279650" cy="449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lgn="l" fontAlgn="auto">
              <a:spcAft>
                <a:spcPts val="0"/>
              </a:spcAft>
              <a:defRPr/>
            </a:pPr>
            <a:r>
              <a:rPr lang="en-US" dirty="0">
                <a:ea typeface="+mj-ea"/>
                <a:cs typeface="+mj-cs"/>
              </a:rPr>
              <a:t>Jacob was desperate</a:t>
            </a:r>
          </a:p>
        </p:txBody>
      </p:sp>
      <p:sp>
        <p:nvSpPr>
          <p:cNvPr id="3" name="Content Placeholder 2"/>
          <p:cNvSpPr>
            <a:spLocks noGrp="1"/>
          </p:cNvSpPr>
          <p:nvPr>
            <p:ph idx="1"/>
          </p:nvPr>
        </p:nvSpPr>
        <p:spPr>
          <a:xfrm>
            <a:off x="457200" y="1600200"/>
            <a:ext cx="6705600" cy="4525963"/>
          </a:xfrm>
        </p:spPr>
        <p:txBody>
          <a:bodyPr>
            <a:normAutofit fontScale="92500" lnSpcReduction="10000"/>
          </a:bodyPr>
          <a:lstStyle/>
          <a:p>
            <a:pPr fontAlgn="auto">
              <a:spcAft>
                <a:spcPts val="0"/>
              </a:spcAft>
              <a:buFont typeface="Arial" pitchFamily="34" charset="0"/>
              <a:buChar char="•"/>
              <a:defRPr/>
            </a:pPr>
            <a:r>
              <a:rPr lang="en-US" dirty="0">
                <a:ea typeface="+mn-ea"/>
                <a:cs typeface="+mn-cs"/>
              </a:rPr>
              <a:t>Desperate for the inheritance </a:t>
            </a:r>
          </a:p>
          <a:p>
            <a:pPr lvl="1" fontAlgn="auto">
              <a:spcAft>
                <a:spcPts val="0"/>
              </a:spcAft>
              <a:buFont typeface="Arial" pitchFamily="34" charset="0"/>
              <a:buChar char="–"/>
              <a:defRPr/>
            </a:pPr>
            <a:r>
              <a:rPr lang="en-US" dirty="0">
                <a:ea typeface="+mn-ea"/>
              </a:rPr>
              <a:t>He deceived to get it and got none of it.</a:t>
            </a:r>
          </a:p>
          <a:p>
            <a:pPr fontAlgn="auto">
              <a:spcAft>
                <a:spcPts val="0"/>
              </a:spcAft>
              <a:buFont typeface="Arial" pitchFamily="34" charset="0"/>
              <a:buChar char="•"/>
              <a:defRPr/>
            </a:pPr>
            <a:r>
              <a:rPr lang="en-US" dirty="0">
                <a:ea typeface="+mn-ea"/>
                <a:cs typeface="+mn-cs"/>
              </a:rPr>
              <a:t>Desperate for his father’s blessing</a:t>
            </a:r>
          </a:p>
          <a:p>
            <a:pPr lvl="1" fontAlgn="auto">
              <a:spcAft>
                <a:spcPts val="0"/>
              </a:spcAft>
              <a:buFont typeface="Arial" pitchFamily="34" charset="0"/>
              <a:buChar char="–"/>
              <a:defRPr/>
            </a:pPr>
            <a:r>
              <a:rPr lang="en-US" dirty="0">
                <a:ea typeface="+mn-ea"/>
              </a:rPr>
              <a:t>He received it through deception but alienated family for it.</a:t>
            </a:r>
          </a:p>
          <a:p>
            <a:pPr fontAlgn="auto">
              <a:spcAft>
                <a:spcPts val="0"/>
              </a:spcAft>
              <a:buFont typeface="Arial" pitchFamily="34" charset="0"/>
              <a:buChar char="•"/>
              <a:defRPr/>
            </a:pPr>
            <a:r>
              <a:rPr lang="en-US" dirty="0">
                <a:ea typeface="+mn-ea"/>
                <a:cs typeface="+mn-cs"/>
              </a:rPr>
              <a:t>Desperate for a wife</a:t>
            </a:r>
          </a:p>
          <a:p>
            <a:pPr lvl="1" fontAlgn="auto">
              <a:spcAft>
                <a:spcPts val="0"/>
              </a:spcAft>
              <a:buFont typeface="Arial" pitchFamily="34" charset="0"/>
              <a:buChar char="–"/>
              <a:defRPr/>
            </a:pPr>
            <a:r>
              <a:rPr lang="en-US" dirty="0">
                <a:ea typeface="+mn-ea"/>
              </a:rPr>
              <a:t>He received two of them, more than he bargained for.</a:t>
            </a:r>
          </a:p>
          <a:p>
            <a:pPr fontAlgn="auto">
              <a:spcAft>
                <a:spcPts val="0"/>
              </a:spcAft>
              <a:buFont typeface="Arial" pitchFamily="34" charset="0"/>
              <a:buChar char="•"/>
              <a:defRPr/>
            </a:pPr>
            <a:r>
              <a:rPr lang="en-US" dirty="0">
                <a:ea typeface="+mn-ea"/>
                <a:cs typeface="+mn-cs"/>
              </a:rPr>
              <a:t>Desperate for possessions </a:t>
            </a:r>
          </a:p>
          <a:p>
            <a:pPr lvl="1" fontAlgn="auto">
              <a:spcAft>
                <a:spcPts val="0"/>
              </a:spcAft>
              <a:buFont typeface="Arial" pitchFamily="34" charset="0"/>
              <a:buChar char="–"/>
              <a:defRPr/>
            </a:pPr>
            <a:r>
              <a:rPr lang="en-US" dirty="0">
                <a:ea typeface="+mn-ea"/>
              </a:rPr>
              <a:t>He received them but at a cost.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57" dur="1000" fill="hold"/>
                                        <p:tgtEl>
                                          <p:spTgt spid="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85800"/>
            <a:ext cx="2008188"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lgn="l" fontAlgn="auto">
              <a:spcAft>
                <a:spcPts val="0"/>
              </a:spcAft>
              <a:defRPr/>
            </a:pPr>
            <a:r>
              <a:rPr lang="en-US" dirty="0">
                <a:ea typeface="+mj-ea"/>
                <a:cs typeface="+mj-cs"/>
              </a:rPr>
              <a:t>Jacob’s Desperate Wives</a:t>
            </a:r>
          </a:p>
        </p:txBody>
      </p:sp>
      <p:sp>
        <p:nvSpPr>
          <p:cNvPr id="3" name="Content Placeholder 2"/>
          <p:cNvSpPr>
            <a:spLocks noGrp="1"/>
          </p:cNvSpPr>
          <p:nvPr>
            <p:ph idx="1"/>
          </p:nvPr>
        </p:nvSpPr>
        <p:spPr/>
        <p:txBody>
          <a:bodyPr>
            <a:normAutofit lnSpcReduction="10000"/>
          </a:bodyPr>
          <a:lstStyle/>
          <a:p>
            <a:pPr fontAlgn="auto">
              <a:spcAft>
                <a:spcPts val="0"/>
              </a:spcAft>
              <a:buFont typeface="Arial" pitchFamily="34" charset="0"/>
              <a:buChar char="•"/>
              <a:defRPr/>
            </a:pPr>
            <a:r>
              <a:rPr lang="en-US" dirty="0">
                <a:ea typeface="+mn-ea"/>
                <a:cs typeface="+mn-cs"/>
              </a:rPr>
              <a:t>Leah – Desperate for Love</a:t>
            </a:r>
          </a:p>
          <a:p>
            <a:pPr lvl="1" fontAlgn="auto">
              <a:spcAft>
                <a:spcPts val="0"/>
              </a:spcAft>
              <a:buFont typeface="Arial" pitchFamily="34" charset="0"/>
              <a:buChar char="–"/>
              <a:defRPr/>
            </a:pPr>
            <a:r>
              <a:rPr lang="en-US" dirty="0">
                <a:ea typeface="+mn-ea"/>
              </a:rPr>
              <a:t>She’d use having children to get it but would never gain it.</a:t>
            </a:r>
          </a:p>
          <a:p>
            <a:pPr fontAlgn="auto">
              <a:spcAft>
                <a:spcPts val="0"/>
              </a:spcAft>
              <a:buFont typeface="Arial" pitchFamily="34" charset="0"/>
              <a:buChar char="•"/>
              <a:defRPr/>
            </a:pPr>
            <a:r>
              <a:rPr lang="en-US" dirty="0">
                <a:ea typeface="+mn-ea"/>
                <a:cs typeface="+mn-cs"/>
              </a:rPr>
              <a:t>Rachel – Desperate for Children</a:t>
            </a:r>
          </a:p>
          <a:p>
            <a:pPr lvl="1" fontAlgn="auto">
              <a:spcAft>
                <a:spcPts val="0"/>
              </a:spcAft>
              <a:buFont typeface="Arial" pitchFamily="34" charset="0"/>
              <a:buChar char="–"/>
              <a:defRPr/>
            </a:pPr>
            <a:r>
              <a:rPr lang="en-US" dirty="0">
                <a:ea typeface="+mn-ea"/>
              </a:rPr>
              <a:t>She had the love but was desperate for children</a:t>
            </a:r>
          </a:p>
          <a:p>
            <a:pPr fontAlgn="auto">
              <a:spcAft>
                <a:spcPts val="0"/>
              </a:spcAft>
              <a:buFont typeface="Arial" pitchFamily="34" charset="0"/>
              <a:buChar char="•"/>
              <a:defRPr/>
            </a:pPr>
            <a:endParaRPr lang="en-US" dirty="0">
              <a:ea typeface="+mn-ea"/>
              <a:cs typeface="+mn-cs"/>
            </a:endParaRPr>
          </a:p>
          <a:p>
            <a:pPr fontAlgn="auto">
              <a:spcAft>
                <a:spcPts val="0"/>
              </a:spcAft>
              <a:buFont typeface="Arial" pitchFamily="34" charset="0"/>
              <a:buChar char="•"/>
              <a:defRPr/>
            </a:pPr>
            <a:r>
              <a:rPr lang="en-US" dirty="0">
                <a:ea typeface="+mn-ea"/>
                <a:cs typeface="+mn-cs"/>
              </a:rPr>
              <a:t>Jacob’s frustration – He wasn’t capable to satisfy what they were desperate to receive. A husband seldom can.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womancuriouscomp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1143000"/>
            <a:ext cx="456882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066800"/>
          </a:xfrm>
        </p:spPr>
        <p:txBody>
          <a:bodyPr/>
          <a:lstStyle/>
          <a:p>
            <a:pPr fontAlgn="auto">
              <a:spcAft>
                <a:spcPts val="0"/>
              </a:spcAft>
              <a:defRPr/>
            </a:pPr>
            <a:r>
              <a:rPr lang="en-US" dirty="0">
                <a:ea typeface="+mj-ea"/>
                <a:cs typeface="+mj-cs"/>
              </a:rPr>
              <a:t>Are you desperate?</a:t>
            </a:r>
          </a:p>
        </p:txBody>
      </p:sp>
      <p:pic>
        <p:nvPicPr>
          <p:cNvPr id="4" name="Picture 3" descr="angry_m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103313"/>
            <a:ext cx="4684713" cy="606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2"/>
          <p:cNvSpPr txBox="1">
            <a:spLocks/>
          </p:cNvSpPr>
          <p:nvPr/>
        </p:nvSpPr>
        <p:spPr>
          <a:xfrm>
            <a:off x="228600" y="1143000"/>
            <a:ext cx="4038600" cy="2438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a:effectLst>
                  <a:glow rad="228600">
                    <a:prstClr val="black"/>
                  </a:glow>
                </a:effectLst>
                <a:latin typeface="Calibri"/>
              </a:rPr>
              <a:t>Men – what are you so desperate for that you put others in a desperate mode?</a:t>
            </a:r>
          </a:p>
        </p:txBody>
      </p:sp>
      <p:sp>
        <p:nvSpPr>
          <p:cNvPr id="3" name="Content Placeholder 2"/>
          <p:cNvSpPr>
            <a:spLocks noGrp="1"/>
          </p:cNvSpPr>
          <p:nvPr>
            <p:ph idx="1"/>
          </p:nvPr>
        </p:nvSpPr>
        <p:spPr>
          <a:xfrm>
            <a:off x="4648200" y="1143000"/>
            <a:ext cx="4419600" cy="5334000"/>
          </a:xfrm>
        </p:spPr>
        <p:txBody>
          <a:bodyPr/>
          <a:lstStyle/>
          <a:p>
            <a:pPr marL="0" indent="0" fontAlgn="auto">
              <a:spcAft>
                <a:spcPts val="0"/>
              </a:spcAft>
              <a:buFont typeface="Arial" pitchFamily="34" charset="0"/>
              <a:buNone/>
              <a:defRPr/>
            </a:pPr>
            <a:r>
              <a:rPr lang="en-US" dirty="0">
                <a:effectLst>
                  <a:glow rad="228600">
                    <a:schemeClr val="tx1"/>
                  </a:glow>
                </a:effectLst>
                <a:ea typeface="+mn-ea"/>
                <a:cs typeface="+mn-cs"/>
              </a:rPr>
              <a:t>Women – </a:t>
            </a:r>
          </a:p>
          <a:p>
            <a:pPr lvl="1" fontAlgn="auto">
              <a:spcAft>
                <a:spcPts val="0"/>
              </a:spcAft>
              <a:buFont typeface="Arial" pitchFamily="34" charset="0"/>
              <a:buChar char="–"/>
              <a:defRPr/>
            </a:pPr>
            <a:r>
              <a:rPr lang="en-US" sz="3200" dirty="0">
                <a:effectLst>
                  <a:glow rad="228600">
                    <a:schemeClr val="tx1"/>
                  </a:glow>
                </a:effectLst>
                <a:ea typeface="+mn-ea"/>
              </a:rPr>
              <a:t>What are you desperate for that causes you to lose site of the blessings you already have?</a:t>
            </a:r>
          </a:p>
          <a:p>
            <a:pPr lvl="1" fontAlgn="auto">
              <a:spcAft>
                <a:spcPts val="0"/>
              </a:spcAft>
              <a:buFont typeface="Arial" pitchFamily="34" charset="0"/>
              <a:buChar char="–"/>
              <a:defRPr/>
            </a:pPr>
            <a:r>
              <a:rPr lang="en-US" sz="3200" dirty="0">
                <a:effectLst>
                  <a:glow rad="228600">
                    <a:schemeClr val="tx1"/>
                  </a:glow>
                </a:effectLst>
                <a:ea typeface="+mn-ea"/>
              </a:rPr>
              <a:t>What expectations do you put on others that they can’t possibly meet?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01000" cy="1143000"/>
          </a:xfrm>
        </p:spPr>
        <p:txBody>
          <a:bodyPr/>
          <a:lstStyle/>
          <a:p>
            <a:pPr fontAlgn="auto">
              <a:spcAft>
                <a:spcPts val="0"/>
              </a:spcAft>
              <a:defRPr/>
            </a:pPr>
            <a:r>
              <a:rPr lang="en-US" dirty="0">
                <a:ea typeface="+mj-ea"/>
                <a:cs typeface="+mj-cs"/>
              </a:rPr>
              <a:t>Leah was Desperate for Love</a:t>
            </a:r>
          </a:p>
        </p:txBody>
      </p:sp>
      <p:sp>
        <p:nvSpPr>
          <p:cNvPr id="3" name="Content Placeholder 2"/>
          <p:cNvSpPr>
            <a:spLocks noGrp="1"/>
          </p:cNvSpPr>
          <p:nvPr>
            <p:ph sz="half" idx="1"/>
          </p:nvPr>
        </p:nvSpPr>
        <p:spPr>
          <a:xfrm>
            <a:off x="457200" y="1447800"/>
            <a:ext cx="4038600" cy="4525963"/>
          </a:xfrm>
        </p:spPr>
        <p:txBody>
          <a:bodyPr>
            <a:normAutofit fontScale="92500" lnSpcReduction="20000"/>
          </a:bodyPr>
          <a:lstStyle/>
          <a:p>
            <a:pPr fontAlgn="auto">
              <a:spcAft>
                <a:spcPts val="0"/>
              </a:spcAft>
              <a:buFont typeface="Arial" pitchFamily="34" charset="0"/>
              <a:buNone/>
              <a:defRPr/>
            </a:pPr>
            <a:r>
              <a:rPr lang="en-US" dirty="0">
                <a:ea typeface="+mn-ea"/>
                <a:cs typeface="+mn-cs"/>
              </a:rPr>
              <a:t>Genesis 29:31–32 (NET) </a:t>
            </a:r>
          </a:p>
          <a:p>
            <a:pPr marL="0" fontAlgn="auto">
              <a:spcAft>
                <a:spcPts val="0"/>
              </a:spcAft>
              <a:buFont typeface="Arial" pitchFamily="34" charset="0"/>
              <a:buNone/>
              <a:defRPr/>
            </a:pPr>
            <a:r>
              <a:rPr lang="en-US" baseline="30000" dirty="0">
                <a:ea typeface="+mn-ea"/>
                <a:cs typeface="+mn-cs"/>
              </a:rPr>
              <a:t>31</a:t>
            </a:r>
            <a:r>
              <a:rPr lang="en-US" dirty="0">
                <a:ea typeface="+mn-ea"/>
                <a:cs typeface="+mn-cs"/>
              </a:rPr>
              <a:t> When the </a:t>
            </a:r>
            <a:r>
              <a:rPr lang="en-US" cap="small" dirty="0">
                <a:ea typeface="+mn-ea"/>
                <a:cs typeface="+mn-cs"/>
              </a:rPr>
              <a:t>Lord</a:t>
            </a:r>
            <a:r>
              <a:rPr lang="en-US" dirty="0">
                <a:ea typeface="+mn-ea"/>
                <a:cs typeface="+mn-cs"/>
              </a:rPr>
              <a:t> saw that Leah was unloved, he enabled her to become pregnant while Rachel remained childless. </a:t>
            </a:r>
            <a:r>
              <a:rPr lang="en-US" baseline="30000" dirty="0">
                <a:ea typeface="+mn-ea"/>
                <a:cs typeface="+mn-cs"/>
              </a:rPr>
              <a:t>32</a:t>
            </a:r>
            <a:r>
              <a:rPr lang="en-US" dirty="0">
                <a:ea typeface="+mn-ea"/>
                <a:cs typeface="+mn-cs"/>
              </a:rPr>
              <a:t> So Leah became pregnant and gave birth to a son. She named him </a:t>
            </a:r>
            <a:r>
              <a:rPr lang="en-US" dirty="0">
                <a:solidFill>
                  <a:srgbClr val="FFFF00"/>
                </a:solidFill>
                <a:ea typeface="+mn-ea"/>
                <a:cs typeface="+mn-cs"/>
              </a:rPr>
              <a:t>Reuben</a:t>
            </a:r>
            <a:r>
              <a:rPr lang="en-US" dirty="0">
                <a:ea typeface="+mn-ea"/>
                <a:cs typeface="+mn-cs"/>
              </a:rPr>
              <a:t>, for she said, “The </a:t>
            </a:r>
            <a:r>
              <a:rPr lang="en-US" cap="small" dirty="0">
                <a:ea typeface="+mn-ea"/>
                <a:cs typeface="+mn-cs"/>
              </a:rPr>
              <a:t>Lord</a:t>
            </a:r>
            <a:r>
              <a:rPr lang="en-US" dirty="0">
                <a:ea typeface="+mn-ea"/>
                <a:cs typeface="+mn-cs"/>
              </a:rPr>
              <a:t> has looked with pity on my oppressed condition. Surely my husband will love me now.”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a:xfrm>
            <a:off x="4648200" y="1447800"/>
            <a:ext cx="4038600" cy="4525963"/>
          </a:xfrm>
        </p:spPr>
        <p:txBody>
          <a:bodyPr>
            <a:normAutofit fontScale="92500" lnSpcReduction="20000"/>
          </a:bodyPr>
          <a:lstStyle/>
          <a:p>
            <a:pPr fontAlgn="auto">
              <a:spcAft>
                <a:spcPts val="0"/>
              </a:spcAft>
              <a:buFont typeface="Arial" pitchFamily="34" charset="0"/>
              <a:buChar char="•"/>
              <a:defRPr/>
            </a:pPr>
            <a:r>
              <a:rPr lang="en-US" dirty="0">
                <a:ea typeface="+mn-ea"/>
                <a:cs typeface="+mn-cs"/>
              </a:rPr>
              <a:t>Leah was Jealous of Jacob’s love for Rachel.</a:t>
            </a:r>
          </a:p>
          <a:p>
            <a:pPr fontAlgn="auto">
              <a:spcAft>
                <a:spcPts val="0"/>
              </a:spcAft>
              <a:buFont typeface="Arial" pitchFamily="34" charset="0"/>
              <a:buChar char="•"/>
              <a:defRPr/>
            </a:pPr>
            <a:r>
              <a:rPr lang="en-US" dirty="0">
                <a:ea typeface="+mn-ea"/>
                <a:cs typeface="+mn-cs"/>
              </a:rPr>
              <a:t>Since Jacob wouldn’t bless Leah with love, God blessed her with children.</a:t>
            </a:r>
          </a:p>
          <a:p>
            <a:pPr fontAlgn="auto">
              <a:spcAft>
                <a:spcPts val="0"/>
              </a:spcAft>
              <a:buFont typeface="Arial" pitchFamily="34" charset="0"/>
              <a:buChar char="•"/>
              <a:defRPr/>
            </a:pPr>
            <a:r>
              <a:rPr lang="en-US" dirty="0">
                <a:ea typeface="+mn-ea"/>
                <a:cs typeface="+mn-cs"/>
              </a:rPr>
              <a:t>Reuben – “Look, a son”</a:t>
            </a:r>
          </a:p>
          <a:p>
            <a:pPr fontAlgn="auto">
              <a:spcAft>
                <a:spcPts val="0"/>
              </a:spcAft>
              <a:buFont typeface="Arial" pitchFamily="34" charset="0"/>
              <a:buChar char="•"/>
              <a:defRPr/>
            </a:pPr>
            <a:r>
              <a:rPr lang="en-US" dirty="0">
                <a:ea typeface="+mn-ea"/>
                <a:cs typeface="+mn-cs"/>
              </a:rPr>
              <a:t>She thought having children would cause her husband to love her.</a:t>
            </a:r>
          </a:p>
        </p:txBody>
      </p:sp>
      <p:pic>
        <p:nvPicPr>
          <p:cNvPr id="391172" name="Picture 2"/>
          <p:cNvPicPr>
            <a:picLocks noChangeAspect="1" noChangeArrowheads="1"/>
          </p:cNvPicPr>
          <p:nvPr/>
        </p:nvPicPr>
        <p:blipFill>
          <a:blip r:embed="rId3">
            <a:extLst>
              <a:ext uri="{28A0092B-C50C-407E-A947-70E740481C1C}">
                <a14:useLocalDpi xmlns:a14="http://schemas.microsoft.com/office/drawing/2010/main" val="0"/>
              </a:ext>
            </a:extLst>
          </a:blip>
          <a:srcRect r="59454"/>
          <a:stretch>
            <a:fillRect/>
          </a:stretch>
        </p:blipFill>
        <p:spPr bwMode="auto">
          <a:xfrm>
            <a:off x="8077200" y="5029200"/>
            <a:ext cx="75247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381000" y="5867400"/>
            <a:ext cx="7924800" cy="830263"/>
          </a:xfrm>
          <a:prstGeom prst="rect">
            <a:avLst/>
          </a:prstGeom>
          <a:solidFill>
            <a:srgbClr val="000000"/>
          </a:solidFill>
        </p:spPr>
        <p:txBody>
          <a:bodyPr>
            <a:spAutoFit/>
          </a:bodyPr>
          <a:lstStyle/>
          <a:p>
            <a:pPr fontAlgn="auto">
              <a:spcBef>
                <a:spcPts val="0"/>
              </a:spcBef>
              <a:spcAft>
                <a:spcPts val="0"/>
              </a:spcAft>
              <a:defRPr/>
            </a:pPr>
            <a:r>
              <a:rPr lang="en-US" sz="2400" dirty="0">
                <a:solidFill>
                  <a:srgbClr val="FFFFFF"/>
                </a:solidFill>
                <a:latin typeface="Calibri"/>
                <a:ea typeface="+mn-ea"/>
                <a:cs typeface="+mn-cs"/>
              </a:rPr>
              <a:t>How often do couples make the mistake of thinking having a child will increase their love or help a troubled marriage?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a:ea typeface="+mj-ea"/>
                <a:cs typeface="+mj-cs"/>
              </a:rPr>
              <a:t>If one won’t get love, maybe three?</a:t>
            </a:r>
          </a:p>
        </p:txBody>
      </p:sp>
      <p:sp>
        <p:nvSpPr>
          <p:cNvPr id="3" name="Content Placeholder 2"/>
          <p:cNvSpPr>
            <a:spLocks noGrp="1"/>
          </p:cNvSpPr>
          <p:nvPr>
            <p:ph sz="half" idx="1"/>
          </p:nvPr>
        </p:nvSpPr>
        <p:spPr/>
        <p:txBody>
          <a:bodyPr>
            <a:normAutofit fontScale="85000" lnSpcReduction="20000"/>
          </a:bodyPr>
          <a:lstStyle/>
          <a:p>
            <a:pPr fontAlgn="auto">
              <a:spcAft>
                <a:spcPts val="0"/>
              </a:spcAft>
              <a:buFont typeface="Arial" pitchFamily="34" charset="0"/>
              <a:buNone/>
              <a:defRPr/>
            </a:pPr>
            <a:r>
              <a:rPr lang="en-US" dirty="0">
                <a:ea typeface="+mn-ea"/>
                <a:cs typeface="+mn-cs"/>
              </a:rPr>
              <a:t>Genesis 29:33–34  </a:t>
            </a:r>
          </a:p>
          <a:p>
            <a:pPr marL="0" fontAlgn="auto">
              <a:spcAft>
                <a:spcPts val="0"/>
              </a:spcAft>
              <a:buFont typeface="Arial" pitchFamily="34" charset="0"/>
              <a:buNone/>
              <a:defRPr/>
            </a:pPr>
            <a:r>
              <a:rPr lang="en-US" baseline="30000" dirty="0">
                <a:ea typeface="+mn-ea"/>
                <a:cs typeface="+mn-cs"/>
              </a:rPr>
              <a:t>33</a:t>
            </a:r>
            <a:r>
              <a:rPr lang="en-US" dirty="0">
                <a:ea typeface="+mn-ea"/>
                <a:cs typeface="+mn-cs"/>
              </a:rPr>
              <a:t> She became pregnant again and had another son. She said, “Because the </a:t>
            </a:r>
            <a:r>
              <a:rPr lang="en-US" cap="small" dirty="0">
                <a:ea typeface="+mn-ea"/>
                <a:cs typeface="+mn-cs"/>
              </a:rPr>
              <a:t>Lord</a:t>
            </a:r>
            <a:r>
              <a:rPr lang="en-US" dirty="0">
                <a:ea typeface="+mn-ea"/>
                <a:cs typeface="+mn-cs"/>
              </a:rPr>
              <a:t> heard that I was unloved, he gave me this one too.” So she named him </a:t>
            </a:r>
            <a:r>
              <a:rPr lang="en-US" dirty="0">
                <a:solidFill>
                  <a:srgbClr val="FFFF00"/>
                </a:solidFill>
                <a:ea typeface="+mn-ea"/>
                <a:cs typeface="+mn-cs"/>
              </a:rPr>
              <a:t>Simeon</a:t>
            </a:r>
            <a:r>
              <a:rPr lang="en-US" dirty="0">
                <a:ea typeface="+mn-ea"/>
                <a:cs typeface="+mn-cs"/>
              </a:rPr>
              <a:t>. </a:t>
            </a:r>
            <a:r>
              <a:rPr lang="en-US" baseline="30000" dirty="0">
                <a:ea typeface="+mn-ea"/>
                <a:cs typeface="+mn-cs"/>
              </a:rPr>
              <a:t>34</a:t>
            </a:r>
            <a:r>
              <a:rPr lang="en-US" dirty="0">
                <a:ea typeface="+mn-ea"/>
                <a:cs typeface="+mn-cs"/>
              </a:rPr>
              <a:t> She became pregnant again and had another son. She said, “Now this time my husband will show me affection, because I have given birth to three sons for him.” That is why he was named </a:t>
            </a:r>
            <a:r>
              <a:rPr lang="en-US" dirty="0">
                <a:solidFill>
                  <a:srgbClr val="FFFF00"/>
                </a:solidFill>
                <a:ea typeface="+mn-ea"/>
                <a:cs typeface="+mn-cs"/>
              </a:rPr>
              <a:t>Levi</a:t>
            </a:r>
            <a:r>
              <a:rPr lang="en-US" dirty="0">
                <a:ea typeface="+mn-ea"/>
                <a:cs typeface="+mn-cs"/>
              </a:rPr>
              <a:t>.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a:xfrm>
            <a:off x="4648200" y="1600200"/>
            <a:ext cx="4343400" cy="4525963"/>
          </a:xfrm>
        </p:spPr>
        <p:txBody>
          <a:bodyPr>
            <a:normAutofit fontScale="85000" lnSpcReduction="20000"/>
          </a:bodyPr>
          <a:lstStyle/>
          <a:p>
            <a:pPr fontAlgn="auto">
              <a:spcAft>
                <a:spcPts val="0"/>
              </a:spcAft>
              <a:buFont typeface="Arial" pitchFamily="34" charset="0"/>
              <a:buChar char="•"/>
              <a:defRPr/>
            </a:pPr>
            <a:r>
              <a:rPr lang="en-US" dirty="0">
                <a:ea typeface="+mn-ea"/>
                <a:cs typeface="+mn-cs"/>
              </a:rPr>
              <a:t>Second son, Simeon – “hearing”</a:t>
            </a:r>
          </a:p>
          <a:p>
            <a:pPr fontAlgn="auto">
              <a:spcAft>
                <a:spcPts val="0"/>
              </a:spcAft>
              <a:buFont typeface="Arial" pitchFamily="34" charset="0"/>
              <a:buChar char="•"/>
              <a:defRPr/>
            </a:pPr>
            <a:r>
              <a:rPr lang="en-US" dirty="0">
                <a:ea typeface="+mn-ea"/>
                <a:cs typeface="+mn-cs"/>
              </a:rPr>
              <a:t>Third son, Levi – sounds like the Hebrew word “to join”</a:t>
            </a:r>
          </a:p>
          <a:p>
            <a:pPr fontAlgn="auto">
              <a:spcAft>
                <a:spcPts val="0"/>
              </a:spcAft>
              <a:buFont typeface="Arial" pitchFamily="34" charset="0"/>
              <a:buChar char="•"/>
              <a:defRPr/>
            </a:pPr>
            <a:r>
              <a:rPr lang="en-US" dirty="0">
                <a:ea typeface="+mn-ea"/>
                <a:cs typeface="+mn-cs"/>
              </a:rPr>
              <a:t>“Show me affection” – lit. “to be joined”</a:t>
            </a:r>
          </a:p>
          <a:p>
            <a:pPr fontAlgn="auto">
              <a:spcAft>
                <a:spcPts val="0"/>
              </a:spcAft>
              <a:buFont typeface="Arial" pitchFamily="34" charset="0"/>
              <a:buChar char="•"/>
              <a:defRPr/>
            </a:pPr>
            <a:r>
              <a:rPr lang="en-US" dirty="0">
                <a:ea typeface="+mn-ea"/>
                <a:cs typeface="+mn-cs"/>
              </a:rPr>
              <a:t>If one wouldn’t make him love her, surely three would.</a:t>
            </a:r>
          </a:p>
        </p:txBody>
      </p:sp>
      <p:pic>
        <p:nvPicPr>
          <p:cNvPr id="392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876800"/>
            <a:ext cx="2362200"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21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648200"/>
            <a:ext cx="1524000" cy="199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a:ea typeface="+mj-ea"/>
                <a:cs typeface="+mj-cs"/>
              </a:rPr>
              <a:t>Momentary joy during desperation</a:t>
            </a:r>
          </a:p>
        </p:txBody>
      </p:sp>
      <p:sp>
        <p:nvSpPr>
          <p:cNvPr id="3" name="Content Placeholder 2"/>
          <p:cNvSpPr>
            <a:spLocks noGrp="1"/>
          </p:cNvSpPr>
          <p:nvPr>
            <p:ph sz="half" idx="1"/>
          </p:nvPr>
        </p:nvSpPr>
        <p:spPr/>
        <p:txBody>
          <a:bodyPr/>
          <a:lstStyle/>
          <a:p>
            <a:pPr fontAlgn="auto">
              <a:spcAft>
                <a:spcPts val="0"/>
              </a:spcAft>
              <a:buFont typeface="Arial" pitchFamily="34" charset="0"/>
              <a:buNone/>
              <a:defRPr/>
            </a:pPr>
            <a:r>
              <a:rPr lang="en-US" dirty="0">
                <a:ea typeface="+mn-ea"/>
                <a:cs typeface="+mn-cs"/>
              </a:rPr>
              <a:t>Genesis 29:35 </a:t>
            </a:r>
          </a:p>
          <a:p>
            <a:pPr marL="0" fontAlgn="auto">
              <a:spcAft>
                <a:spcPts val="0"/>
              </a:spcAft>
              <a:buFont typeface="Arial" pitchFamily="34" charset="0"/>
              <a:buNone/>
              <a:defRPr/>
            </a:pPr>
            <a:r>
              <a:rPr lang="en-US" baseline="30000" dirty="0">
                <a:ea typeface="+mn-ea"/>
                <a:cs typeface="+mn-cs"/>
              </a:rPr>
              <a:t>35</a:t>
            </a:r>
            <a:r>
              <a:rPr lang="en-US" dirty="0">
                <a:ea typeface="+mn-ea"/>
                <a:cs typeface="+mn-cs"/>
              </a:rPr>
              <a:t> She became pregnant again and had another son. She said, “This time I will praise the </a:t>
            </a:r>
            <a:r>
              <a:rPr lang="en-US" cap="small" dirty="0">
                <a:ea typeface="+mn-ea"/>
                <a:cs typeface="+mn-cs"/>
              </a:rPr>
              <a:t>Lord</a:t>
            </a:r>
            <a:r>
              <a:rPr lang="en-US" dirty="0">
                <a:ea typeface="+mn-ea"/>
                <a:cs typeface="+mn-cs"/>
              </a:rPr>
              <a:t>.” That is why she named him </a:t>
            </a:r>
            <a:r>
              <a:rPr lang="en-US" dirty="0">
                <a:solidFill>
                  <a:srgbClr val="FFFF00"/>
                </a:solidFill>
                <a:ea typeface="+mn-ea"/>
                <a:cs typeface="+mn-cs"/>
              </a:rPr>
              <a:t>Judah</a:t>
            </a:r>
            <a:r>
              <a:rPr lang="en-US" dirty="0">
                <a:ea typeface="+mn-ea"/>
                <a:cs typeface="+mn-cs"/>
              </a:rPr>
              <a:t>. Then she stopped having children.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p:txBody>
          <a:bodyPr/>
          <a:lstStyle/>
          <a:p>
            <a:pPr fontAlgn="auto">
              <a:spcAft>
                <a:spcPts val="0"/>
              </a:spcAft>
              <a:buFont typeface="Arial" pitchFamily="34" charset="0"/>
              <a:buChar char="•"/>
              <a:defRPr/>
            </a:pPr>
            <a:r>
              <a:rPr lang="en-US" dirty="0">
                <a:ea typeface="+mn-ea"/>
                <a:cs typeface="+mn-cs"/>
              </a:rPr>
              <a:t>For a moment Leah places her thought away from her desperation of the love of husband and honors God.</a:t>
            </a:r>
          </a:p>
          <a:p>
            <a:pPr fontAlgn="auto">
              <a:spcAft>
                <a:spcPts val="0"/>
              </a:spcAft>
              <a:buFont typeface="Arial" pitchFamily="34" charset="0"/>
              <a:buChar char="•"/>
              <a:defRPr/>
            </a:pPr>
            <a:r>
              <a:rPr lang="en-US" dirty="0">
                <a:ea typeface="+mn-ea"/>
                <a:cs typeface="+mn-cs"/>
              </a:rPr>
              <a:t>Judah – “he will be praised”</a:t>
            </a:r>
          </a:p>
          <a:p>
            <a:pPr fontAlgn="auto">
              <a:spcAft>
                <a:spcPts val="0"/>
              </a:spcAft>
              <a:buFont typeface="Arial" pitchFamily="34" charset="0"/>
              <a:buNone/>
              <a:defRPr/>
            </a:pPr>
            <a:endParaRPr lang="en-US" dirty="0">
              <a:ea typeface="+mn-ea"/>
              <a:cs typeface="+mn-cs"/>
            </a:endParaRPr>
          </a:p>
        </p:txBody>
      </p:sp>
      <p:pic>
        <p:nvPicPr>
          <p:cNvPr id="3932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4800600"/>
            <a:ext cx="17145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ea typeface="+mj-ea"/>
                <a:cs typeface="+mj-cs"/>
              </a:rPr>
              <a:t>Rachel Desperate for Children </a:t>
            </a:r>
          </a:p>
        </p:txBody>
      </p:sp>
      <p:sp>
        <p:nvSpPr>
          <p:cNvPr id="3" name="Content Placeholder 2"/>
          <p:cNvSpPr>
            <a:spLocks noGrp="1"/>
          </p:cNvSpPr>
          <p:nvPr>
            <p:ph sz="half" idx="1"/>
          </p:nvPr>
        </p:nvSpPr>
        <p:spPr/>
        <p:txBody>
          <a:bodyPr>
            <a:normAutofit fontScale="92500" lnSpcReduction="20000"/>
          </a:bodyPr>
          <a:lstStyle/>
          <a:p>
            <a:pPr fontAlgn="auto">
              <a:spcAft>
                <a:spcPts val="0"/>
              </a:spcAft>
              <a:buFont typeface="Arial" pitchFamily="34" charset="0"/>
              <a:buNone/>
              <a:defRPr/>
            </a:pPr>
            <a:r>
              <a:rPr lang="en-US" dirty="0">
                <a:ea typeface="+mn-ea"/>
                <a:cs typeface="+mn-cs"/>
              </a:rPr>
              <a:t>Genesis 30:1–2  </a:t>
            </a:r>
          </a:p>
          <a:p>
            <a:pPr marL="0" fontAlgn="auto">
              <a:spcAft>
                <a:spcPts val="0"/>
              </a:spcAft>
              <a:buFont typeface="Arial" pitchFamily="34" charset="0"/>
              <a:buNone/>
              <a:defRPr/>
            </a:pPr>
            <a:r>
              <a:rPr lang="en-US" baseline="30000" dirty="0">
                <a:ea typeface="+mn-ea"/>
                <a:cs typeface="+mn-cs"/>
              </a:rPr>
              <a:t>1</a:t>
            </a:r>
            <a:r>
              <a:rPr lang="en-US" dirty="0">
                <a:ea typeface="+mn-ea"/>
                <a:cs typeface="+mn-cs"/>
              </a:rPr>
              <a:t> When Rachel saw that she could not give Jacob children, she became jealous of her sister. She said to Jacob, “Give me children or I’ll die!” </a:t>
            </a:r>
            <a:r>
              <a:rPr lang="en-US" baseline="30000" dirty="0">
                <a:ea typeface="+mn-ea"/>
                <a:cs typeface="+mn-cs"/>
              </a:rPr>
              <a:t>2</a:t>
            </a:r>
            <a:r>
              <a:rPr lang="en-US" dirty="0">
                <a:ea typeface="+mn-ea"/>
                <a:cs typeface="+mn-cs"/>
              </a:rPr>
              <a:t> Jacob became furious with Rachel and exclaimed, “Am I in the place of God, who has kept you from having children?”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p:txBody>
          <a:bodyPr>
            <a:normAutofit fontScale="92500" lnSpcReduction="20000"/>
          </a:bodyPr>
          <a:lstStyle/>
          <a:p>
            <a:pPr fontAlgn="auto">
              <a:spcAft>
                <a:spcPts val="0"/>
              </a:spcAft>
              <a:buFont typeface="Arial" pitchFamily="34" charset="0"/>
              <a:buChar char="•"/>
              <a:defRPr/>
            </a:pPr>
            <a:r>
              <a:rPr lang="en-US" dirty="0">
                <a:ea typeface="+mn-ea"/>
                <a:cs typeface="+mn-cs"/>
              </a:rPr>
              <a:t>She had Jacob’s love, but was jealous of Leah for having children.</a:t>
            </a:r>
          </a:p>
          <a:p>
            <a:pPr fontAlgn="auto">
              <a:spcAft>
                <a:spcPts val="0"/>
              </a:spcAft>
              <a:buFont typeface="Arial" pitchFamily="34" charset="0"/>
              <a:buChar char="•"/>
              <a:defRPr/>
            </a:pPr>
            <a:r>
              <a:rPr lang="en-US" dirty="0">
                <a:ea typeface="+mn-ea"/>
                <a:cs typeface="+mn-cs"/>
              </a:rPr>
              <a:t>Desperation causes irrational thinking.</a:t>
            </a:r>
          </a:p>
          <a:p>
            <a:pPr lvl="1" fontAlgn="auto">
              <a:spcAft>
                <a:spcPts val="0"/>
              </a:spcAft>
              <a:buFont typeface="Arial" pitchFamily="34" charset="0"/>
              <a:buChar char="–"/>
              <a:defRPr/>
            </a:pPr>
            <a:r>
              <a:rPr lang="en-US" sz="3000" dirty="0">
                <a:ea typeface="+mn-ea"/>
              </a:rPr>
              <a:t>She expected her husband to fix it.</a:t>
            </a:r>
          </a:p>
          <a:p>
            <a:pPr fontAlgn="auto">
              <a:spcAft>
                <a:spcPts val="0"/>
              </a:spcAft>
              <a:buFont typeface="Arial" pitchFamily="34" charset="0"/>
              <a:buChar char="•"/>
              <a:defRPr/>
            </a:pPr>
            <a:r>
              <a:rPr lang="en-US" dirty="0">
                <a:ea typeface="+mn-ea"/>
                <a:cs typeface="+mn-cs"/>
              </a:rPr>
              <a:t>“furious” – lit. “his nostrils burned”</a:t>
            </a:r>
          </a:p>
          <a:p>
            <a:pPr fontAlgn="auto">
              <a:spcAft>
                <a:spcPts val="0"/>
              </a:spcAft>
              <a:buFont typeface="Arial" pitchFamily="34" charset="0"/>
              <a:buChar char="•"/>
              <a:defRPr/>
            </a:pPr>
            <a:r>
              <a:rPr lang="en-US" dirty="0">
                <a:ea typeface="+mn-ea"/>
                <a:cs typeface="+mn-cs"/>
              </a:rPr>
              <a:t>Jacob communicates his frustration, “Do you think I’m God?”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5265" name="Picture 4" descr="womaninpa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2106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74638"/>
            <a:ext cx="9144000" cy="1143000"/>
          </a:xfrm>
        </p:spPr>
        <p:txBody>
          <a:bodyPr>
            <a:normAutofit fontScale="90000"/>
          </a:bodyPr>
          <a:lstStyle/>
          <a:p>
            <a:pPr fontAlgn="auto">
              <a:spcAft>
                <a:spcPts val="0"/>
              </a:spcAft>
              <a:defRPr/>
            </a:pPr>
            <a:r>
              <a:rPr lang="en-US" dirty="0">
                <a:ea typeface="+mj-ea"/>
                <a:cs typeface="+mj-cs"/>
              </a:rPr>
              <a:t>Desperation leads to desperate solutions</a:t>
            </a:r>
          </a:p>
        </p:txBody>
      </p:sp>
      <p:sp>
        <p:nvSpPr>
          <p:cNvPr id="3" name="Content Placeholder 2"/>
          <p:cNvSpPr>
            <a:spLocks noGrp="1"/>
          </p:cNvSpPr>
          <p:nvPr>
            <p:ph sz="half" idx="1"/>
          </p:nvPr>
        </p:nvSpPr>
        <p:spPr/>
        <p:txBody>
          <a:bodyPr>
            <a:normAutofit fontScale="92500" lnSpcReduction="20000"/>
          </a:bodyPr>
          <a:lstStyle/>
          <a:p>
            <a:pPr fontAlgn="auto">
              <a:spcAft>
                <a:spcPts val="0"/>
              </a:spcAft>
              <a:buFont typeface="Arial" pitchFamily="34" charset="0"/>
              <a:buNone/>
              <a:defRPr/>
            </a:pPr>
            <a:r>
              <a:rPr lang="en-US" dirty="0">
                <a:ea typeface="+mn-ea"/>
                <a:cs typeface="+mn-cs"/>
              </a:rPr>
              <a:t>Genesis 30:3–4 </a:t>
            </a:r>
          </a:p>
          <a:p>
            <a:pPr marL="0" fontAlgn="auto">
              <a:spcAft>
                <a:spcPts val="0"/>
              </a:spcAft>
              <a:buFont typeface="Arial" pitchFamily="34" charset="0"/>
              <a:buNone/>
              <a:defRPr/>
            </a:pPr>
            <a:r>
              <a:rPr lang="en-US" baseline="30000" dirty="0">
                <a:ea typeface="+mn-ea"/>
                <a:cs typeface="+mn-cs"/>
              </a:rPr>
              <a:t>3</a:t>
            </a:r>
            <a:r>
              <a:rPr lang="en-US" dirty="0">
                <a:ea typeface="+mn-ea"/>
                <a:cs typeface="+mn-cs"/>
              </a:rPr>
              <a:t> [Rachel] replied, “Here is my servant Bilhah! Have sexual relations with her so that she can bear children for me and I can have a family through her.” </a:t>
            </a:r>
            <a:r>
              <a:rPr lang="en-US" baseline="30000" dirty="0">
                <a:ea typeface="+mn-ea"/>
                <a:cs typeface="+mn-cs"/>
              </a:rPr>
              <a:t>4</a:t>
            </a:r>
            <a:r>
              <a:rPr lang="en-US" dirty="0">
                <a:ea typeface="+mn-ea"/>
                <a:cs typeface="+mn-cs"/>
              </a:rPr>
              <a:t> So Rachel gave him her servant </a:t>
            </a:r>
            <a:r>
              <a:rPr lang="en-US" dirty="0" err="1">
                <a:ea typeface="+mn-ea"/>
                <a:cs typeface="+mn-cs"/>
              </a:rPr>
              <a:t>Bilhah</a:t>
            </a:r>
            <a:r>
              <a:rPr lang="en-US" dirty="0">
                <a:ea typeface="+mn-ea"/>
                <a:cs typeface="+mn-cs"/>
              </a:rPr>
              <a:t> as a wife, and Jacob had marital relations with her.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p:txBody>
          <a:bodyPr>
            <a:normAutofit fontScale="92500" lnSpcReduction="20000"/>
          </a:bodyPr>
          <a:lstStyle/>
          <a:p>
            <a:pPr fontAlgn="auto">
              <a:spcAft>
                <a:spcPts val="0"/>
              </a:spcAft>
              <a:buFont typeface="Arial" pitchFamily="34" charset="0"/>
              <a:buChar char="•"/>
              <a:defRPr/>
            </a:pPr>
            <a:r>
              <a:rPr lang="en-US" dirty="0">
                <a:ea typeface="+mn-ea"/>
                <a:cs typeface="+mn-cs"/>
              </a:rPr>
              <a:t>Sarah’s desperation for children led to the birth of Ishmael.</a:t>
            </a:r>
          </a:p>
          <a:p>
            <a:pPr fontAlgn="auto">
              <a:spcAft>
                <a:spcPts val="0"/>
              </a:spcAft>
              <a:buFont typeface="Arial" pitchFamily="34" charset="0"/>
              <a:buChar char="•"/>
              <a:defRPr/>
            </a:pPr>
            <a:r>
              <a:rPr lang="en-US" dirty="0">
                <a:ea typeface="+mn-ea"/>
                <a:cs typeface="+mn-cs"/>
              </a:rPr>
              <a:t>Jacob’s desperation for the blessing caused deception. </a:t>
            </a:r>
          </a:p>
          <a:p>
            <a:pPr fontAlgn="auto">
              <a:spcAft>
                <a:spcPts val="0"/>
              </a:spcAft>
              <a:buFont typeface="Arial" pitchFamily="34" charset="0"/>
              <a:buChar char="•"/>
              <a:defRPr/>
            </a:pPr>
            <a:r>
              <a:rPr lang="en-US" dirty="0">
                <a:ea typeface="+mn-ea"/>
                <a:cs typeface="+mn-cs"/>
              </a:rPr>
              <a:t>Now, Rachel’s desperation causes her to turn to a surrogate.</a:t>
            </a:r>
          </a:p>
          <a:p>
            <a:pPr fontAlgn="auto">
              <a:spcAft>
                <a:spcPts val="0"/>
              </a:spcAft>
              <a:buFont typeface="Arial" pitchFamily="34" charset="0"/>
              <a:buChar char="•"/>
              <a:defRPr/>
            </a:pPr>
            <a:r>
              <a:rPr lang="en-US" dirty="0">
                <a:ea typeface="+mn-ea"/>
                <a:cs typeface="+mn-cs"/>
              </a:rPr>
              <a:t>“bear children for me” – lit. “bear children upon my knees”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a:ea typeface="+mj-ea"/>
                <a:cs typeface="+mj-cs"/>
              </a:rPr>
              <a:t>Desperation leads to an </a:t>
            </a:r>
            <a:br>
              <a:rPr lang="en-US" dirty="0">
                <a:ea typeface="+mj-ea"/>
                <a:cs typeface="+mj-cs"/>
              </a:rPr>
            </a:br>
            <a:r>
              <a:rPr lang="en-US" dirty="0">
                <a:ea typeface="+mj-ea"/>
                <a:cs typeface="+mj-cs"/>
              </a:rPr>
              <a:t>irrational view of judgment</a:t>
            </a:r>
          </a:p>
        </p:txBody>
      </p:sp>
      <p:sp>
        <p:nvSpPr>
          <p:cNvPr id="3" name="Content Placeholder 2"/>
          <p:cNvSpPr>
            <a:spLocks noGrp="1"/>
          </p:cNvSpPr>
          <p:nvPr>
            <p:ph sz="half" idx="1"/>
          </p:nvPr>
        </p:nvSpPr>
        <p:spPr/>
        <p:txBody>
          <a:bodyPr/>
          <a:lstStyle/>
          <a:p>
            <a:pPr fontAlgn="auto">
              <a:spcAft>
                <a:spcPts val="0"/>
              </a:spcAft>
              <a:buFont typeface="Arial" pitchFamily="34" charset="0"/>
              <a:buNone/>
              <a:defRPr/>
            </a:pPr>
            <a:r>
              <a:rPr lang="en-US" dirty="0">
                <a:ea typeface="+mn-ea"/>
                <a:cs typeface="+mn-cs"/>
              </a:rPr>
              <a:t>Genesis 30:5–6 </a:t>
            </a:r>
          </a:p>
          <a:p>
            <a:pPr marL="0" fontAlgn="auto">
              <a:spcAft>
                <a:spcPts val="0"/>
              </a:spcAft>
              <a:buFont typeface="Arial" pitchFamily="34" charset="0"/>
              <a:buNone/>
              <a:defRPr/>
            </a:pPr>
            <a:r>
              <a:rPr lang="en-US" baseline="30000" dirty="0">
                <a:ea typeface="+mn-ea"/>
                <a:cs typeface="+mn-cs"/>
              </a:rPr>
              <a:t>5</a:t>
            </a:r>
            <a:r>
              <a:rPr lang="en-US" dirty="0">
                <a:ea typeface="+mn-ea"/>
                <a:cs typeface="+mn-cs"/>
              </a:rPr>
              <a:t> </a:t>
            </a:r>
            <a:r>
              <a:rPr lang="en-US" dirty="0" err="1">
                <a:ea typeface="+mn-ea"/>
                <a:cs typeface="+mn-cs"/>
              </a:rPr>
              <a:t>Bilhah</a:t>
            </a:r>
            <a:r>
              <a:rPr lang="en-US" dirty="0">
                <a:ea typeface="+mn-ea"/>
                <a:cs typeface="+mn-cs"/>
              </a:rPr>
              <a:t> became pregnant and gave Jacob a son. </a:t>
            </a:r>
            <a:r>
              <a:rPr lang="en-US" baseline="30000" dirty="0">
                <a:ea typeface="+mn-ea"/>
                <a:cs typeface="+mn-cs"/>
              </a:rPr>
              <a:t>6</a:t>
            </a:r>
            <a:r>
              <a:rPr lang="en-US" dirty="0">
                <a:ea typeface="+mn-ea"/>
                <a:cs typeface="+mn-cs"/>
              </a:rPr>
              <a:t> Then Rachel said, “God has vindicated me. He has responded to my prayer and given me a son.” That is why she named him </a:t>
            </a:r>
            <a:r>
              <a:rPr lang="en-US" dirty="0">
                <a:solidFill>
                  <a:srgbClr val="FFFF00"/>
                </a:solidFill>
                <a:ea typeface="+mn-ea"/>
                <a:cs typeface="+mn-cs"/>
              </a:rPr>
              <a:t>Dan</a:t>
            </a:r>
            <a:r>
              <a:rPr lang="en-US" dirty="0">
                <a:ea typeface="+mn-ea"/>
                <a:cs typeface="+mn-cs"/>
              </a:rPr>
              <a:t>.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p:txBody>
          <a:bodyPr/>
          <a:lstStyle/>
          <a:p>
            <a:pPr fontAlgn="auto">
              <a:spcAft>
                <a:spcPts val="0"/>
              </a:spcAft>
              <a:buFont typeface="Arial" pitchFamily="34" charset="0"/>
              <a:buChar char="•"/>
              <a:defRPr/>
            </a:pPr>
            <a:r>
              <a:rPr lang="en-US" dirty="0">
                <a:ea typeface="+mn-ea"/>
                <a:cs typeface="+mn-cs"/>
              </a:rPr>
              <a:t>Dan – “judged, vindicated” she viewed his birth as God righting the wrong of her not having children.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a:ea typeface="+mj-ea"/>
                <a:cs typeface="+mj-cs"/>
              </a:rPr>
              <a:t>Jealousy and competition </a:t>
            </a:r>
            <a:br>
              <a:rPr lang="en-US" dirty="0">
                <a:ea typeface="+mj-ea"/>
                <a:cs typeface="+mj-cs"/>
              </a:rPr>
            </a:br>
            <a:r>
              <a:rPr lang="en-US" dirty="0">
                <a:ea typeface="+mj-ea"/>
                <a:cs typeface="+mj-cs"/>
              </a:rPr>
              <a:t>feed the desperation</a:t>
            </a:r>
          </a:p>
        </p:txBody>
      </p:sp>
      <p:sp>
        <p:nvSpPr>
          <p:cNvPr id="3" name="Content Placeholder 2"/>
          <p:cNvSpPr>
            <a:spLocks noGrp="1"/>
          </p:cNvSpPr>
          <p:nvPr>
            <p:ph sz="half" idx="1"/>
          </p:nvPr>
        </p:nvSpPr>
        <p:spPr/>
        <p:txBody>
          <a:bodyPr/>
          <a:lstStyle/>
          <a:p>
            <a:pPr fontAlgn="auto">
              <a:spcAft>
                <a:spcPts val="0"/>
              </a:spcAft>
              <a:buFont typeface="Arial" pitchFamily="34" charset="0"/>
              <a:buNone/>
              <a:defRPr/>
            </a:pPr>
            <a:r>
              <a:rPr lang="en-US" dirty="0">
                <a:ea typeface="+mn-ea"/>
                <a:cs typeface="+mn-cs"/>
              </a:rPr>
              <a:t>Genesis 30:7–8  </a:t>
            </a:r>
          </a:p>
          <a:p>
            <a:pPr marL="0" fontAlgn="auto">
              <a:spcAft>
                <a:spcPts val="0"/>
              </a:spcAft>
              <a:buFont typeface="Arial" pitchFamily="34" charset="0"/>
              <a:buNone/>
              <a:defRPr/>
            </a:pPr>
            <a:r>
              <a:rPr lang="en-US" baseline="30000" dirty="0">
                <a:ea typeface="+mn-ea"/>
                <a:cs typeface="+mn-cs"/>
              </a:rPr>
              <a:t>7</a:t>
            </a:r>
            <a:r>
              <a:rPr lang="en-US" dirty="0">
                <a:ea typeface="+mn-ea"/>
                <a:cs typeface="+mn-cs"/>
              </a:rPr>
              <a:t> </a:t>
            </a:r>
            <a:r>
              <a:rPr lang="en-US" dirty="0" err="1">
                <a:ea typeface="+mn-ea"/>
                <a:cs typeface="+mn-cs"/>
              </a:rPr>
              <a:t>Bilhah</a:t>
            </a:r>
            <a:r>
              <a:rPr lang="en-US" dirty="0">
                <a:ea typeface="+mn-ea"/>
                <a:cs typeface="+mn-cs"/>
              </a:rPr>
              <a:t>, Rachel’s servant, became pregnant again and gave Jacob another son. </a:t>
            </a:r>
            <a:r>
              <a:rPr lang="en-US" baseline="30000" dirty="0">
                <a:ea typeface="+mn-ea"/>
                <a:cs typeface="+mn-cs"/>
              </a:rPr>
              <a:t>8</a:t>
            </a:r>
            <a:r>
              <a:rPr lang="en-US" dirty="0">
                <a:ea typeface="+mn-ea"/>
                <a:cs typeface="+mn-cs"/>
              </a:rPr>
              <a:t> Then Rachel said, “I have fought a desperate struggle with my sister, but I have won.” So she named him </a:t>
            </a:r>
            <a:r>
              <a:rPr lang="en-US" dirty="0">
                <a:solidFill>
                  <a:srgbClr val="FFFF00"/>
                </a:solidFill>
                <a:ea typeface="+mn-ea"/>
                <a:cs typeface="+mn-cs"/>
              </a:rPr>
              <a:t>Naphtali</a:t>
            </a:r>
            <a:r>
              <a:rPr lang="en-US" dirty="0">
                <a:ea typeface="+mn-ea"/>
                <a:cs typeface="+mn-cs"/>
              </a:rPr>
              <a:t>.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p:txBody>
          <a:bodyPr/>
          <a:lstStyle/>
          <a:p>
            <a:pPr fontAlgn="auto">
              <a:spcAft>
                <a:spcPts val="0"/>
              </a:spcAft>
              <a:buFont typeface="Arial" pitchFamily="34" charset="0"/>
              <a:buChar char="•"/>
              <a:defRPr/>
            </a:pPr>
            <a:r>
              <a:rPr lang="en-US" dirty="0">
                <a:ea typeface="+mn-ea"/>
                <a:cs typeface="+mn-cs"/>
              </a:rPr>
              <a:t>Naphtali – “my struggle”</a:t>
            </a:r>
          </a:p>
          <a:p>
            <a:pPr fontAlgn="auto">
              <a:spcAft>
                <a:spcPts val="0"/>
              </a:spcAft>
              <a:buFont typeface="Arial" pitchFamily="34" charset="0"/>
              <a:buChar char="•"/>
              <a:defRPr/>
            </a:pPr>
            <a:r>
              <a:rPr lang="en-US" dirty="0">
                <a:ea typeface="+mn-ea"/>
                <a:cs typeface="+mn-cs"/>
              </a:rPr>
              <a:t>Why is she so desperate to have children? She is in competition with her sister.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7" descr="Sacrafice of Iss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87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1138" name="Rectangle 2"/>
          <p:cNvSpPr>
            <a:spLocks noGrp="1" noChangeArrowheads="1"/>
          </p:cNvSpPr>
          <p:nvPr>
            <p:ph type="ctrTitle"/>
          </p:nvPr>
        </p:nvSpPr>
        <p:spPr>
          <a:xfrm>
            <a:off x="304800" y="304800"/>
            <a:ext cx="7772400" cy="1143000"/>
          </a:xfrm>
          <a:effectLst>
            <a:outerShdw blurRad="63500" dist="35921" dir="2700000" algn="ctr" rotWithShape="0">
              <a:schemeClr val="tx1"/>
            </a:outerShdw>
          </a:effectLst>
        </p:spPr>
        <p:txBody>
          <a:bodyPr/>
          <a:lstStyle/>
          <a:p>
            <a:pPr eaLnBrk="1" hangingPunct="1">
              <a:defRPr/>
            </a:pPr>
            <a:r>
              <a:rPr lang="en-US" sz="4000">
                <a:solidFill>
                  <a:schemeClr val="bg1"/>
                </a:solidFill>
                <a:latin typeface="Arial" charset="0"/>
                <a:ea typeface="Osaka" charset="0"/>
              </a:rPr>
              <a:t>Gần với việc dâng Y-sác </a:t>
            </a:r>
            <a:r>
              <a:rPr lang="en-US" sz="3200">
                <a:solidFill>
                  <a:schemeClr val="bg1"/>
                </a:solidFill>
                <a:latin typeface="Arial" charset="0"/>
                <a:ea typeface="Osaka" charset="0"/>
              </a:rPr>
              <a:t>(Sáng 22)</a:t>
            </a:r>
            <a:endParaRPr lang="en-US">
              <a:solidFill>
                <a:schemeClr val="bg1"/>
              </a:solidFill>
              <a:latin typeface="Arial" charset="0"/>
              <a:ea typeface="Osaka" charset="0"/>
            </a:endParaRPr>
          </a:p>
        </p:txBody>
      </p:sp>
      <p:sp>
        <p:nvSpPr>
          <p:cNvPr id="148484" name="Text Box 4"/>
          <p:cNvSpPr txBox="1">
            <a:spLocks noChangeArrowheads="1"/>
          </p:cNvSpPr>
          <p:nvPr/>
        </p:nvSpPr>
        <p:spPr bwMode="auto">
          <a:xfrm>
            <a:off x="3886200" y="6400800"/>
            <a:ext cx="51546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000">
                <a:solidFill>
                  <a:schemeClr val="bg1"/>
                </a:solidFill>
                <a:latin typeface="Arial" charset="0"/>
              </a:rPr>
              <a:t>Allen P. Ross, </a:t>
            </a:r>
            <a:r>
              <a:rPr lang="en-US" sz="2000" i="1">
                <a:solidFill>
                  <a:schemeClr val="bg1"/>
                </a:solidFill>
                <a:latin typeface="Arial" charset="0"/>
              </a:rPr>
              <a:t>Creation &amp; Blessing</a:t>
            </a:r>
            <a:r>
              <a:rPr lang="en-US" sz="2000">
                <a:solidFill>
                  <a:schemeClr val="bg1"/>
                </a:solidFill>
                <a:latin typeface="Arial" charset="0"/>
              </a:rPr>
              <a:t>, 396-401</a:t>
            </a:r>
          </a:p>
        </p:txBody>
      </p:sp>
      <p:sp>
        <p:nvSpPr>
          <p:cNvPr id="731141" name="Rectangle 5"/>
          <p:cNvSpPr>
            <a:spLocks noChangeArrowheads="1"/>
          </p:cNvSpPr>
          <p:nvPr/>
        </p:nvSpPr>
        <p:spPr bwMode="auto">
          <a:xfrm>
            <a:off x="304800" y="1600200"/>
            <a:ext cx="7467600" cy="4495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buFont typeface="Arial" charset="0"/>
              <a:buAutoNum type="arabicPeriod"/>
            </a:pPr>
            <a:r>
              <a:rPr lang="en-US" sz="2400">
                <a:solidFill>
                  <a:schemeClr val="bg1"/>
                </a:solidFill>
                <a:latin typeface="Arial" charset="0"/>
                <a:ea typeface="Osaka" charset="0"/>
                <a:cs typeface="Osaka" charset="0"/>
              </a:rPr>
              <a:t>Đức Chúa Trời thử sự thành tín của tín hữu bằng cách bảo họ dâng cho Ngài phần tốt nhất họ có (1-2).</a:t>
            </a:r>
          </a:p>
          <a:p>
            <a:pPr marL="609600" indent="-609600">
              <a:buFont typeface="Arial" charset="0"/>
              <a:buAutoNum type="arabicPeriod"/>
            </a:pPr>
            <a:r>
              <a:rPr lang="en-US" sz="2400">
                <a:solidFill>
                  <a:schemeClr val="bg1"/>
                </a:solidFill>
                <a:latin typeface="Arial" charset="0"/>
                <a:ea typeface="Osaka" charset="0"/>
                <a:cs typeface="Osaka" charset="0"/>
              </a:rPr>
              <a:t>Những tín hữu trung thành sẵn sàng dâng phần tốt nhất họ có cho Chúa, tin cậy Đức Chúa Trời sẽ cung ứng (3-10).</a:t>
            </a:r>
          </a:p>
          <a:p>
            <a:pPr marL="609600" indent="-609600">
              <a:buFont typeface="Arial" charset="0"/>
              <a:buAutoNum type="arabicPeriod"/>
            </a:pPr>
            <a:r>
              <a:rPr lang="en-US" sz="2400">
                <a:solidFill>
                  <a:schemeClr val="bg1"/>
                </a:solidFill>
                <a:latin typeface="Arial" charset="0"/>
                <a:ea typeface="Osaka" charset="0"/>
                <a:cs typeface="Osaka" charset="0"/>
              </a:rPr>
              <a:t>Những tín hữu trung thành nhận sự cung ứng của Đức Chúa Trời cho sự thờ phượng (11-14).</a:t>
            </a:r>
          </a:p>
          <a:p>
            <a:pPr marL="609600" indent="-609600">
              <a:buFont typeface="Arial" charset="0"/>
              <a:buAutoNum type="arabicPeriod"/>
            </a:pPr>
            <a:r>
              <a:rPr lang="en-US" sz="2400">
                <a:solidFill>
                  <a:schemeClr val="bg1"/>
                </a:solidFill>
                <a:latin typeface="Arial" charset="0"/>
                <a:ea typeface="Osaka" charset="0"/>
                <a:cs typeface="Osaka" charset="0"/>
              </a:rPr>
              <a:t>Những tín hữu trung thành</a:t>
            </a:r>
            <a:r>
              <a:rPr lang="en-US">
                <a:solidFill>
                  <a:schemeClr val="bg1"/>
                </a:solidFill>
                <a:latin typeface="Arial" charset="0"/>
                <a:ea typeface="Osaka" charset="0"/>
                <a:cs typeface="Osaka" charset="0"/>
              </a:rPr>
              <a:t> </a:t>
            </a:r>
            <a:r>
              <a:rPr lang="en-US" sz="2400">
                <a:solidFill>
                  <a:schemeClr val="bg1"/>
                </a:solidFill>
                <a:latin typeface="Arial" charset="0"/>
                <a:ea typeface="Osaka" charset="0"/>
                <a:cs typeface="Osaka" charset="0"/>
              </a:rPr>
              <a:t>vui hưởng sự bảo đảm về phước lành của Đức Chúa Trời (15-18).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11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11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11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11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41"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a:ea typeface="+mj-ea"/>
                <a:cs typeface="+mj-cs"/>
              </a:rPr>
              <a:t>Desperation leads to copying </a:t>
            </a:r>
            <a:br>
              <a:rPr lang="en-US" dirty="0">
                <a:ea typeface="+mj-ea"/>
                <a:cs typeface="+mj-cs"/>
              </a:rPr>
            </a:br>
            <a:r>
              <a:rPr lang="en-US" dirty="0">
                <a:ea typeface="+mj-ea"/>
                <a:cs typeface="+mj-cs"/>
              </a:rPr>
              <a:t>the competition</a:t>
            </a:r>
          </a:p>
        </p:txBody>
      </p:sp>
      <p:sp>
        <p:nvSpPr>
          <p:cNvPr id="3" name="Content Placeholder 2"/>
          <p:cNvSpPr>
            <a:spLocks noGrp="1"/>
          </p:cNvSpPr>
          <p:nvPr>
            <p:ph sz="half" idx="1"/>
          </p:nvPr>
        </p:nvSpPr>
        <p:spPr/>
        <p:txBody>
          <a:bodyPr/>
          <a:lstStyle/>
          <a:p>
            <a:pPr fontAlgn="auto">
              <a:spcAft>
                <a:spcPts val="0"/>
              </a:spcAft>
              <a:buFont typeface="Arial" pitchFamily="34" charset="0"/>
              <a:buNone/>
              <a:defRPr/>
            </a:pPr>
            <a:r>
              <a:rPr lang="en-US" dirty="0">
                <a:ea typeface="+mn-ea"/>
                <a:cs typeface="+mn-cs"/>
              </a:rPr>
              <a:t>Genesis 30:9–11  </a:t>
            </a:r>
          </a:p>
          <a:p>
            <a:pPr marL="0" fontAlgn="auto">
              <a:spcAft>
                <a:spcPts val="0"/>
              </a:spcAft>
              <a:buFont typeface="Arial" pitchFamily="34" charset="0"/>
              <a:buNone/>
              <a:defRPr/>
            </a:pPr>
            <a:r>
              <a:rPr lang="en-US" baseline="30000" dirty="0">
                <a:ea typeface="+mn-ea"/>
                <a:cs typeface="+mn-cs"/>
              </a:rPr>
              <a:t>9</a:t>
            </a:r>
            <a:r>
              <a:rPr lang="en-US" dirty="0">
                <a:ea typeface="+mn-ea"/>
                <a:cs typeface="+mn-cs"/>
              </a:rPr>
              <a:t> When Leah saw that she had stopped having children, she gave her servant </a:t>
            </a:r>
            <a:r>
              <a:rPr lang="en-US" dirty="0" err="1">
                <a:ea typeface="+mn-ea"/>
                <a:cs typeface="+mn-cs"/>
              </a:rPr>
              <a:t>Zilpah</a:t>
            </a:r>
            <a:r>
              <a:rPr lang="en-US" dirty="0">
                <a:ea typeface="+mn-ea"/>
                <a:cs typeface="+mn-cs"/>
              </a:rPr>
              <a:t> to Jacob as a wife. </a:t>
            </a:r>
            <a:r>
              <a:rPr lang="en-US" baseline="30000" dirty="0">
                <a:ea typeface="+mn-ea"/>
                <a:cs typeface="+mn-cs"/>
              </a:rPr>
              <a:t>10</a:t>
            </a:r>
            <a:r>
              <a:rPr lang="en-US" dirty="0">
                <a:ea typeface="+mn-ea"/>
                <a:cs typeface="+mn-cs"/>
              </a:rPr>
              <a:t> Soon Leah’s servant </a:t>
            </a:r>
            <a:r>
              <a:rPr lang="en-US" dirty="0" err="1">
                <a:ea typeface="+mn-ea"/>
                <a:cs typeface="+mn-cs"/>
              </a:rPr>
              <a:t>Zilpah</a:t>
            </a:r>
            <a:r>
              <a:rPr lang="en-US" dirty="0">
                <a:ea typeface="+mn-ea"/>
                <a:cs typeface="+mn-cs"/>
              </a:rPr>
              <a:t> gave Jacob a son. </a:t>
            </a:r>
            <a:r>
              <a:rPr lang="en-US" baseline="30000" dirty="0">
                <a:ea typeface="+mn-ea"/>
                <a:cs typeface="+mn-cs"/>
              </a:rPr>
              <a:t>11</a:t>
            </a:r>
            <a:r>
              <a:rPr lang="en-US" dirty="0">
                <a:ea typeface="+mn-ea"/>
                <a:cs typeface="+mn-cs"/>
              </a:rPr>
              <a:t> Leah said, “How fortunate!” So she named him </a:t>
            </a:r>
            <a:r>
              <a:rPr lang="en-US" dirty="0">
                <a:solidFill>
                  <a:srgbClr val="FFFF00"/>
                </a:solidFill>
                <a:ea typeface="+mn-ea"/>
                <a:cs typeface="+mn-cs"/>
              </a:rPr>
              <a:t>Gad</a:t>
            </a:r>
            <a:r>
              <a:rPr lang="en-US" dirty="0">
                <a:ea typeface="+mn-ea"/>
                <a:cs typeface="+mn-cs"/>
              </a:rPr>
              <a:t>.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p:txBody>
          <a:bodyPr/>
          <a:lstStyle/>
          <a:p>
            <a:pPr fontAlgn="auto">
              <a:spcAft>
                <a:spcPts val="0"/>
              </a:spcAft>
              <a:buFont typeface="Arial" pitchFamily="34" charset="0"/>
              <a:buChar char="•"/>
              <a:defRPr/>
            </a:pPr>
            <a:r>
              <a:rPr lang="en-US" dirty="0">
                <a:ea typeface="+mn-ea"/>
                <a:cs typeface="+mn-cs"/>
              </a:rPr>
              <a:t>Gad – “good fortune”</a:t>
            </a:r>
          </a:p>
        </p:txBody>
      </p:sp>
      <p:pic>
        <p:nvPicPr>
          <p:cNvPr id="398340" name="Picture 4" descr="worried-wo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86000"/>
            <a:ext cx="3048000" cy="457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ea typeface="+mj-ea"/>
                <a:cs typeface="+mj-cs"/>
              </a:rPr>
              <a:t>Will Leah ever be Happy?</a:t>
            </a:r>
          </a:p>
        </p:txBody>
      </p:sp>
      <p:sp>
        <p:nvSpPr>
          <p:cNvPr id="3" name="Content Placeholder 2"/>
          <p:cNvSpPr>
            <a:spLocks noGrp="1"/>
          </p:cNvSpPr>
          <p:nvPr>
            <p:ph sz="half" idx="1"/>
          </p:nvPr>
        </p:nvSpPr>
        <p:spPr/>
        <p:txBody>
          <a:bodyPr/>
          <a:lstStyle/>
          <a:p>
            <a:pPr fontAlgn="auto">
              <a:spcAft>
                <a:spcPts val="0"/>
              </a:spcAft>
              <a:buFont typeface="Arial" pitchFamily="34" charset="0"/>
              <a:buNone/>
              <a:defRPr/>
            </a:pPr>
            <a:r>
              <a:rPr lang="en-US" dirty="0">
                <a:ea typeface="+mn-ea"/>
                <a:cs typeface="+mn-cs"/>
              </a:rPr>
              <a:t>Genesis 30:12–13  </a:t>
            </a:r>
          </a:p>
          <a:p>
            <a:pPr marL="0" fontAlgn="auto">
              <a:spcAft>
                <a:spcPts val="0"/>
              </a:spcAft>
              <a:buFont typeface="Arial" pitchFamily="34" charset="0"/>
              <a:buNone/>
              <a:defRPr/>
            </a:pPr>
            <a:r>
              <a:rPr lang="en-US" baseline="30000" dirty="0">
                <a:ea typeface="+mn-ea"/>
                <a:cs typeface="+mn-cs"/>
              </a:rPr>
              <a:t>12</a:t>
            </a:r>
            <a:r>
              <a:rPr lang="en-US" dirty="0">
                <a:ea typeface="+mn-ea"/>
                <a:cs typeface="+mn-cs"/>
              </a:rPr>
              <a:t> Then Leah’s servant </a:t>
            </a:r>
            <a:r>
              <a:rPr lang="en-US" dirty="0" err="1">
                <a:ea typeface="+mn-ea"/>
                <a:cs typeface="+mn-cs"/>
              </a:rPr>
              <a:t>Zilpah</a:t>
            </a:r>
            <a:r>
              <a:rPr lang="en-US" dirty="0">
                <a:ea typeface="+mn-ea"/>
                <a:cs typeface="+mn-cs"/>
              </a:rPr>
              <a:t> gave Jacob another son. </a:t>
            </a:r>
            <a:r>
              <a:rPr lang="en-US" baseline="30000" dirty="0">
                <a:ea typeface="+mn-ea"/>
                <a:cs typeface="+mn-cs"/>
              </a:rPr>
              <a:t>13</a:t>
            </a:r>
            <a:r>
              <a:rPr lang="en-US" dirty="0">
                <a:ea typeface="+mn-ea"/>
                <a:cs typeface="+mn-cs"/>
              </a:rPr>
              <a:t> Leah said, “How happy I am, for women will call me happy!” So she named him </a:t>
            </a:r>
            <a:r>
              <a:rPr lang="en-US" dirty="0">
                <a:solidFill>
                  <a:srgbClr val="FFFF00"/>
                </a:solidFill>
                <a:ea typeface="+mn-ea"/>
                <a:cs typeface="+mn-cs"/>
              </a:rPr>
              <a:t>Asher</a:t>
            </a:r>
            <a:r>
              <a:rPr lang="en-US" dirty="0">
                <a:ea typeface="+mn-ea"/>
                <a:cs typeface="+mn-cs"/>
              </a:rPr>
              <a:t>.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p:txBody>
          <a:bodyPr/>
          <a:lstStyle/>
          <a:p>
            <a:pPr fontAlgn="auto">
              <a:spcAft>
                <a:spcPts val="0"/>
              </a:spcAft>
              <a:buFont typeface="Arial" pitchFamily="34" charset="0"/>
              <a:buChar char="•"/>
              <a:defRPr/>
            </a:pPr>
            <a:r>
              <a:rPr lang="en-US" dirty="0">
                <a:ea typeface="+mn-ea"/>
                <a:cs typeface="+mn-cs"/>
              </a:rPr>
              <a:t>Asher – “happy one”</a:t>
            </a:r>
          </a:p>
        </p:txBody>
      </p:sp>
      <p:pic>
        <p:nvPicPr>
          <p:cNvPr id="399364" name="Picture 4" descr="womanvert.robin.blunt.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90800"/>
            <a:ext cx="3276600" cy="360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a:ea typeface="+mj-ea"/>
                <a:cs typeface="+mj-cs"/>
              </a:rPr>
              <a:t>Desperation leads to </a:t>
            </a:r>
            <a:br>
              <a:rPr lang="en-US" dirty="0">
                <a:ea typeface="+mj-ea"/>
                <a:cs typeface="+mj-cs"/>
              </a:rPr>
            </a:br>
            <a:r>
              <a:rPr lang="en-US" dirty="0">
                <a:ea typeface="+mj-ea"/>
                <a:cs typeface="+mj-cs"/>
              </a:rPr>
              <a:t>myth and/or medication</a:t>
            </a:r>
          </a:p>
        </p:txBody>
      </p:sp>
      <p:sp>
        <p:nvSpPr>
          <p:cNvPr id="3" name="Content Placeholder 2"/>
          <p:cNvSpPr>
            <a:spLocks noGrp="1"/>
          </p:cNvSpPr>
          <p:nvPr>
            <p:ph sz="half" idx="1"/>
          </p:nvPr>
        </p:nvSpPr>
        <p:spPr>
          <a:xfrm>
            <a:off x="152400" y="1600200"/>
            <a:ext cx="4495800" cy="5257800"/>
          </a:xfrm>
        </p:spPr>
        <p:txBody>
          <a:bodyPr>
            <a:normAutofit fontScale="70000" lnSpcReduction="20000"/>
          </a:bodyPr>
          <a:lstStyle/>
          <a:p>
            <a:pPr fontAlgn="auto">
              <a:spcAft>
                <a:spcPts val="0"/>
              </a:spcAft>
              <a:buFont typeface="Arial" pitchFamily="34" charset="0"/>
              <a:buNone/>
              <a:defRPr/>
            </a:pPr>
            <a:r>
              <a:rPr lang="en-US" sz="3500" dirty="0">
                <a:ea typeface="+mn-ea"/>
                <a:cs typeface="+mn-cs"/>
              </a:rPr>
              <a:t>Genesis 30:12–15 </a:t>
            </a:r>
          </a:p>
          <a:p>
            <a:pPr marL="0" fontAlgn="auto">
              <a:spcAft>
                <a:spcPts val="0"/>
              </a:spcAft>
              <a:buFont typeface="Arial" pitchFamily="34" charset="0"/>
              <a:buNone/>
              <a:defRPr/>
            </a:pPr>
            <a:r>
              <a:rPr lang="en-US" sz="3500" baseline="30000" dirty="0">
                <a:ea typeface="+mn-ea"/>
                <a:cs typeface="+mn-cs"/>
              </a:rPr>
              <a:t>14</a:t>
            </a:r>
            <a:r>
              <a:rPr lang="en-US" sz="3500" dirty="0">
                <a:ea typeface="+mn-ea"/>
                <a:cs typeface="+mn-cs"/>
              </a:rPr>
              <a:t> At the time of the wheat harvest Reuben went out and found some mandrake plants in a field and brought them to his mother Leah. Rachel said to Leah, “Give me some of your son’s mandrakes.” </a:t>
            </a:r>
            <a:r>
              <a:rPr lang="en-US" sz="3500" baseline="30000" dirty="0">
                <a:ea typeface="+mn-ea"/>
                <a:cs typeface="+mn-cs"/>
              </a:rPr>
              <a:t>15</a:t>
            </a:r>
            <a:r>
              <a:rPr lang="en-US" sz="3500" dirty="0">
                <a:ea typeface="+mn-ea"/>
                <a:cs typeface="+mn-cs"/>
              </a:rPr>
              <a:t> But Leah replied, “Wasn’t it enough that you’ve taken away my husband? Would you take away my son’s mandrakes too?” “All right,” Rachel said, “he may sleep with you tonight in exchange for your son’s mandrakes.” </a:t>
            </a:r>
          </a:p>
          <a:p>
            <a:pPr fontAlgn="auto">
              <a:spcAft>
                <a:spcPts val="0"/>
              </a:spcAft>
              <a:buFont typeface="Arial" pitchFamily="34" charset="0"/>
              <a:buNone/>
              <a:defRPr/>
            </a:pPr>
            <a:endParaRPr lang="en-US" dirty="0">
              <a:ea typeface="+mn-ea"/>
              <a:cs typeface="+mn-cs"/>
            </a:endParaRPr>
          </a:p>
        </p:txBody>
      </p:sp>
      <p:sp>
        <p:nvSpPr>
          <p:cNvPr id="4" name="Content Placeholder 3"/>
          <p:cNvSpPr>
            <a:spLocks noGrp="1"/>
          </p:cNvSpPr>
          <p:nvPr>
            <p:ph sz="half" idx="2"/>
          </p:nvPr>
        </p:nvSpPr>
        <p:spPr>
          <a:xfrm>
            <a:off x="4648200" y="1600200"/>
            <a:ext cx="4495800" cy="5029200"/>
          </a:xfrm>
        </p:spPr>
        <p:txBody>
          <a:bodyPr>
            <a:noAutofit/>
          </a:bodyPr>
          <a:lstStyle/>
          <a:p>
            <a:pPr fontAlgn="auto">
              <a:spcAft>
                <a:spcPts val="0"/>
              </a:spcAft>
              <a:buFont typeface="Arial" pitchFamily="34" charset="0"/>
              <a:buChar char="•"/>
              <a:defRPr/>
            </a:pPr>
            <a:r>
              <a:rPr lang="en-US" sz="2400" dirty="0">
                <a:ea typeface="+mn-ea"/>
                <a:cs typeface="+mn-cs"/>
              </a:rPr>
              <a:t>Mandrakes – from Hebrew word meaning “love plant” were viewed as a type of aphrodisiac.</a:t>
            </a:r>
          </a:p>
          <a:p>
            <a:pPr fontAlgn="auto">
              <a:spcAft>
                <a:spcPts val="0"/>
              </a:spcAft>
              <a:buFont typeface="Arial" pitchFamily="34" charset="0"/>
              <a:buChar char="•"/>
              <a:defRPr/>
            </a:pPr>
            <a:r>
              <a:rPr lang="en-US" sz="2400" dirty="0">
                <a:ea typeface="+mn-ea"/>
                <a:cs typeface="+mn-cs"/>
              </a:rPr>
              <a:t>Rachel wanted them for obvious reasons. </a:t>
            </a:r>
          </a:p>
          <a:p>
            <a:pPr fontAlgn="auto">
              <a:spcAft>
                <a:spcPts val="0"/>
              </a:spcAft>
              <a:buFont typeface="Arial" pitchFamily="34" charset="0"/>
              <a:buChar char="•"/>
              <a:defRPr/>
            </a:pPr>
            <a:r>
              <a:rPr lang="en-US" sz="2400" dirty="0">
                <a:ea typeface="+mn-ea"/>
                <a:cs typeface="+mn-cs"/>
              </a:rPr>
              <a:t>Rachel has authority in the relationship regarding Jacob.</a:t>
            </a:r>
          </a:p>
          <a:p>
            <a:pPr fontAlgn="auto">
              <a:spcAft>
                <a:spcPts val="0"/>
              </a:spcAft>
              <a:buFont typeface="Arial" pitchFamily="34" charset="0"/>
              <a:buChar char="•"/>
              <a:defRPr/>
            </a:pPr>
            <a:r>
              <a:rPr lang="en-US" sz="2400" dirty="0">
                <a:ea typeface="+mn-ea"/>
                <a:cs typeface="+mn-cs"/>
              </a:rPr>
              <a:t>Leah views Rachel as having stole her husband from her.</a:t>
            </a:r>
          </a:p>
          <a:p>
            <a:pPr fontAlgn="auto">
              <a:spcAft>
                <a:spcPts val="0"/>
              </a:spcAft>
              <a:buFont typeface="Arial" pitchFamily="34" charset="0"/>
              <a:buChar char="•"/>
              <a:defRPr/>
            </a:pPr>
            <a:r>
              <a:rPr lang="en-US" sz="2400" dirty="0">
                <a:ea typeface="+mn-ea"/>
                <a:cs typeface="+mn-cs"/>
              </a:rPr>
              <a:t>The relationship has deteriorated to purchasing Jacob’s bed.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p:cTn id="38"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p:cTn id="45" dur="1000" fill="hold"/>
                                        <p:tgtEl>
                                          <p:spTgt spid="4">
                                            <p:txEl>
                                              <p:pRg st="4" end="4"/>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fontAlgn="auto">
              <a:spcAft>
                <a:spcPts val="0"/>
              </a:spcAft>
              <a:defRPr/>
            </a:pPr>
            <a:r>
              <a:rPr lang="en-US" dirty="0">
                <a:ea typeface="+mj-ea"/>
                <a:cs typeface="+mj-cs"/>
              </a:rPr>
              <a:t>Desperation misinterprets God’s grace</a:t>
            </a:r>
          </a:p>
        </p:txBody>
      </p:sp>
      <p:sp>
        <p:nvSpPr>
          <p:cNvPr id="3" name="Content Placeholder 2"/>
          <p:cNvSpPr>
            <a:spLocks noGrp="1"/>
          </p:cNvSpPr>
          <p:nvPr>
            <p:ph sz="half" idx="1"/>
          </p:nvPr>
        </p:nvSpPr>
        <p:spPr>
          <a:xfrm>
            <a:off x="381000" y="1600200"/>
            <a:ext cx="4114800" cy="5257800"/>
          </a:xfrm>
        </p:spPr>
        <p:txBody>
          <a:bodyPr>
            <a:normAutofit fontScale="85000" lnSpcReduction="20000"/>
          </a:bodyPr>
          <a:lstStyle/>
          <a:p>
            <a:pPr fontAlgn="auto">
              <a:spcAft>
                <a:spcPts val="0"/>
              </a:spcAft>
              <a:buFont typeface="Arial" pitchFamily="34" charset="0"/>
              <a:buNone/>
              <a:defRPr/>
            </a:pPr>
            <a:r>
              <a:rPr lang="en-US" dirty="0">
                <a:ea typeface="+mn-ea"/>
                <a:cs typeface="+mn-cs"/>
              </a:rPr>
              <a:t>Genesis 30:16–18  </a:t>
            </a:r>
          </a:p>
          <a:p>
            <a:pPr marL="0" fontAlgn="auto">
              <a:spcAft>
                <a:spcPts val="0"/>
              </a:spcAft>
              <a:buFont typeface="Arial" pitchFamily="34" charset="0"/>
              <a:buNone/>
              <a:defRPr/>
            </a:pPr>
            <a:r>
              <a:rPr lang="en-US" baseline="30000" dirty="0">
                <a:ea typeface="+mn-ea"/>
                <a:cs typeface="+mn-cs"/>
              </a:rPr>
              <a:t>16</a:t>
            </a:r>
            <a:r>
              <a:rPr lang="en-US" dirty="0">
                <a:ea typeface="+mn-ea"/>
                <a:cs typeface="+mn-cs"/>
              </a:rPr>
              <a:t> When Jacob came in from the fields that evening, Leah went out to meet him and said, “You must sleep with me because I have paid for your services with my son’s mandrakes.” So he had marital relations with her that night. </a:t>
            </a:r>
            <a:r>
              <a:rPr lang="en-US" baseline="30000" dirty="0">
                <a:ea typeface="+mn-ea"/>
                <a:cs typeface="+mn-cs"/>
              </a:rPr>
              <a:t>17</a:t>
            </a:r>
            <a:r>
              <a:rPr lang="en-US" dirty="0">
                <a:ea typeface="+mn-ea"/>
                <a:cs typeface="+mn-cs"/>
              </a:rPr>
              <a:t>God paid attention to Leah; she became pregnant and gave Jacob a son for the fifth time. </a:t>
            </a:r>
            <a:r>
              <a:rPr lang="en-US" baseline="30000" dirty="0">
                <a:ea typeface="+mn-ea"/>
                <a:cs typeface="+mn-cs"/>
              </a:rPr>
              <a:t>18</a:t>
            </a:r>
            <a:r>
              <a:rPr lang="en-US" dirty="0">
                <a:ea typeface="+mn-ea"/>
                <a:cs typeface="+mn-cs"/>
              </a:rPr>
              <a:t> Then Leah said, “God has granted me a reward because I gave my servant to my husband as a wife.” So she named him </a:t>
            </a:r>
            <a:r>
              <a:rPr lang="en-US" dirty="0">
                <a:solidFill>
                  <a:srgbClr val="FFFF00"/>
                </a:solidFill>
                <a:ea typeface="+mn-ea"/>
                <a:cs typeface="+mn-cs"/>
              </a:rPr>
              <a:t>Issachar</a:t>
            </a:r>
            <a:r>
              <a:rPr lang="en-US" dirty="0">
                <a:ea typeface="+mn-ea"/>
                <a:cs typeface="+mn-cs"/>
              </a:rPr>
              <a:t>.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a:xfrm>
            <a:off x="4572000" y="1600200"/>
            <a:ext cx="4114800" cy="5257800"/>
          </a:xfrm>
        </p:spPr>
        <p:txBody>
          <a:bodyPr>
            <a:normAutofit fontScale="85000" lnSpcReduction="20000"/>
          </a:bodyPr>
          <a:lstStyle/>
          <a:p>
            <a:pPr fontAlgn="auto">
              <a:spcAft>
                <a:spcPts val="0"/>
              </a:spcAft>
              <a:buFont typeface="Arial" pitchFamily="34" charset="0"/>
              <a:buChar char="•"/>
              <a:defRPr/>
            </a:pPr>
            <a:r>
              <a:rPr lang="en-US" dirty="0">
                <a:ea typeface="+mn-ea"/>
                <a:cs typeface="+mn-cs"/>
              </a:rPr>
              <a:t>So desperate Leah meets him in the field.</a:t>
            </a:r>
          </a:p>
          <a:p>
            <a:pPr fontAlgn="auto">
              <a:spcAft>
                <a:spcPts val="0"/>
              </a:spcAft>
              <a:buFont typeface="Arial" pitchFamily="34" charset="0"/>
              <a:buChar char="•"/>
              <a:defRPr/>
            </a:pPr>
            <a:r>
              <a:rPr lang="en-US" dirty="0">
                <a:ea typeface="+mn-ea"/>
                <a:cs typeface="+mn-cs"/>
              </a:rPr>
              <a:t>Jacob has become a passive instrument for baby making in this relationship. She paid for his services.</a:t>
            </a:r>
          </a:p>
          <a:p>
            <a:pPr fontAlgn="auto">
              <a:spcAft>
                <a:spcPts val="0"/>
              </a:spcAft>
              <a:buFont typeface="Arial" pitchFamily="34" charset="0"/>
              <a:buChar char="•"/>
              <a:defRPr/>
            </a:pPr>
            <a:r>
              <a:rPr lang="en-US" dirty="0">
                <a:ea typeface="+mn-ea"/>
                <a:cs typeface="+mn-cs"/>
              </a:rPr>
              <a:t>Irony – Rachel wanted the aphrodisiac, but it was Leah that received what Rachel was after.</a:t>
            </a:r>
          </a:p>
          <a:p>
            <a:pPr fontAlgn="auto">
              <a:spcAft>
                <a:spcPts val="0"/>
              </a:spcAft>
              <a:buFont typeface="Arial" pitchFamily="34" charset="0"/>
              <a:buChar char="•"/>
              <a:defRPr/>
            </a:pPr>
            <a:r>
              <a:rPr lang="en-US" dirty="0">
                <a:ea typeface="+mn-ea"/>
                <a:cs typeface="+mn-cs"/>
              </a:rPr>
              <a:t>Issachar – appears to mean “man of reward.”  She thought God rewarded her because she gave her servant to Jacob.</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p:cTn id="38"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fontAlgn="auto">
              <a:spcAft>
                <a:spcPts val="0"/>
              </a:spcAft>
              <a:defRPr/>
            </a:pPr>
            <a:r>
              <a:rPr lang="en-US" dirty="0">
                <a:ea typeface="+mj-ea"/>
                <a:cs typeface="+mj-cs"/>
              </a:rPr>
              <a:t>Leah’s desperation changes</a:t>
            </a:r>
          </a:p>
        </p:txBody>
      </p:sp>
      <p:sp>
        <p:nvSpPr>
          <p:cNvPr id="3" name="Content Placeholder 2"/>
          <p:cNvSpPr>
            <a:spLocks noGrp="1"/>
          </p:cNvSpPr>
          <p:nvPr>
            <p:ph sz="half" idx="1"/>
          </p:nvPr>
        </p:nvSpPr>
        <p:spPr/>
        <p:txBody>
          <a:bodyPr>
            <a:normAutofit fontScale="92500" lnSpcReduction="10000"/>
          </a:bodyPr>
          <a:lstStyle/>
          <a:p>
            <a:pPr fontAlgn="auto">
              <a:spcAft>
                <a:spcPts val="0"/>
              </a:spcAft>
              <a:buFont typeface="Arial" pitchFamily="34" charset="0"/>
              <a:buNone/>
              <a:defRPr/>
            </a:pPr>
            <a:r>
              <a:rPr lang="en-US" dirty="0">
                <a:ea typeface="+mn-ea"/>
                <a:cs typeface="+mn-cs"/>
              </a:rPr>
              <a:t>Genesis 30:19–21 </a:t>
            </a:r>
          </a:p>
          <a:p>
            <a:pPr marL="0" fontAlgn="auto">
              <a:spcAft>
                <a:spcPts val="0"/>
              </a:spcAft>
              <a:buFont typeface="Arial" pitchFamily="34" charset="0"/>
              <a:buNone/>
              <a:defRPr/>
            </a:pPr>
            <a:r>
              <a:rPr lang="en-US" baseline="30000" dirty="0">
                <a:ea typeface="+mn-ea"/>
                <a:cs typeface="+mn-cs"/>
              </a:rPr>
              <a:t>19</a:t>
            </a:r>
            <a:r>
              <a:rPr lang="en-US" dirty="0">
                <a:ea typeface="+mn-ea"/>
                <a:cs typeface="+mn-cs"/>
              </a:rPr>
              <a:t> Leah became pregnant again and gave Jacob a son for the sixth time. </a:t>
            </a:r>
            <a:r>
              <a:rPr lang="en-US" baseline="30000" dirty="0">
                <a:ea typeface="+mn-ea"/>
                <a:cs typeface="+mn-cs"/>
              </a:rPr>
              <a:t>20</a:t>
            </a:r>
            <a:r>
              <a:rPr lang="en-US" dirty="0">
                <a:ea typeface="+mn-ea"/>
                <a:cs typeface="+mn-cs"/>
              </a:rPr>
              <a:t> Then Leah said, “God has given me a good gift. Now my husband will honor me because I have given him six sons.” So she named him </a:t>
            </a:r>
            <a:r>
              <a:rPr lang="en-US" dirty="0" err="1">
                <a:solidFill>
                  <a:srgbClr val="FFFF00"/>
                </a:solidFill>
                <a:ea typeface="+mn-ea"/>
                <a:cs typeface="+mn-cs"/>
              </a:rPr>
              <a:t>Zebulun</a:t>
            </a:r>
            <a:r>
              <a:rPr lang="en-US" dirty="0">
                <a:ea typeface="+mn-ea"/>
                <a:cs typeface="+mn-cs"/>
              </a:rPr>
              <a:t>. </a:t>
            </a:r>
            <a:r>
              <a:rPr lang="en-US" baseline="30000" dirty="0">
                <a:ea typeface="+mn-ea"/>
                <a:cs typeface="+mn-cs"/>
              </a:rPr>
              <a:t>21</a:t>
            </a:r>
            <a:r>
              <a:rPr lang="en-US" dirty="0">
                <a:ea typeface="+mn-ea"/>
                <a:cs typeface="+mn-cs"/>
              </a:rPr>
              <a:t> After that she gave birth to a daughter and named her </a:t>
            </a:r>
            <a:r>
              <a:rPr lang="en-US" dirty="0">
                <a:solidFill>
                  <a:srgbClr val="FFFF00"/>
                </a:solidFill>
                <a:ea typeface="+mn-ea"/>
                <a:cs typeface="+mn-cs"/>
              </a:rPr>
              <a:t>Dinah</a:t>
            </a:r>
            <a:r>
              <a:rPr lang="en-US" dirty="0">
                <a:ea typeface="+mn-ea"/>
                <a:cs typeface="+mn-cs"/>
              </a:rPr>
              <a:t>.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p:txBody>
          <a:bodyPr>
            <a:normAutofit fontScale="92500" lnSpcReduction="10000"/>
          </a:bodyPr>
          <a:lstStyle/>
          <a:p>
            <a:pPr fontAlgn="auto">
              <a:spcAft>
                <a:spcPts val="0"/>
              </a:spcAft>
              <a:buFont typeface="Arial" pitchFamily="34" charset="0"/>
              <a:buChar char="•"/>
              <a:defRPr/>
            </a:pPr>
            <a:r>
              <a:rPr lang="en-US" dirty="0" err="1">
                <a:ea typeface="+mn-ea"/>
                <a:cs typeface="+mn-cs"/>
              </a:rPr>
              <a:t>Zebulun</a:t>
            </a:r>
            <a:r>
              <a:rPr lang="en-US" dirty="0">
                <a:ea typeface="+mn-ea"/>
                <a:cs typeface="+mn-cs"/>
              </a:rPr>
              <a:t> – “honor”</a:t>
            </a:r>
          </a:p>
          <a:p>
            <a:pPr fontAlgn="auto">
              <a:spcAft>
                <a:spcPts val="0"/>
              </a:spcAft>
              <a:buFont typeface="Arial" pitchFamily="34" charset="0"/>
              <a:buChar char="•"/>
              <a:defRPr/>
            </a:pPr>
            <a:r>
              <a:rPr lang="en-US" dirty="0">
                <a:ea typeface="+mn-ea"/>
                <a:cs typeface="+mn-cs"/>
              </a:rPr>
              <a:t>She no longer uses the word love. Now, Jacob will honor me.</a:t>
            </a:r>
          </a:p>
          <a:p>
            <a:pPr fontAlgn="auto">
              <a:spcAft>
                <a:spcPts val="0"/>
              </a:spcAft>
              <a:buFont typeface="Arial" pitchFamily="34" charset="0"/>
              <a:buChar char="•"/>
              <a:defRPr/>
            </a:pPr>
            <a:r>
              <a:rPr lang="en-US" dirty="0">
                <a:ea typeface="+mn-ea"/>
                <a:cs typeface="+mn-cs"/>
              </a:rPr>
              <a:t>Dinah – “Justice” the only daughter mentioned.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fontAlgn="auto">
              <a:spcAft>
                <a:spcPts val="0"/>
              </a:spcAft>
              <a:defRPr/>
            </a:pPr>
            <a:r>
              <a:rPr lang="en-US" dirty="0">
                <a:ea typeface="+mj-ea"/>
                <a:cs typeface="+mj-cs"/>
              </a:rPr>
              <a:t>A child doesn’t end the desperation</a:t>
            </a:r>
          </a:p>
        </p:txBody>
      </p:sp>
      <p:sp>
        <p:nvSpPr>
          <p:cNvPr id="3" name="Content Placeholder 2"/>
          <p:cNvSpPr>
            <a:spLocks noGrp="1"/>
          </p:cNvSpPr>
          <p:nvPr>
            <p:ph sz="half" idx="1"/>
          </p:nvPr>
        </p:nvSpPr>
        <p:spPr/>
        <p:txBody>
          <a:bodyPr>
            <a:normAutofit fontScale="92500" lnSpcReduction="10000"/>
          </a:bodyPr>
          <a:lstStyle/>
          <a:p>
            <a:pPr fontAlgn="auto">
              <a:spcAft>
                <a:spcPts val="0"/>
              </a:spcAft>
              <a:buFont typeface="Arial" pitchFamily="34" charset="0"/>
              <a:buNone/>
              <a:defRPr/>
            </a:pPr>
            <a:r>
              <a:rPr lang="en-US" dirty="0">
                <a:ea typeface="+mn-ea"/>
                <a:cs typeface="+mn-cs"/>
              </a:rPr>
              <a:t>Genesis 30:22–24  </a:t>
            </a:r>
          </a:p>
          <a:p>
            <a:pPr marL="0" fontAlgn="auto">
              <a:spcAft>
                <a:spcPts val="0"/>
              </a:spcAft>
              <a:buFont typeface="Arial" pitchFamily="34" charset="0"/>
              <a:buNone/>
              <a:defRPr/>
            </a:pPr>
            <a:r>
              <a:rPr lang="en-US" baseline="30000" dirty="0">
                <a:ea typeface="+mn-ea"/>
                <a:cs typeface="+mn-cs"/>
              </a:rPr>
              <a:t>22</a:t>
            </a:r>
            <a:r>
              <a:rPr lang="en-US" dirty="0">
                <a:ea typeface="+mn-ea"/>
                <a:cs typeface="+mn-cs"/>
              </a:rPr>
              <a:t> Then God took note of Rachel. He paid attention to her and enabled her to become pregnant. </a:t>
            </a:r>
            <a:r>
              <a:rPr lang="en-US" baseline="30000" dirty="0">
                <a:ea typeface="+mn-ea"/>
                <a:cs typeface="+mn-cs"/>
              </a:rPr>
              <a:t>23</a:t>
            </a:r>
            <a:r>
              <a:rPr lang="en-US" dirty="0">
                <a:ea typeface="+mn-ea"/>
                <a:cs typeface="+mn-cs"/>
              </a:rPr>
              <a:t> She became pregnant and gave birth to a son. Then she said, “God has taken away my shame.” </a:t>
            </a:r>
            <a:r>
              <a:rPr lang="en-US" baseline="30000" dirty="0">
                <a:ea typeface="+mn-ea"/>
                <a:cs typeface="+mn-cs"/>
              </a:rPr>
              <a:t>24</a:t>
            </a:r>
            <a:r>
              <a:rPr lang="en-US" dirty="0">
                <a:ea typeface="+mn-ea"/>
                <a:cs typeface="+mn-cs"/>
              </a:rPr>
              <a:t> She named him </a:t>
            </a:r>
            <a:r>
              <a:rPr lang="en-US" dirty="0">
                <a:solidFill>
                  <a:srgbClr val="FFFF00"/>
                </a:solidFill>
                <a:ea typeface="+mn-ea"/>
                <a:cs typeface="+mn-cs"/>
              </a:rPr>
              <a:t>Joseph</a:t>
            </a:r>
            <a:r>
              <a:rPr lang="en-US" dirty="0">
                <a:ea typeface="+mn-ea"/>
                <a:cs typeface="+mn-cs"/>
              </a:rPr>
              <a:t>, saying, “May the </a:t>
            </a:r>
            <a:r>
              <a:rPr lang="en-US" cap="small" dirty="0">
                <a:ea typeface="+mn-ea"/>
                <a:cs typeface="+mn-cs"/>
              </a:rPr>
              <a:t>Lord</a:t>
            </a:r>
            <a:r>
              <a:rPr lang="en-US" dirty="0">
                <a:ea typeface="+mn-ea"/>
                <a:cs typeface="+mn-cs"/>
              </a:rPr>
              <a:t> give me yet another son.” </a:t>
            </a:r>
          </a:p>
          <a:p>
            <a:pPr fontAlgn="auto">
              <a:spcAft>
                <a:spcPts val="0"/>
              </a:spcAft>
              <a:buFont typeface="Arial" pitchFamily="34" charset="0"/>
              <a:buChar char="•"/>
              <a:defRPr/>
            </a:pPr>
            <a:endParaRPr lang="en-US" dirty="0">
              <a:ea typeface="+mn-ea"/>
              <a:cs typeface="+mn-cs"/>
            </a:endParaRPr>
          </a:p>
        </p:txBody>
      </p:sp>
      <p:sp>
        <p:nvSpPr>
          <p:cNvPr id="4" name="Content Placeholder 3"/>
          <p:cNvSpPr>
            <a:spLocks noGrp="1"/>
          </p:cNvSpPr>
          <p:nvPr>
            <p:ph sz="half" idx="2"/>
          </p:nvPr>
        </p:nvSpPr>
        <p:spPr/>
        <p:txBody>
          <a:bodyPr>
            <a:normAutofit fontScale="92500" lnSpcReduction="10000"/>
          </a:bodyPr>
          <a:lstStyle/>
          <a:p>
            <a:pPr fontAlgn="auto">
              <a:spcAft>
                <a:spcPts val="0"/>
              </a:spcAft>
              <a:buFont typeface="Arial" pitchFamily="34" charset="0"/>
              <a:buChar char="•"/>
              <a:defRPr/>
            </a:pPr>
            <a:r>
              <a:rPr lang="en-US" dirty="0">
                <a:ea typeface="+mn-ea"/>
                <a:cs typeface="+mn-cs"/>
              </a:rPr>
              <a:t>God answers Rachel and gives her a child.</a:t>
            </a:r>
          </a:p>
          <a:p>
            <a:pPr fontAlgn="auto">
              <a:spcAft>
                <a:spcPts val="0"/>
              </a:spcAft>
              <a:buFont typeface="Arial" pitchFamily="34" charset="0"/>
              <a:buChar char="•"/>
              <a:defRPr/>
            </a:pPr>
            <a:r>
              <a:rPr lang="en-US" dirty="0">
                <a:ea typeface="+mn-ea"/>
                <a:cs typeface="+mn-cs"/>
              </a:rPr>
              <a:t>Her shame is removed</a:t>
            </a:r>
          </a:p>
          <a:p>
            <a:pPr fontAlgn="auto">
              <a:spcAft>
                <a:spcPts val="0"/>
              </a:spcAft>
              <a:buFont typeface="Arial" pitchFamily="34" charset="0"/>
              <a:buChar char="•"/>
              <a:defRPr/>
            </a:pPr>
            <a:r>
              <a:rPr lang="en-US" dirty="0">
                <a:ea typeface="+mn-ea"/>
                <a:cs typeface="+mn-cs"/>
              </a:rPr>
              <a:t>But, she is desperate for another child.</a:t>
            </a:r>
          </a:p>
          <a:p>
            <a:pPr fontAlgn="auto">
              <a:spcAft>
                <a:spcPts val="0"/>
              </a:spcAft>
              <a:buFont typeface="Arial" pitchFamily="34" charset="0"/>
              <a:buChar char="•"/>
              <a:defRPr/>
            </a:pPr>
            <a:r>
              <a:rPr lang="en-US" dirty="0">
                <a:ea typeface="+mn-ea"/>
                <a:cs typeface="+mn-cs"/>
              </a:rPr>
              <a:t>Joseph means “may he add” but sounds like a Hebrew verb meaning “taken away”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fontAlgn="auto">
              <a:spcAft>
                <a:spcPts val="0"/>
              </a:spcAft>
              <a:defRPr/>
            </a:pPr>
            <a:r>
              <a:rPr lang="en-US" dirty="0">
                <a:ea typeface="+mj-ea"/>
                <a:cs typeface="+mj-cs"/>
              </a:rPr>
              <a:t>Genesis 29–30 Lessons</a:t>
            </a:r>
          </a:p>
        </p:txBody>
      </p:sp>
      <p:sp>
        <p:nvSpPr>
          <p:cNvPr id="10" name="Content Placeholder 9"/>
          <p:cNvSpPr>
            <a:spLocks noGrp="1"/>
          </p:cNvSpPr>
          <p:nvPr>
            <p:ph idx="1"/>
          </p:nvPr>
        </p:nvSpPr>
        <p:spPr/>
        <p:txBody>
          <a:bodyPr/>
          <a:lstStyle/>
          <a:p>
            <a:pPr fontAlgn="auto">
              <a:spcAft>
                <a:spcPts val="0"/>
              </a:spcAft>
              <a:buFont typeface="Arial" pitchFamily="34" charset="0"/>
              <a:buChar char="•"/>
              <a:defRPr/>
            </a:pPr>
            <a:r>
              <a:rPr lang="en-US" dirty="0">
                <a:ea typeface="+mn-ea"/>
                <a:cs typeface="+mn-cs"/>
              </a:rPr>
              <a:t>It is not wrong to desire love, children, a good home, prosperity, etc.</a:t>
            </a:r>
          </a:p>
          <a:p>
            <a:pPr fontAlgn="auto">
              <a:spcAft>
                <a:spcPts val="0"/>
              </a:spcAft>
              <a:buFont typeface="Arial" pitchFamily="34" charset="0"/>
              <a:buChar char="•"/>
              <a:defRPr/>
            </a:pPr>
            <a:r>
              <a:rPr lang="en-US" dirty="0">
                <a:ea typeface="+mn-ea"/>
                <a:cs typeface="+mn-cs"/>
              </a:rPr>
              <a:t>Desperation for what we don’t have can lead us into wrong attitudes and actions.</a:t>
            </a:r>
          </a:p>
          <a:p>
            <a:pPr fontAlgn="auto">
              <a:spcAft>
                <a:spcPts val="0"/>
              </a:spcAft>
              <a:buFont typeface="Arial" pitchFamily="34" charset="0"/>
              <a:buChar char="•"/>
              <a:defRPr/>
            </a:pPr>
            <a:r>
              <a:rPr lang="en-US" dirty="0">
                <a:ea typeface="+mn-ea"/>
                <a:cs typeface="+mn-cs"/>
              </a:rPr>
              <a:t>Desperation can lead to jealousy and hatred. </a:t>
            </a:r>
          </a:p>
          <a:p>
            <a:pPr fontAlgn="auto">
              <a:spcAft>
                <a:spcPts val="0"/>
              </a:spcAft>
              <a:buFont typeface="Arial" pitchFamily="34" charset="0"/>
              <a:buChar char="•"/>
              <a:defRPr/>
            </a:pPr>
            <a:r>
              <a:rPr lang="en-US" dirty="0">
                <a:ea typeface="+mn-ea"/>
                <a:cs typeface="+mn-cs"/>
              </a:rPr>
              <a:t>A spouse can seldom provide all we are desperate to receive.</a:t>
            </a:r>
          </a:p>
        </p:txBody>
      </p:sp>
      <p:pic>
        <p:nvPicPr>
          <p:cNvPr id="404483" name="Picture 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772400" y="304800"/>
            <a:ext cx="106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1000" fill="hold"/>
                                        <p:tgtEl>
                                          <p:spTgt spid="10">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0">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ea typeface="+mj-ea"/>
                <a:cs typeface="+mj-cs"/>
              </a:rPr>
              <a:t>Challenge: Look at your heart</a:t>
            </a:r>
          </a:p>
        </p:txBody>
      </p:sp>
      <p:sp>
        <p:nvSpPr>
          <p:cNvPr id="3" name="Content Placeholder 2"/>
          <p:cNvSpPr>
            <a:spLocks noGrp="1"/>
          </p:cNvSpPr>
          <p:nvPr>
            <p:ph idx="1"/>
          </p:nvPr>
        </p:nvSpPr>
        <p:spPr/>
        <p:txBody>
          <a:bodyPr/>
          <a:lstStyle/>
          <a:p>
            <a:pPr marL="0" algn="ctr" fontAlgn="auto">
              <a:spcAft>
                <a:spcPts val="0"/>
              </a:spcAft>
              <a:buFont typeface="Arial" pitchFamily="34" charset="0"/>
              <a:buNone/>
              <a:defRPr/>
            </a:pPr>
            <a:r>
              <a:rPr lang="en-US" dirty="0">
                <a:ea typeface="+mn-ea"/>
                <a:cs typeface="+mn-cs"/>
              </a:rPr>
              <a:t>Is there something you’re desperate for that leads you to jealousy, hate, a competitive spirit, ungratefulness for what you have, or actions inconsistent with God’s will?</a:t>
            </a:r>
          </a:p>
          <a:p>
            <a:pPr algn="ctr" fontAlgn="auto">
              <a:spcAft>
                <a:spcPts val="0"/>
              </a:spcAft>
              <a:buFont typeface="Arial" pitchFamily="34" charset="0"/>
              <a:buNone/>
              <a:defRPr/>
            </a:pPr>
            <a:endParaRPr lang="en-US" dirty="0">
              <a:ea typeface="+mn-ea"/>
              <a:cs typeface="+mn-cs"/>
            </a:endParaRPr>
          </a:p>
          <a:p>
            <a:pPr algn="ctr" fontAlgn="auto">
              <a:spcAft>
                <a:spcPts val="0"/>
              </a:spcAft>
              <a:buFont typeface="Arial" pitchFamily="34" charset="0"/>
              <a:buNone/>
              <a:defRPr/>
            </a:pPr>
            <a:r>
              <a:rPr lang="en-US" dirty="0">
                <a:ea typeface="+mn-ea"/>
                <a:cs typeface="+mn-cs"/>
              </a:rPr>
              <a:t>How are we really different from Jacob, Leah, or Rachel?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ea typeface="+mj-ea"/>
                <a:cs typeface="+mj-cs"/>
              </a:rPr>
              <a:t>Be Content</a:t>
            </a:r>
          </a:p>
        </p:txBody>
      </p:sp>
      <p:sp>
        <p:nvSpPr>
          <p:cNvPr id="3" name="Content Placeholder 2"/>
          <p:cNvSpPr>
            <a:spLocks noGrp="1"/>
          </p:cNvSpPr>
          <p:nvPr>
            <p:ph idx="1"/>
          </p:nvPr>
        </p:nvSpPr>
        <p:spPr/>
        <p:txBody>
          <a:bodyPr>
            <a:normAutofit lnSpcReduction="10000"/>
          </a:bodyPr>
          <a:lstStyle/>
          <a:p>
            <a:pPr algn="ctr" fontAlgn="auto">
              <a:spcAft>
                <a:spcPts val="0"/>
              </a:spcAft>
              <a:buFont typeface="Arial" pitchFamily="34" charset="0"/>
              <a:buNone/>
              <a:defRPr/>
            </a:pPr>
            <a:r>
              <a:rPr lang="en-US" dirty="0">
                <a:ea typeface="+mn-ea"/>
                <a:cs typeface="+mn-cs"/>
              </a:rPr>
              <a:t>Philippians 4:11-13 (NET) </a:t>
            </a:r>
          </a:p>
          <a:p>
            <a:pPr marL="0" algn="ctr" fontAlgn="auto">
              <a:spcAft>
                <a:spcPts val="0"/>
              </a:spcAft>
              <a:buFont typeface="Arial" pitchFamily="34" charset="0"/>
              <a:buNone/>
              <a:defRPr/>
            </a:pPr>
            <a:r>
              <a:rPr lang="en-US" baseline="30000" dirty="0">
                <a:ea typeface="+mn-ea"/>
                <a:cs typeface="+mn-cs"/>
              </a:rPr>
              <a:t>11</a:t>
            </a:r>
            <a:r>
              <a:rPr lang="en-US" dirty="0">
                <a:ea typeface="+mn-ea"/>
                <a:cs typeface="+mn-cs"/>
              </a:rPr>
              <a:t> I am not saying this because I am in need, for I have learned to be content in any circumstance. </a:t>
            </a:r>
            <a:r>
              <a:rPr lang="en-US" baseline="30000" dirty="0">
                <a:ea typeface="+mn-ea"/>
                <a:cs typeface="+mn-cs"/>
              </a:rPr>
              <a:t>12</a:t>
            </a:r>
            <a:r>
              <a:rPr lang="en-US" dirty="0">
                <a:ea typeface="+mn-ea"/>
                <a:cs typeface="+mn-cs"/>
              </a:rPr>
              <a:t> I have experienced times of need and times of abundance. In any and every circumstance I have learned the secret of contentment, whether I go satisfied or hungry, have plenty or nothing. </a:t>
            </a:r>
            <a:r>
              <a:rPr lang="en-US" baseline="30000" dirty="0">
                <a:ea typeface="+mn-ea"/>
                <a:cs typeface="+mn-cs"/>
              </a:rPr>
              <a:t>13</a:t>
            </a:r>
            <a:r>
              <a:rPr lang="en-US" dirty="0">
                <a:ea typeface="+mn-ea"/>
                <a:cs typeface="+mn-cs"/>
              </a:rPr>
              <a:t> I am able to do all things through the one who strengthens me. </a:t>
            </a:r>
          </a:p>
          <a:p>
            <a:pPr fontAlgn="auto">
              <a:spcAft>
                <a:spcPts val="0"/>
              </a:spcAft>
              <a:buFont typeface="Arial" pitchFamily="34" charset="0"/>
              <a:buChar char="•"/>
              <a:defRPr/>
            </a:pPr>
            <a:endParaRPr lang="en-US" dirty="0">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4724400" y="198438"/>
            <a:ext cx="3657600" cy="487362"/>
          </a:xfrm>
        </p:spPr>
        <p:txBody>
          <a:bodyPr/>
          <a:lstStyle/>
          <a:p>
            <a:pPr eaLnBrk="1" hangingPunct="1"/>
            <a:r>
              <a:rPr lang="en-US" sz="1800">
                <a:solidFill>
                  <a:srgbClr val="FFFF00"/>
                </a:solidFill>
                <a:latin typeface="Times New Roman" charset="0"/>
              </a:rPr>
              <a:t>Patriarchal Family Tree</a:t>
            </a:r>
            <a:endParaRPr lang="en-US" sz="1800">
              <a:latin typeface="Times New Roman" charset="0"/>
            </a:endParaRPr>
          </a:p>
        </p:txBody>
      </p:sp>
      <p:sp>
        <p:nvSpPr>
          <p:cNvPr id="175106"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endParaRPr lang="en-US">
              <a:solidFill>
                <a:srgbClr val="000000"/>
              </a:solidFill>
            </a:endParaRPr>
          </a:p>
        </p:txBody>
      </p:sp>
      <p:sp>
        <p:nvSpPr>
          <p:cNvPr id="175107" name="Text Box 3"/>
          <p:cNvSpPr txBox="1">
            <a:spLocks noChangeArrowheads="1"/>
          </p:cNvSpPr>
          <p:nvPr/>
        </p:nvSpPr>
        <p:spPr bwMode="auto">
          <a:xfrm>
            <a:off x="3657600" y="7620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Tha-rê</a:t>
            </a:r>
          </a:p>
        </p:txBody>
      </p:sp>
      <p:sp>
        <p:nvSpPr>
          <p:cNvPr id="175108" name="Text Box 4"/>
          <p:cNvSpPr txBox="1">
            <a:spLocks noChangeArrowheads="1"/>
          </p:cNvSpPr>
          <p:nvPr/>
        </p:nvSpPr>
        <p:spPr bwMode="auto">
          <a:xfrm>
            <a:off x="777875" y="1385888"/>
            <a:ext cx="13033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Cha-ran</a:t>
            </a:r>
          </a:p>
        </p:txBody>
      </p:sp>
      <p:sp>
        <p:nvSpPr>
          <p:cNvPr id="175109" name="Text Box 5"/>
          <p:cNvSpPr txBox="1">
            <a:spLocks noChangeArrowheads="1"/>
          </p:cNvSpPr>
          <p:nvPr/>
        </p:nvSpPr>
        <p:spPr bwMode="auto">
          <a:xfrm>
            <a:off x="3657600" y="13716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Na-cô</a:t>
            </a:r>
          </a:p>
        </p:txBody>
      </p:sp>
      <p:sp>
        <p:nvSpPr>
          <p:cNvPr id="175110" name="Text Box 6"/>
          <p:cNvSpPr txBox="1">
            <a:spLocks noChangeArrowheads="1"/>
          </p:cNvSpPr>
          <p:nvPr/>
        </p:nvSpPr>
        <p:spPr bwMode="auto">
          <a:xfrm>
            <a:off x="6400800" y="1371600"/>
            <a:ext cx="1828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Áp-ra-ham</a:t>
            </a:r>
            <a:endParaRPr lang="en-US" sz="2000" b="1">
              <a:solidFill>
                <a:srgbClr val="009900"/>
              </a:solidFill>
              <a:latin typeface="Arial" charset="0"/>
              <a:cs typeface="Arial" charset="0"/>
            </a:endParaRPr>
          </a:p>
        </p:txBody>
      </p:sp>
      <p:sp>
        <p:nvSpPr>
          <p:cNvPr id="175111" name="Text Box 7"/>
          <p:cNvSpPr txBox="1">
            <a:spLocks noChangeArrowheads="1"/>
          </p:cNvSpPr>
          <p:nvPr/>
        </p:nvSpPr>
        <p:spPr bwMode="auto">
          <a:xfrm>
            <a:off x="914400" y="2133600"/>
            <a:ext cx="1028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Lót</a:t>
            </a:r>
          </a:p>
        </p:txBody>
      </p:sp>
      <p:sp>
        <p:nvSpPr>
          <p:cNvPr id="175112" name="Text Box 8"/>
          <p:cNvSpPr txBox="1">
            <a:spLocks noChangeArrowheads="1"/>
          </p:cNvSpPr>
          <p:nvPr/>
        </p:nvSpPr>
        <p:spPr bwMode="auto">
          <a:xfrm>
            <a:off x="3505200" y="2057400"/>
            <a:ext cx="1371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Bê-tu-ên</a:t>
            </a:r>
          </a:p>
        </p:txBody>
      </p:sp>
      <p:sp>
        <p:nvSpPr>
          <p:cNvPr id="175113" name="Text Box 9"/>
          <p:cNvSpPr txBox="1">
            <a:spLocks noChangeArrowheads="1"/>
          </p:cNvSpPr>
          <p:nvPr/>
        </p:nvSpPr>
        <p:spPr bwMode="auto">
          <a:xfrm>
            <a:off x="5257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(A-ga) </a:t>
            </a:r>
          </a:p>
          <a:p>
            <a:pPr algn="ctr" eaLnBrk="1" hangingPunct="1"/>
            <a:r>
              <a:rPr lang="en-US" sz="2000" b="1">
                <a:solidFill>
                  <a:srgbClr val="000000"/>
                </a:solidFill>
                <a:latin typeface="Arial" charset="0"/>
                <a:cs typeface="Arial" charset="0"/>
              </a:rPr>
              <a:t>Ích-ma-ên</a:t>
            </a:r>
          </a:p>
        </p:txBody>
      </p:sp>
      <p:sp>
        <p:nvSpPr>
          <p:cNvPr id="175114" name="Text Box 10"/>
          <p:cNvSpPr txBox="1">
            <a:spLocks noChangeArrowheads="1"/>
          </p:cNvSpPr>
          <p:nvPr/>
        </p:nvSpPr>
        <p:spPr bwMode="auto">
          <a:xfrm>
            <a:off x="7162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(Sa-ra) </a:t>
            </a:r>
          </a:p>
          <a:p>
            <a:pPr algn="ctr" eaLnBrk="1" hangingPunct="1"/>
            <a:r>
              <a:rPr lang="en-US" sz="2000" b="1">
                <a:solidFill>
                  <a:srgbClr val="007000"/>
                </a:solidFill>
                <a:latin typeface="Arial" charset="0"/>
                <a:cs typeface="Arial" charset="0"/>
              </a:rPr>
              <a:t>Y-sác</a:t>
            </a:r>
            <a:endParaRPr lang="en-US" sz="2000" b="1">
              <a:solidFill>
                <a:srgbClr val="009900"/>
              </a:solidFill>
              <a:latin typeface="Arial" charset="0"/>
              <a:cs typeface="Arial" charset="0"/>
            </a:endParaRPr>
          </a:p>
        </p:txBody>
      </p:sp>
      <p:sp>
        <p:nvSpPr>
          <p:cNvPr id="175115" name="Text Box 11"/>
          <p:cNvSpPr txBox="1">
            <a:spLocks noChangeArrowheads="1"/>
          </p:cNvSpPr>
          <p:nvPr/>
        </p:nvSpPr>
        <p:spPr bwMode="auto">
          <a:xfrm>
            <a:off x="2743200" y="2940050"/>
            <a:ext cx="2895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La-ban     </a:t>
            </a:r>
            <a:r>
              <a:rPr lang="en-US" sz="2000" b="1">
                <a:solidFill>
                  <a:srgbClr val="FF00FF"/>
                </a:solidFill>
                <a:latin typeface="Arial" charset="0"/>
                <a:cs typeface="Arial" charset="0"/>
              </a:rPr>
              <a:t>Rê-be-ca</a:t>
            </a:r>
          </a:p>
        </p:txBody>
      </p:sp>
      <p:sp>
        <p:nvSpPr>
          <p:cNvPr id="175116" name="Text Box 12"/>
          <p:cNvSpPr txBox="1">
            <a:spLocks noChangeArrowheads="1"/>
          </p:cNvSpPr>
          <p:nvPr/>
        </p:nvSpPr>
        <p:spPr bwMode="auto">
          <a:xfrm>
            <a:off x="2133600" y="3581400"/>
            <a:ext cx="99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00FF"/>
                </a:solidFill>
                <a:latin typeface="Arial" charset="0"/>
                <a:cs typeface="Arial" charset="0"/>
              </a:rPr>
              <a:t>Lê-a</a:t>
            </a:r>
          </a:p>
        </p:txBody>
      </p:sp>
      <p:sp>
        <p:nvSpPr>
          <p:cNvPr id="175117" name="Text Box 13"/>
          <p:cNvSpPr txBox="1">
            <a:spLocks noChangeArrowheads="1"/>
          </p:cNvSpPr>
          <p:nvPr/>
        </p:nvSpPr>
        <p:spPr bwMode="auto">
          <a:xfrm>
            <a:off x="6492875" y="3382963"/>
            <a:ext cx="99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Ê-sau</a:t>
            </a:r>
            <a:endParaRPr lang="en-US" sz="2000" b="1">
              <a:solidFill>
                <a:srgbClr val="33CC33"/>
              </a:solidFill>
              <a:latin typeface="Arial" charset="0"/>
              <a:cs typeface="Arial" charset="0"/>
            </a:endParaRPr>
          </a:p>
        </p:txBody>
      </p:sp>
      <p:sp>
        <p:nvSpPr>
          <p:cNvPr id="175118" name="Text Box 14"/>
          <p:cNvSpPr txBox="1">
            <a:spLocks noChangeArrowheads="1"/>
          </p:cNvSpPr>
          <p:nvPr/>
        </p:nvSpPr>
        <p:spPr bwMode="auto">
          <a:xfrm>
            <a:off x="76200" y="4267200"/>
            <a:ext cx="1981200" cy="24003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(Lê-a)</a:t>
            </a:r>
            <a:r>
              <a:rPr lang="en-US" sz="2000" b="1">
                <a:solidFill>
                  <a:srgbClr val="000000"/>
                </a:solidFill>
                <a:latin typeface="Arial" charset="0"/>
                <a:cs typeface="Arial" charset="0"/>
              </a:rPr>
              <a:t>  </a:t>
            </a:r>
          </a:p>
          <a:p>
            <a:pPr algn="ctr" eaLnBrk="1" hangingPunct="1">
              <a:spcBef>
                <a:spcPct val="50000"/>
              </a:spcBef>
            </a:pPr>
            <a:r>
              <a:rPr lang="en-US" sz="2000" b="1">
                <a:solidFill>
                  <a:srgbClr val="000000"/>
                </a:solidFill>
                <a:latin typeface="Arial" charset="0"/>
                <a:cs typeface="Arial" charset="0"/>
              </a:rPr>
              <a:t>Ru-bên, </a:t>
            </a:r>
            <a:br>
              <a:rPr lang="en-US" sz="2000" b="1">
                <a:solidFill>
                  <a:srgbClr val="000000"/>
                </a:solidFill>
                <a:latin typeface="Arial" charset="0"/>
                <a:cs typeface="Arial" charset="0"/>
              </a:rPr>
            </a:br>
            <a:r>
              <a:rPr lang="en-US" sz="2000" b="1">
                <a:solidFill>
                  <a:srgbClr val="000000"/>
                </a:solidFill>
                <a:latin typeface="Arial" charset="0"/>
                <a:cs typeface="Arial" charset="0"/>
              </a:rPr>
              <a:t>Si-mê-ôn, </a:t>
            </a:r>
            <a:br>
              <a:rPr lang="en-US" sz="2000" b="1">
                <a:solidFill>
                  <a:srgbClr val="000000"/>
                </a:solidFill>
                <a:latin typeface="Arial" charset="0"/>
                <a:cs typeface="Arial" charset="0"/>
              </a:rPr>
            </a:br>
            <a:r>
              <a:rPr lang="en-US" sz="2000" b="1">
                <a:solidFill>
                  <a:srgbClr val="000000"/>
                </a:solidFill>
                <a:latin typeface="Arial" charset="0"/>
                <a:cs typeface="Arial" charset="0"/>
              </a:rPr>
              <a:t>Lê-vi, </a:t>
            </a:r>
            <a:br>
              <a:rPr lang="en-US" sz="2000" b="1">
                <a:solidFill>
                  <a:srgbClr val="000000"/>
                </a:solidFill>
                <a:latin typeface="Arial" charset="0"/>
                <a:cs typeface="Arial" charset="0"/>
              </a:rPr>
            </a:br>
            <a:r>
              <a:rPr lang="en-US" sz="2000" b="1">
                <a:solidFill>
                  <a:srgbClr val="000000"/>
                </a:solidFill>
                <a:latin typeface="Arial" charset="0"/>
                <a:cs typeface="Arial" charset="0"/>
              </a:rPr>
              <a:t>Giu-đa,</a:t>
            </a:r>
            <a:br>
              <a:rPr lang="en-US" sz="2000" b="1">
                <a:solidFill>
                  <a:srgbClr val="000000"/>
                </a:solidFill>
                <a:latin typeface="Arial" charset="0"/>
                <a:cs typeface="Arial" charset="0"/>
              </a:rPr>
            </a:br>
            <a:r>
              <a:rPr lang="en-US" sz="2000" b="1">
                <a:solidFill>
                  <a:srgbClr val="000000"/>
                </a:solidFill>
                <a:latin typeface="Arial" charset="0"/>
                <a:cs typeface="Arial" charset="0"/>
              </a:rPr>
              <a:t>Y-sa-ca, </a:t>
            </a:r>
            <a:br>
              <a:rPr lang="en-US" sz="2000" b="1">
                <a:solidFill>
                  <a:srgbClr val="000000"/>
                </a:solidFill>
                <a:latin typeface="Arial" charset="0"/>
                <a:cs typeface="Arial" charset="0"/>
              </a:rPr>
            </a:br>
            <a:r>
              <a:rPr lang="en-US" sz="2000" b="1">
                <a:solidFill>
                  <a:srgbClr val="000000"/>
                </a:solidFill>
                <a:latin typeface="Arial" charset="0"/>
                <a:cs typeface="Arial" charset="0"/>
              </a:rPr>
              <a:t>Sa-bu-lôn</a:t>
            </a:r>
            <a:endParaRPr lang="en-US" sz="2000" b="1">
              <a:solidFill>
                <a:srgbClr val="009900"/>
              </a:solidFill>
              <a:latin typeface="Arial" charset="0"/>
              <a:cs typeface="Arial" charset="0"/>
            </a:endParaRPr>
          </a:p>
        </p:txBody>
      </p:sp>
      <p:sp>
        <p:nvSpPr>
          <p:cNvPr id="175119" name="Text Box 15"/>
          <p:cNvSpPr txBox="1">
            <a:spLocks noChangeArrowheads="1"/>
          </p:cNvSpPr>
          <p:nvPr/>
        </p:nvSpPr>
        <p:spPr bwMode="auto">
          <a:xfrm>
            <a:off x="2133600" y="4267200"/>
            <a:ext cx="1828800" cy="8731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(Xinh-ba)</a:t>
            </a:r>
          </a:p>
          <a:p>
            <a:pPr algn="ctr" eaLnBrk="1" hangingPunct="1">
              <a:spcBef>
                <a:spcPct val="50000"/>
              </a:spcBef>
            </a:pPr>
            <a:r>
              <a:rPr lang="en-US" sz="2000" b="1">
                <a:solidFill>
                  <a:srgbClr val="000000"/>
                </a:solidFill>
                <a:latin typeface="Arial" charset="0"/>
                <a:cs typeface="Arial" charset="0"/>
              </a:rPr>
              <a:t>Gát, A-se</a:t>
            </a:r>
          </a:p>
        </p:txBody>
      </p:sp>
      <p:sp>
        <p:nvSpPr>
          <p:cNvPr id="175120" name="Text Box 16"/>
          <p:cNvSpPr txBox="1">
            <a:spLocks noChangeArrowheads="1"/>
          </p:cNvSpPr>
          <p:nvPr/>
        </p:nvSpPr>
        <p:spPr bwMode="auto">
          <a:xfrm>
            <a:off x="4038600" y="4267200"/>
            <a:ext cx="1905000" cy="8731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(Bi-la)</a:t>
            </a:r>
            <a:r>
              <a:rPr lang="en-US" sz="2000" b="1">
                <a:solidFill>
                  <a:srgbClr val="000000"/>
                </a:solidFill>
                <a:latin typeface="Arial" charset="0"/>
                <a:cs typeface="Arial" charset="0"/>
              </a:rPr>
              <a:t> </a:t>
            </a:r>
          </a:p>
          <a:p>
            <a:pPr algn="ctr" eaLnBrk="1" hangingPunct="1">
              <a:spcBef>
                <a:spcPct val="50000"/>
              </a:spcBef>
            </a:pPr>
            <a:r>
              <a:rPr lang="en-US" sz="2000" b="1">
                <a:solidFill>
                  <a:srgbClr val="000000"/>
                </a:solidFill>
                <a:latin typeface="Arial" charset="0"/>
                <a:cs typeface="Arial" charset="0"/>
              </a:rPr>
              <a:t>Đan, Nép-ta-li</a:t>
            </a:r>
          </a:p>
        </p:txBody>
      </p:sp>
      <p:sp>
        <p:nvSpPr>
          <p:cNvPr id="175121" name="Text Box 17"/>
          <p:cNvSpPr txBox="1">
            <a:spLocks noChangeArrowheads="1"/>
          </p:cNvSpPr>
          <p:nvPr/>
        </p:nvSpPr>
        <p:spPr bwMode="auto">
          <a:xfrm>
            <a:off x="6096000" y="4267200"/>
            <a:ext cx="3048000" cy="7207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(Ra-chên)</a:t>
            </a:r>
            <a:r>
              <a:rPr lang="en-US" sz="2000" b="1">
                <a:solidFill>
                  <a:srgbClr val="000000"/>
                </a:solidFill>
                <a:latin typeface="Arial" charset="0"/>
                <a:cs typeface="Arial" charset="0"/>
              </a:rPr>
              <a:t> </a:t>
            </a:r>
            <a:r>
              <a:rPr lang="en-US" sz="2000" b="1">
                <a:solidFill>
                  <a:srgbClr val="007000"/>
                </a:solidFill>
                <a:latin typeface="Arial" charset="0"/>
                <a:cs typeface="Arial" charset="0"/>
              </a:rPr>
              <a:t>Giô-sép</a:t>
            </a:r>
            <a:r>
              <a:rPr lang="en-US" sz="2000" b="1">
                <a:solidFill>
                  <a:srgbClr val="000000"/>
                </a:solidFill>
                <a:latin typeface="Arial" charset="0"/>
                <a:cs typeface="Arial" charset="0"/>
              </a:rPr>
              <a:t>, Bên-gia-min</a:t>
            </a:r>
          </a:p>
        </p:txBody>
      </p:sp>
      <p:sp>
        <p:nvSpPr>
          <p:cNvPr id="175122" name="Text Box 18"/>
          <p:cNvSpPr txBox="1">
            <a:spLocks noChangeArrowheads="1"/>
          </p:cNvSpPr>
          <p:nvPr/>
        </p:nvSpPr>
        <p:spPr bwMode="auto">
          <a:xfrm>
            <a:off x="7742238" y="5600700"/>
            <a:ext cx="1447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Ép-ra-im</a:t>
            </a:r>
            <a:endParaRPr lang="en-US" sz="2000" b="1">
              <a:solidFill>
                <a:srgbClr val="000000"/>
              </a:solidFill>
              <a:latin typeface="Arial" charset="0"/>
              <a:cs typeface="Arial" charset="0"/>
            </a:endParaRPr>
          </a:p>
        </p:txBody>
      </p:sp>
      <p:sp>
        <p:nvSpPr>
          <p:cNvPr id="175123"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24"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25"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26"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27"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28"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29"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30"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31"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32"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33"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34"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35"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36"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37" name="Line 33"/>
          <p:cNvSpPr>
            <a:spLocks noChangeShapeType="1"/>
          </p:cNvSpPr>
          <p:nvPr/>
        </p:nvSpPr>
        <p:spPr bwMode="auto">
          <a:xfrm>
            <a:off x="2590800" y="3505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38" name="Line 34"/>
          <p:cNvSpPr>
            <a:spLocks noChangeShapeType="1"/>
          </p:cNvSpPr>
          <p:nvPr/>
        </p:nvSpPr>
        <p:spPr bwMode="auto">
          <a:xfrm rot="-5400000">
            <a:off x="24765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39" name="Line 35"/>
          <p:cNvSpPr>
            <a:spLocks noChangeShapeType="1"/>
          </p:cNvSpPr>
          <p:nvPr/>
        </p:nvSpPr>
        <p:spPr bwMode="auto">
          <a:xfrm rot="-5400000">
            <a:off x="41529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40" name="Line 36"/>
          <p:cNvSpPr>
            <a:spLocks noChangeShapeType="1"/>
          </p:cNvSpPr>
          <p:nvPr/>
        </p:nvSpPr>
        <p:spPr bwMode="auto">
          <a:xfrm rot="-5400000">
            <a:off x="3314700" y="3390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41" name="Text Box 37"/>
          <p:cNvSpPr txBox="1">
            <a:spLocks noChangeArrowheads="1"/>
          </p:cNvSpPr>
          <p:nvPr/>
        </p:nvSpPr>
        <p:spPr bwMode="auto">
          <a:xfrm>
            <a:off x="3581400" y="3581400"/>
            <a:ext cx="1600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00FF"/>
                </a:solidFill>
                <a:latin typeface="Arial" charset="0"/>
                <a:cs typeface="Arial" charset="0"/>
              </a:rPr>
              <a:t>Ra-chên</a:t>
            </a:r>
          </a:p>
        </p:txBody>
      </p:sp>
      <p:grpSp>
        <p:nvGrpSpPr>
          <p:cNvPr id="175142" name="Group 38"/>
          <p:cNvGrpSpPr>
            <a:grpSpLocks/>
          </p:cNvGrpSpPr>
          <p:nvPr/>
        </p:nvGrpSpPr>
        <p:grpSpPr bwMode="auto">
          <a:xfrm>
            <a:off x="7086600" y="2971800"/>
            <a:ext cx="1447800" cy="457200"/>
            <a:chOff x="4512" y="1824"/>
            <a:chExt cx="1056" cy="288"/>
          </a:xfrm>
        </p:grpSpPr>
        <p:sp>
          <p:nvSpPr>
            <p:cNvPr id="175164"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65"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66"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67"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75143" name="Text Box 43"/>
          <p:cNvSpPr txBox="1">
            <a:spLocks noChangeArrowheads="1"/>
          </p:cNvSpPr>
          <p:nvPr/>
        </p:nvSpPr>
        <p:spPr bwMode="auto">
          <a:xfrm>
            <a:off x="7916863" y="3382963"/>
            <a:ext cx="1219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Gia-cốp</a:t>
            </a:r>
          </a:p>
        </p:txBody>
      </p:sp>
      <p:sp>
        <p:nvSpPr>
          <p:cNvPr id="175144" name="Line 44"/>
          <p:cNvSpPr>
            <a:spLocks noChangeShapeType="1"/>
          </p:cNvSpPr>
          <p:nvPr/>
        </p:nvSpPr>
        <p:spPr bwMode="auto">
          <a:xfrm flipV="1">
            <a:off x="1066800" y="4022725"/>
            <a:ext cx="7483475" cy="15875"/>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45" name="Line 45"/>
          <p:cNvSpPr>
            <a:spLocks noChangeShapeType="1"/>
          </p:cNvSpPr>
          <p:nvPr/>
        </p:nvSpPr>
        <p:spPr bwMode="auto">
          <a:xfrm rot="-5400000">
            <a:off x="72771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46" name="Line 46"/>
          <p:cNvSpPr>
            <a:spLocks noChangeShapeType="1"/>
          </p:cNvSpPr>
          <p:nvPr/>
        </p:nvSpPr>
        <p:spPr bwMode="auto">
          <a:xfrm rot="-5400000">
            <a:off x="8397875" y="3856038"/>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47" name="Line 47"/>
          <p:cNvSpPr>
            <a:spLocks noChangeShapeType="1"/>
          </p:cNvSpPr>
          <p:nvPr/>
        </p:nvSpPr>
        <p:spPr bwMode="auto">
          <a:xfrm rot="-5400000">
            <a:off x="46863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48" name="Line 48"/>
          <p:cNvSpPr>
            <a:spLocks noChangeShapeType="1"/>
          </p:cNvSpPr>
          <p:nvPr/>
        </p:nvSpPr>
        <p:spPr bwMode="auto">
          <a:xfrm rot="-5400000">
            <a:off x="30099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49" name="Line 49"/>
          <p:cNvSpPr>
            <a:spLocks noChangeShapeType="1"/>
          </p:cNvSpPr>
          <p:nvPr/>
        </p:nvSpPr>
        <p:spPr bwMode="auto">
          <a:xfrm rot="-5400000">
            <a:off x="9525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75150" name="Group 50"/>
          <p:cNvGrpSpPr>
            <a:grpSpLocks/>
          </p:cNvGrpSpPr>
          <p:nvPr/>
        </p:nvGrpSpPr>
        <p:grpSpPr bwMode="auto">
          <a:xfrm flipH="1">
            <a:off x="6811963" y="5075238"/>
            <a:ext cx="1524000" cy="495300"/>
            <a:chOff x="3888" y="3144"/>
            <a:chExt cx="960" cy="336"/>
          </a:xfrm>
        </p:grpSpPr>
        <p:grpSp>
          <p:nvGrpSpPr>
            <p:cNvPr id="175159" name="Group 51"/>
            <p:cNvGrpSpPr>
              <a:grpSpLocks/>
            </p:cNvGrpSpPr>
            <p:nvPr/>
          </p:nvGrpSpPr>
          <p:grpSpPr bwMode="auto">
            <a:xfrm>
              <a:off x="3888" y="3312"/>
              <a:ext cx="960" cy="168"/>
              <a:chOff x="3648" y="3312"/>
              <a:chExt cx="1056" cy="168"/>
            </a:xfrm>
          </p:grpSpPr>
          <p:sp>
            <p:nvSpPr>
              <p:cNvPr id="175161"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62"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163"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75160"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75151" name="Text Box 56"/>
          <p:cNvSpPr txBox="1">
            <a:spLocks noChangeArrowheads="1"/>
          </p:cNvSpPr>
          <p:nvPr/>
        </p:nvSpPr>
        <p:spPr bwMode="auto">
          <a:xfrm>
            <a:off x="5959475" y="5600700"/>
            <a:ext cx="167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Ma-na-se</a:t>
            </a:r>
          </a:p>
        </p:txBody>
      </p:sp>
      <p:sp>
        <p:nvSpPr>
          <p:cNvPr id="175152" name="WordArt 57"/>
          <p:cNvSpPr>
            <a:spLocks noChangeArrowheads="1" noChangeShapeType="1" noTextEdit="1"/>
          </p:cNvSpPr>
          <p:nvPr/>
        </p:nvSpPr>
        <p:spPr bwMode="auto">
          <a:xfrm>
            <a:off x="76200" y="-38100"/>
            <a:ext cx="4953000" cy="1135063"/>
          </a:xfrm>
          <a:prstGeom prst="rect">
            <a:avLst/>
          </a:prstGeom>
        </p:spPr>
        <p:txBody>
          <a:bodyPr wrap="none" fromWordArt="1">
            <a:prstTxWarp prst="textSlantUp">
              <a:avLst>
                <a:gd name="adj" fmla="val 32056"/>
              </a:avLst>
            </a:prstTxWarp>
          </a:bodyPr>
          <a:lstStyle/>
          <a:p>
            <a:pPr algn="ctr"/>
            <a:r>
              <a:rPr lang="en-US" sz="32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Arial"/>
                <a:ea typeface="Arial"/>
                <a:cs typeface="Arial"/>
              </a:rPr>
              <a:t>Phả hệ gia đình tổ phụ</a:t>
            </a:r>
          </a:p>
        </p:txBody>
      </p:sp>
      <p:sp>
        <p:nvSpPr>
          <p:cNvPr id="175153"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154" name="Line 59"/>
          <p:cNvSpPr>
            <a:spLocks noChangeShapeType="1"/>
          </p:cNvSpPr>
          <p:nvPr/>
        </p:nvSpPr>
        <p:spPr bwMode="auto">
          <a:xfrm>
            <a:off x="4953000" y="388620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155" name="Line 60"/>
          <p:cNvSpPr>
            <a:spLocks noChangeShapeType="1"/>
          </p:cNvSpPr>
          <p:nvPr/>
        </p:nvSpPr>
        <p:spPr bwMode="auto">
          <a:xfrm flipV="1">
            <a:off x="1447800" y="396240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156"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rgbClr val="000000"/>
                </a:solidFill>
                <a:latin typeface="Arial" charset="0"/>
                <a:cs typeface="Arial" charset="0"/>
              </a:rPr>
              <a:t>91</a:t>
            </a:r>
          </a:p>
        </p:txBody>
      </p:sp>
      <p:sp>
        <p:nvSpPr>
          <p:cNvPr id="175157" name="Text Box 62"/>
          <p:cNvSpPr txBox="1">
            <a:spLocks noChangeArrowheads="1"/>
          </p:cNvSpPr>
          <p:nvPr/>
        </p:nvSpPr>
        <p:spPr bwMode="auto">
          <a:xfrm>
            <a:off x="2362200" y="6096000"/>
            <a:ext cx="6781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7000"/>
                </a:solidFill>
                <a:latin typeface="Arial" charset="0"/>
                <a:cs typeface="Arial" charset="0"/>
              </a:rPr>
              <a:t>Xanh lục = dòng dõi được chúc phước có quyền trưởng nam mặc dù không ai trong số họ là con trưởng (1 Sử 5:1-2)</a:t>
            </a:r>
          </a:p>
        </p:txBody>
      </p:sp>
      <p:sp>
        <p:nvSpPr>
          <p:cNvPr id="175158" name="Text Box 63"/>
          <p:cNvSpPr txBox="1">
            <a:spLocks noChangeArrowheads="1"/>
          </p:cNvSpPr>
          <p:nvPr/>
        </p:nvSpPr>
        <p:spPr bwMode="auto">
          <a:xfrm>
            <a:off x="5562600" y="2909888"/>
            <a:ext cx="1447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600" b="1" i="1">
                <a:solidFill>
                  <a:srgbClr val="000000"/>
                </a:solidFill>
                <a:latin typeface="Arial" charset="0"/>
                <a:cs typeface="Arial" charset="0"/>
              </a:rPr>
              <a:t>Cưới</a:t>
            </a:r>
            <a:endParaRPr lang="en-US" sz="1600" b="1" i="1">
              <a:solidFill>
                <a:srgbClr val="33CC33"/>
              </a:solidFill>
              <a:latin typeface="Arial" charset="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150530" name="Picture 3" descr="OABSO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4830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1" name="Text Box 4"/>
          <p:cNvSpPr txBox="1">
            <a:spLocks noChangeArrowheads="1"/>
          </p:cNvSpPr>
          <p:nvPr/>
        </p:nvSpPr>
        <p:spPr bwMode="auto">
          <a:xfrm>
            <a:off x="5181600" y="1355725"/>
            <a:ext cx="3581400" cy="322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r>
              <a:rPr lang="en-US">
                <a:latin typeface="Arial" charset="0"/>
              </a:rPr>
              <a:t>Nếu anh em thuộc về Đấng Christ, thì anh em cũng là dõng dõi của Áp-ra-ham.</a:t>
            </a:r>
          </a:p>
          <a:p>
            <a:pPr eaLnBrk="1" hangingPunct="1"/>
            <a:endParaRPr lang="en-US"/>
          </a:p>
          <a:p>
            <a:pPr eaLnBrk="1" hangingPunct="1">
              <a:spcBef>
                <a:spcPct val="50000"/>
              </a:spcBef>
            </a:pPr>
            <a:r>
              <a:rPr lang="en-US" sz="4000" b="1" i="1"/>
              <a:t>. </a:t>
            </a:r>
          </a:p>
        </p:txBody>
      </p:sp>
      <p:sp>
        <p:nvSpPr>
          <p:cNvPr id="150532" name="Rectangle 6"/>
          <p:cNvSpPr>
            <a:spLocks noGrp="1" noChangeArrowheads="1"/>
          </p:cNvSpPr>
          <p:nvPr>
            <p:ph type="title" idx="4294967295"/>
          </p:nvPr>
        </p:nvSpPr>
        <p:spPr>
          <a:xfrm>
            <a:off x="5257800" y="6096000"/>
            <a:ext cx="3886200" cy="579438"/>
          </a:xfrm>
          <a:noFill/>
        </p:spPr>
        <p:txBody>
          <a:bodyPr anchor="t">
            <a:spAutoFit/>
          </a:bodyPr>
          <a:lstStyle/>
          <a:p>
            <a:pPr algn="l" eaLnBrk="1" hangingPunct="1">
              <a:spcBef>
                <a:spcPct val="50000"/>
              </a:spcBef>
            </a:pPr>
            <a:r>
              <a:rPr lang="en-US" sz="3200" b="1">
                <a:solidFill>
                  <a:schemeClr val="tx1"/>
                </a:solidFill>
                <a:latin typeface="Times New Roman" charset="0"/>
              </a:rPr>
              <a:t>Ga-la-ti 3:29 (NIV)</a:t>
            </a:r>
          </a:p>
        </p:txBody>
      </p:sp>
    </p:spTree>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2"/>
          <p:cNvGrpSpPr>
            <a:grpSpLocks/>
          </p:cNvGrpSpPr>
          <p:nvPr/>
        </p:nvGrpSpPr>
        <p:grpSpPr bwMode="auto">
          <a:xfrm>
            <a:off x="4237038" y="249238"/>
            <a:ext cx="4418012" cy="6127750"/>
            <a:chOff x="2687" y="340"/>
            <a:chExt cx="2673" cy="3732"/>
          </a:xfrm>
        </p:grpSpPr>
        <p:pic>
          <p:nvPicPr>
            <p:cNvPr id="177167" name="Picture 3" descr="Jactrip"/>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687" y="340"/>
              <a:ext cx="2673" cy="3732"/>
            </a:xfrm>
            <a:prstGeom prst="rect">
              <a:avLst/>
            </a:prstGeom>
            <a:solidFill>
              <a:srgbClr val="33CC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77168" name="Rectangle 4"/>
            <p:cNvSpPr>
              <a:spLocks noChangeArrowheads="1"/>
            </p:cNvSpPr>
            <p:nvPr/>
          </p:nvSpPr>
          <p:spPr bwMode="auto">
            <a:xfrm>
              <a:off x="2950" y="425"/>
              <a:ext cx="72" cy="164"/>
            </a:xfrm>
            <a:prstGeom prst="rect">
              <a:avLst/>
            </a:prstGeom>
            <a:solidFill>
              <a:srgbClr val="33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spcBef>
                  <a:spcPct val="0"/>
                </a:spcBef>
              </a:pPr>
              <a:endParaRPr lang="en-US" sz="2400"/>
            </a:p>
          </p:txBody>
        </p:sp>
        <p:sp>
          <p:nvSpPr>
            <p:cNvPr id="177169" name="Rectangle 5"/>
            <p:cNvSpPr>
              <a:spLocks noChangeArrowheads="1"/>
            </p:cNvSpPr>
            <p:nvPr/>
          </p:nvSpPr>
          <p:spPr bwMode="auto">
            <a:xfrm>
              <a:off x="2725" y="375"/>
              <a:ext cx="457" cy="183"/>
            </a:xfrm>
            <a:prstGeom prst="rect">
              <a:avLst/>
            </a:prstGeom>
            <a:solidFill>
              <a:srgbClr val="33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245190" name="Text Box 6"/>
          <p:cNvSpPr txBox="1">
            <a:spLocks noChangeArrowheads="1"/>
          </p:cNvSpPr>
          <p:nvPr/>
        </p:nvSpPr>
        <p:spPr bwMode="auto">
          <a:xfrm>
            <a:off x="204788" y="174625"/>
            <a:ext cx="3933825" cy="1320800"/>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4. Gia-cốp làm việc 20 năm cho La-ban, cưới hai con gái của ông, Ra-chên và Lê-a, và thịnh vượng </a:t>
            </a:r>
            <a:r>
              <a:rPr lang="en-US" sz="2000">
                <a:solidFill>
                  <a:schemeClr val="accent2"/>
                </a:solidFill>
                <a:latin typeface="Arial" charset="0"/>
              </a:rPr>
              <a:t>[Sáng 29:30].</a:t>
            </a:r>
            <a:endParaRPr lang="en-US" sz="2000">
              <a:latin typeface="Arial" charset="0"/>
            </a:endParaRPr>
          </a:p>
        </p:txBody>
      </p:sp>
      <p:sp>
        <p:nvSpPr>
          <p:cNvPr id="177155" name="Text Box 7"/>
          <p:cNvSpPr txBox="1">
            <a:spLocks noChangeArrowheads="1"/>
          </p:cNvSpPr>
          <p:nvPr/>
        </p:nvSpPr>
        <p:spPr bwMode="auto">
          <a:xfrm>
            <a:off x="203200" y="1727200"/>
            <a:ext cx="39195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endParaRPr lang="en-US" sz="2400"/>
          </a:p>
        </p:txBody>
      </p:sp>
      <p:sp>
        <p:nvSpPr>
          <p:cNvPr id="1245192" name="Text Box 8"/>
          <p:cNvSpPr txBox="1">
            <a:spLocks noChangeArrowheads="1"/>
          </p:cNvSpPr>
          <p:nvPr/>
        </p:nvSpPr>
        <p:spPr bwMode="auto">
          <a:xfrm>
            <a:off x="233363" y="1633538"/>
            <a:ext cx="3903662" cy="1320800"/>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5. Rồi Đức Chúa Trời bảo Gia-cốp, </a:t>
            </a:r>
            <a:r>
              <a:rPr lang="ja-JP" altLang="en-US" sz="2000" i="1">
                <a:solidFill>
                  <a:srgbClr val="FF00FF"/>
                </a:solidFill>
                <a:latin typeface="Arial" charset="0"/>
              </a:rPr>
              <a:t>“</a:t>
            </a:r>
            <a:r>
              <a:rPr lang="en-US" altLang="ja-JP" sz="2000" i="1">
                <a:solidFill>
                  <a:srgbClr val="FF00FF"/>
                </a:solidFill>
                <a:latin typeface="Arial" charset="0"/>
              </a:rPr>
              <a:t>Hãy trở về xứ của tổ phụ ngươi, chốn bà con ngươi và Ta sẽ phù hộ ngươi</a:t>
            </a:r>
            <a:r>
              <a:rPr lang="ja-JP" altLang="en-US" sz="2000" i="1">
                <a:solidFill>
                  <a:srgbClr val="FF00FF"/>
                </a:solidFill>
                <a:latin typeface="Arial" charset="0"/>
              </a:rPr>
              <a:t>”</a:t>
            </a:r>
            <a:r>
              <a:rPr lang="en-US" altLang="ja-JP" sz="2000">
                <a:latin typeface="Arial" charset="0"/>
              </a:rPr>
              <a:t> </a:t>
            </a:r>
            <a:r>
              <a:rPr lang="en-US" altLang="ja-JP" sz="2000">
                <a:solidFill>
                  <a:schemeClr val="accent2"/>
                </a:solidFill>
                <a:latin typeface="Arial" charset="0"/>
              </a:rPr>
              <a:t>[Sáng 31:3].</a:t>
            </a:r>
            <a:endParaRPr lang="en-US" sz="2000">
              <a:solidFill>
                <a:schemeClr val="accent2"/>
              </a:solidFill>
              <a:latin typeface="Arial" charset="0"/>
            </a:endParaRPr>
          </a:p>
        </p:txBody>
      </p:sp>
      <p:sp>
        <p:nvSpPr>
          <p:cNvPr id="177157" name="Text Box 9"/>
          <p:cNvSpPr txBox="1">
            <a:spLocks noChangeArrowheads="1"/>
          </p:cNvSpPr>
          <p:nvPr/>
        </p:nvSpPr>
        <p:spPr bwMode="auto">
          <a:xfrm>
            <a:off x="290513" y="3163888"/>
            <a:ext cx="3832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endParaRPr lang="en-US" sz="2400"/>
          </a:p>
        </p:txBody>
      </p:sp>
      <p:sp>
        <p:nvSpPr>
          <p:cNvPr id="177158" name="Text Box 10"/>
          <p:cNvSpPr txBox="1">
            <a:spLocks noChangeArrowheads="1"/>
          </p:cNvSpPr>
          <p:nvPr/>
        </p:nvSpPr>
        <p:spPr bwMode="auto">
          <a:xfrm>
            <a:off x="7572375" y="3549650"/>
            <a:ext cx="8953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1200" b="1">
                <a:latin typeface="Arial" charset="0"/>
              </a:rPr>
              <a:t>Mizpah</a:t>
            </a:r>
          </a:p>
        </p:txBody>
      </p:sp>
      <p:sp>
        <p:nvSpPr>
          <p:cNvPr id="177159" name="Oval 11"/>
          <p:cNvSpPr>
            <a:spLocks noChangeArrowheads="1"/>
          </p:cNvSpPr>
          <p:nvPr/>
        </p:nvSpPr>
        <p:spPr bwMode="auto">
          <a:xfrm>
            <a:off x="7696200" y="3502025"/>
            <a:ext cx="88900" cy="98425"/>
          </a:xfrm>
          <a:prstGeom prst="ellipse">
            <a:avLst/>
          </a:prstGeom>
          <a:solidFill>
            <a:schemeClr val="tx1"/>
          </a:solidFill>
          <a:ln w="9525">
            <a:solidFill>
              <a:schemeClr val="tx1"/>
            </a:solidFill>
            <a:round/>
            <a:headEnd/>
            <a:tailEnd/>
          </a:ln>
        </p:spPr>
        <p:txBody>
          <a:bodyPr wrap="none" anchor="ctr"/>
          <a:lstStyle/>
          <a:p>
            <a:pPr algn="ctr">
              <a:spcBef>
                <a:spcPct val="0"/>
              </a:spcBef>
            </a:pPr>
            <a:endParaRPr lang="en-US" sz="2400"/>
          </a:p>
        </p:txBody>
      </p:sp>
      <p:grpSp>
        <p:nvGrpSpPr>
          <p:cNvPr id="3" name="Group 12"/>
          <p:cNvGrpSpPr>
            <a:grpSpLocks/>
          </p:cNvGrpSpPr>
          <p:nvPr/>
        </p:nvGrpSpPr>
        <p:grpSpPr bwMode="auto">
          <a:xfrm>
            <a:off x="247650" y="3049588"/>
            <a:ext cx="7386638" cy="1320800"/>
            <a:chOff x="156" y="1953"/>
            <a:chExt cx="4653" cy="832"/>
          </a:xfrm>
        </p:grpSpPr>
        <p:sp>
          <p:nvSpPr>
            <p:cNvPr id="177165" name="Text Box 13"/>
            <p:cNvSpPr txBox="1">
              <a:spLocks noChangeArrowheads="1"/>
            </p:cNvSpPr>
            <p:nvPr/>
          </p:nvSpPr>
          <p:spPr bwMode="auto">
            <a:xfrm>
              <a:off x="156" y="1953"/>
              <a:ext cx="2450" cy="832"/>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6. Gia-cốp cùng gia đình và tài sản trốn khỏi La-ban. La-ban đối mặt Gia-cốp tại Mích-ba và họ đồng ý phân rẽ </a:t>
              </a:r>
              <a:r>
                <a:rPr lang="en-US" sz="2000">
                  <a:solidFill>
                    <a:schemeClr val="accent2"/>
                  </a:solidFill>
                  <a:latin typeface="Arial" charset="0"/>
                </a:rPr>
                <a:t>[Sáng 31:48-49].</a:t>
              </a:r>
            </a:p>
          </p:txBody>
        </p:sp>
        <p:sp>
          <p:nvSpPr>
            <p:cNvPr id="177166" name="Line 14"/>
            <p:cNvSpPr>
              <a:spLocks noChangeShapeType="1"/>
            </p:cNvSpPr>
            <p:nvPr/>
          </p:nvSpPr>
          <p:spPr bwMode="auto">
            <a:xfrm flipV="1">
              <a:off x="2606" y="2248"/>
              <a:ext cx="2203" cy="1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4" name="Group 15"/>
          <p:cNvGrpSpPr>
            <a:grpSpLocks/>
          </p:cNvGrpSpPr>
          <p:nvPr/>
        </p:nvGrpSpPr>
        <p:grpSpPr bwMode="auto">
          <a:xfrm>
            <a:off x="261938" y="3686175"/>
            <a:ext cx="6675437" cy="2730500"/>
            <a:chOff x="165" y="2322"/>
            <a:chExt cx="4205" cy="1720"/>
          </a:xfrm>
        </p:grpSpPr>
        <p:sp>
          <p:nvSpPr>
            <p:cNvPr id="177163" name="Text Box 16"/>
            <p:cNvSpPr txBox="1">
              <a:spLocks noChangeArrowheads="1"/>
            </p:cNvSpPr>
            <p:nvPr/>
          </p:nvSpPr>
          <p:spPr bwMode="auto">
            <a:xfrm>
              <a:off x="165" y="3018"/>
              <a:ext cx="2432" cy="1024"/>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7. Gia-cốp gặp thiên sứ của Đức Chúa Trời. Ông đặt tên nơi này là Ma-ha-na-im (Đây là trại của ĐCT) khẳng định rằng ĐCT ở với ông </a:t>
              </a:r>
              <a:r>
                <a:rPr lang="en-US" sz="2000">
                  <a:solidFill>
                    <a:schemeClr val="accent2"/>
                  </a:solidFill>
                  <a:latin typeface="Arial" charset="0"/>
                </a:rPr>
                <a:t>[Sáng 32:1].</a:t>
              </a:r>
            </a:p>
          </p:txBody>
        </p:sp>
        <p:sp>
          <p:nvSpPr>
            <p:cNvPr id="177164" name="Line 17"/>
            <p:cNvSpPr>
              <a:spLocks noChangeShapeType="1"/>
            </p:cNvSpPr>
            <p:nvPr/>
          </p:nvSpPr>
          <p:spPr bwMode="auto">
            <a:xfrm flipV="1">
              <a:off x="2606" y="2322"/>
              <a:ext cx="1764" cy="102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77162" name="Rectangle 18"/>
          <p:cNvSpPr>
            <a:spLocks noGrp="1" noChangeArrowheads="1"/>
          </p:cNvSpPr>
          <p:nvPr>
            <p:ph type="title" idx="4294967295"/>
          </p:nvPr>
        </p:nvSpPr>
        <p:spPr>
          <a:xfrm>
            <a:off x="4191000" y="228600"/>
            <a:ext cx="4572000" cy="1371600"/>
          </a:xfrm>
          <a:solidFill>
            <a:schemeClr val="bg1"/>
          </a:solidFill>
        </p:spPr>
        <p:txBody>
          <a:bodyPr/>
          <a:lstStyle/>
          <a:p>
            <a:pPr eaLnBrk="1" hangingPunct="1"/>
            <a:r>
              <a:rPr lang="en-US" sz="3200">
                <a:latin typeface="Times New Roman" charset="0"/>
              </a:rPr>
              <a:t>Công việc của Gia-cốp &amp; sự hồi hương (Sáng 29-32)</a:t>
            </a:r>
            <a:endParaRPr lang="en-US" sz="36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45190"/>
                                        </p:tgtEl>
                                        <p:attrNameLst>
                                          <p:attrName>style.visibility</p:attrName>
                                        </p:attrNameLst>
                                      </p:cBhvr>
                                      <p:to>
                                        <p:strVal val="visible"/>
                                      </p:to>
                                    </p:set>
                                    <p:anim calcmode="lin" valueType="num">
                                      <p:cBhvr additive="base">
                                        <p:cTn id="7" dur="500" fill="hold"/>
                                        <p:tgtEl>
                                          <p:spTgt spid="1245190"/>
                                        </p:tgtEl>
                                        <p:attrNameLst>
                                          <p:attrName>ppt_x</p:attrName>
                                        </p:attrNameLst>
                                      </p:cBhvr>
                                      <p:tavLst>
                                        <p:tav tm="0">
                                          <p:val>
                                            <p:strVal val="0-#ppt_w/2"/>
                                          </p:val>
                                        </p:tav>
                                        <p:tav tm="100000">
                                          <p:val>
                                            <p:strVal val="#ppt_x"/>
                                          </p:val>
                                        </p:tav>
                                      </p:tavLst>
                                    </p:anim>
                                    <p:anim calcmode="lin" valueType="num">
                                      <p:cBhvr additive="base">
                                        <p:cTn id="8" dur="500" fill="hold"/>
                                        <p:tgtEl>
                                          <p:spTgt spid="12451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245192"/>
                                        </p:tgtEl>
                                        <p:attrNameLst>
                                          <p:attrName>style.visibility</p:attrName>
                                        </p:attrNameLst>
                                      </p:cBhvr>
                                      <p:to>
                                        <p:strVal val="visible"/>
                                      </p:to>
                                    </p:set>
                                    <p:anim calcmode="lin" valueType="num">
                                      <p:cBhvr additive="base">
                                        <p:cTn id="13" dur="500" fill="hold"/>
                                        <p:tgtEl>
                                          <p:spTgt spid="1245192"/>
                                        </p:tgtEl>
                                        <p:attrNameLst>
                                          <p:attrName>ppt_x</p:attrName>
                                        </p:attrNameLst>
                                      </p:cBhvr>
                                      <p:tavLst>
                                        <p:tav tm="0">
                                          <p:val>
                                            <p:strVal val="1+#ppt_w/2"/>
                                          </p:val>
                                        </p:tav>
                                        <p:tav tm="100000">
                                          <p:val>
                                            <p:strVal val="#ppt_x"/>
                                          </p:val>
                                        </p:tav>
                                      </p:tavLst>
                                    </p:anim>
                                    <p:anim calcmode="lin" valueType="num">
                                      <p:cBhvr additive="base">
                                        <p:cTn id="14" dur="500" fill="hold"/>
                                        <p:tgtEl>
                                          <p:spTgt spid="124519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5190" grpId="0" animBg="1" autoUpdateAnimBg="0"/>
      <p:bldP spid="1245192"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map-jacobtobeth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657225"/>
            <a:ext cx="4865687" cy="543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174625" y="204788"/>
            <a:ext cx="7707313" cy="1779587"/>
            <a:chOff x="110" y="129"/>
            <a:chExt cx="4855" cy="1121"/>
          </a:xfrm>
        </p:grpSpPr>
        <p:sp>
          <p:nvSpPr>
            <p:cNvPr id="179206" name="Text Box 4"/>
            <p:cNvSpPr txBox="1">
              <a:spLocks noChangeArrowheads="1"/>
            </p:cNvSpPr>
            <p:nvPr/>
          </p:nvSpPr>
          <p:spPr bwMode="auto">
            <a:xfrm>
              <a:off x="110" y="129"/>
              <a:ext cx="2825" cy="1121"/>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1800">
                  <a:latin typeface="Arial" charset="0"/>
                </a:rPr>
                <a:t>8.</a:t>
              </a:r>
              <a:r>
                <a:rPr lang="en-US" sz="2000">
                  <a:latin typeface="Arial" charset="0"/>
                </a:rPr>
                <a:t> </a:t>
              </a:r>
              <a:r>
                <a:rPr lang="en-US" sz="1800">
                  <a:latin typeface="Arial" charset="0"/>
                </a:rPr>
                <a:t>Gia-cốp chuẩn bị gặp Ê-sau. Đức Chúa Trời gặp Gia-cốp tại Phê-ni-ên. Gia-cốp vật lộn với Ngài trọn cả đêm. Đức Chúa Trời đổi tên ông là Israel, </a:t>
              </a:r>
              <a:r>
                <a:rPr lang="ja-JP" altLang="en-US" sz="1800">
                  <a:solidFill>
                    <a:srgbClr val="CC0099"/>
                  </a:solidFill>
                  <a:latin typeface="Arial" charset="0"/>
                </a:rPr>
                <a:t>“</a:t>
              </a:r>
              <a:r>
                <a:rPr lang="en-US" altLang="ja-JP" sz="1800">
                  <a:solidFill>
                    <a:srgbClr val="CC0099"/>
                  </a:solidFill>
                  <a:latin typeface="Arial" charset="0"/>
                </a:rPr>
                <a:t>vì ngươi có vật lộn cùng Đức Chúa Trời và người ta; ngươi đều được thắng</a:t>
              </a:r>
              <a:r>
                <a:rPr lang="ja-JP" altLang="en-US" sz="1800">
                  <a:solidFill>
                    <a:srgbClr val="CC0099"/>
                  </a:solidFill>
                  <a:latin typeface="Arial" charset="0"/>
                </a:rPr>
                <a:t>”</a:t>
              </a:r>
              <a:r>
                <a:rPr lang="en-US" altLang="ja-JP" sz="1800">
                  <a:solidFill>
                    <a:srgbClr val="FF00FF"/>
                  </a:solidFill>
                  <a:latin typeface="Arial" charset="0"/>
                </a:rPr>
                <a:t> </a:t>
              </a:r>
              <a:r>
                <a:rPr lang="en-US" altLang="ja-JP" sz="1800">
                  <a:solidFill>
                    <a:schemeClr val="accent2"/>
                  </a:solidFill>
                  <a:latin typeface="Arial" charset="0"/>
                </a:rPr>
                <a:t>[Sáng 32:28].</a:t>
              </a:r>
              <a:endParaRPr lang="en-US" sz="1800">
                <a:solidFill>
                  <a:schemeClr val="accent2"/>
                </a:solidFill>
                <a:latin typeface="Arial" charset="0"/>
              </a:endParaRPr>
            </a:p>
          </p:txBody>
        </p:sp>
        <p:sp>
          <p:nvSpPr>
            <p:cNvPr id="179207" name="Line 5"/>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79203" name="Rectangle 6"/>
          <p:cNvSpPr>
            <a:spLocks noChangeArrowheads="1"/>
          </p:cNvSpPr>
          <p:nvPr/>
        </p:nvSpPr>
        <p:spPr bwMode="auto">
          <a:xfrm>
            <a:off x="5210175" y="5122863"/>
            <a:ext cx="2714625" cy="727075"/>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79204" name="Text Box 7"/>
          <p:cNvSpPr txBox="1">
            <a:spLocks noChangeArrowheads="1"/>
          </p:cNvSpPr>
          <p:nvPr/>
        </p:nvSpPr>
        <p:spPr bwMode="auto">
          <a:xfrm>
            <a:off x="5341938" y="5297488"/>
            <a:ext cx="2438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a:latin typeface="Arial" charset="0"/>
              </a:rPr>
              <a:t>God Meets Jacob</a:t>
            </a:r>
          </a:p>
        </p:txBody>
      </p:sp>
      <p:sp>
        <p:nvSpPr>
          <p:cNvPr id="179205" name="Rectangle 8"/>
          <p:cNvSpPr>
            <a:spLocks noGrp="1" noChangeArrowheads="1"/>
          </p:cNvSpPr>
          <p:nvPr>
            <p:ph type="title" idx="4294967295"/>
          </p:nvPr>
        </p:nvSpPr>
        <p:spPr>
          <a:xfrm>
            <a:off x="4191000" y="5029200"/>
            <a:ext cx="4495800" cy="1143000"/>
          </a:xfrm>
          <a:solidFill>
            <a:schemeClr val="bg1"/>
          </a:solidFill>
        </p:spPr>
        <p:txBody>
          <a:bodyPr/>
          <a:lstStyle/>
          <a:p>
            <a:pPr eaLnBrk="1" hangingPunct="1"/>
            <a:r>
              <a:rPr lang="en-US" sz="3600">
                <a:latin typeface="Times New Roman" charset="0"/>
              </a:rPr>
              <a:t>Đức Chúa Trờp gặp Gia-cốp (Sáng 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181250" name="Picture 3" descr="OJBSO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0"/>
            <a:ext cx="53895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4"/>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chemeClr val="bg1"/>
                </a:solidFill>
              </a:rPr>
              <a:t>Sáng 32:22-32</a:t>
            </a:r>
          </a:p>
        </p:txBody>
      </p:sp>
      <p:sp>
        <p:nvSpPr>
          <p:cNvPr id="181252" name="Rectangle 5"/>
          <p:cNvSpPr>
            <a:spLocks noGrp="1" noChangeArrowheads="1"/>
          </p:cNvSpPr>
          <p:nvPr>
            <p:ph type="title" idx="4294967295"/>
          </p:nvPr>
        </p:nvSpPr>
        <p:spPr/>
        <p:txBody>
          <a:bodyPr/>
          <a:lstStyle/>
          <a:p>
            <a:pPr eaLnBrk="1" hangingPunct="1"/>
            <a:r>
              <a:rPr lang="en-US" sz="4000">
                <a:solidFill>
                  <a:schemeClr val="bg1"/>
                </a:solidFill>
                <a:latin typeface="Times New Roman" charset="0"/>
              </a:rPr>
              <a:t>Gia-cốp vật lộn cùng Đức Chúa Trời</a:t>
            </a:r>
            <a:endParaRPr lang="en-US" sz="4000">
              <a:latin typeface="Times New Roman" charset="0"/>
            </a:endParaRPr>
          </a:p>
        </p:txBody>
      </p:sp>
    </p:spTree>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map-jacobtobeth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657225"/>
            <a:ext cx="4865687" cy="543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3298" name="Group 3"/>
          <p:cNvGrpSpPr>
            <a:grpSpLocks/>
          </p:cNvGrpSpPr>
          <p:nvPr/>
        </p:nvGrpSpPr>
        <p:grpSpPr bwMode="auto">
          <a:xfrm>
            <a:off x="174625" y="204788"/>
            <a:ext cx="7707313" cy="1749425"/>
            <a:chOff x="110" y="129"/>
            <a:chExt cx="4855" cy="1102"/>
          </a:xfrm>
        </p:grpSpPr>
        <p:sp>
          <p:nvSpPr>
            <p:cNvPr id="183304" name="Text Box 4"/>
            <p:cNvSpPr txBox="1">
              <a:spLocks noChangeArrowheads="1"/>
            </p:cNvSpPr>
            <p:nvPr/>
          </p:nvSpPr>
          <p:spPr bwMode="auto">
            <a:xfrm>
              <a:off x="110" y="129"/>
              <a:ext cx="2825" cy="1102"/>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1800">
                  <a:latin typeface="Arial" charset="0"/>
                </a:rPr>
                <a:t>8. Gia-cốp chuẩn bị gặp Ê-sau. Đức Chúa Trời gặp Gia-cốp tại Phê-ni-ên. Gia-cốp vật lộn với Ngài trọn cả đêm. Đức Chúa Trời đổi tên ông là Israel, </a:t>
              </a:r>
              <a:r>
                <a:rPr lang="ja-JP" altLang="en-US" sz="1800">
                  <a:solidFill>
                    <a:srgbClr val="CC0099"/>
                  </a:solidFill>
                  <a:latin typeface="Arial" charset="0"/>
                </a:rPr>
                <a:t>“</a:t>
              </a:r>
              <a:r>
                <a:rPr lang="en-US" altLang="ja-JP" sz="1800">
                  <a:solidFill>
                    <a:srgbClr val="CC0099"/>
                  </a:solidFill>
                  <a:latin typeface="Arial" charset="0"/>
                </a:rPr>
                <a:t>vì ngươi có vật lộn cùng Đức Chúa Trời và người ta; ngươi đều được thắng</a:t>
              </a:r>
              <a:r>
                <a:rPr lang="ja-JP" altLang="en-US" sz="1800">
                  <a:solidFill>
                    <a:srgbClr val="CC0099"/>
                  </a:solidFill>
                  <a:latin typeface="Arial" charset="0"/>
                </a:rPr>
                <a:t>”</a:t>
              </a:r>
              <a:r>
                <a:rPr lang="en-US" altLang="ja-JP" sz="1800">
                  <a:solidFill>
                    <a:srgbClr val="FF00FF"/>
                  </a:solidFill>
                  <a:latin typeface="Arial" charset="0"/>
                </a:rPr>
                <a:t> </a:t>
              </a:r>
              <a:r>
                <a:rPr lang="en-US" altLang="ja-JP" sz="1800">
                  <a:solidFill>
                    <a:schemeClr val="accent2"/>
                  </a:solidFill>
                  <a:latin typeface="Arial" charset="0"/>
                </a:rPr>
                <a:t>[Sáng 32:28].</a:t>
              </a:r>
              <a:endParaRPr lang="en-US" sz="1800">
                <a:solidFill>
                  <a:schemeClr val="accent2"/>
                </a:solidFill>
                <a:latin typeface="Arial" charset="0"/>
              </a:endParaRPr>
            </a:p>
          </p:txBody>
        </p:sp>
        <p:sp>
          <p:nvSpPr>
            <p:cNvPr id="183305" name="Line 5"/>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251334" name="Text Box 6"/>
          <p:cNvSpPr txBox="1">
            <a:spLocks noChangeArrowheads="1"/>
          </p:cNvSpPr>
          <p:nvPr/>
        </p:nvSpPr>
        <p:spPr bwMode="auto">
          <a:xfrm>
            <a:off x="217488" y="2628900"/>
            <a:ext cx="4454525" cy="1320800"/>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9. Gia-cốp gọi nơi này là Phê-ni-ên, </a:t>
            </a:r>
            <a:r>
              <a:rPr lang="ja-JP" altLang="en-US" sz="2000">
                <a:latin typeface="Arial" charset="0"/>
              </a:rPr>
              <a:t>“</a:t>
            </a:r>
            <a:r>
              <a:rPr lang="en-US" altLang="ja-JP" sz="2000">
                <a:solidFill>
                  <a:srgbClr val="CC0099"/>
                </a:solidFill>
                <a:latin typeface="Arial" charset="0"/>
              </a:rPr>
              <a:t>Tôi đã thấy Đức Chúa Trời đối mặt cùng tôi và tôi được giải cứu</a:t>
            </a:r>
            <a:r>
              <a:rPr lang="ja-JP" altLang="en-US" sz="2000">
                <a:solidFill>
                  <a:srgbClr val="CC0099"/>
                </a:solidFill>
                <a:latin typeface="Arial" charset="0"/>
              </a:rPr>
              <a:t>”</a:t>
            </a:r>
            <a:r>
              <a:rPr lang="en-US" altLang="ja-JP" sz="2000">
                <a:latin typeface="Arial" charset="0"/>
              </a:rPr>
              <a:t> </a:t>
            </a:r>
            <a:r>
              <a:rPr lang="en-US" altLang="ja-JP" sz="2000">
                <a:solidFill>
                  <a:schemeClr val="accent2"/>
                </a:solidFill>
                <a:latin typeface="Arial" charset="0"/>
              </a:rPr>
              <a:t>[Sáng 32:30].</a:t>
            </a:r>
            <a:endParaRPr lang="en-US" sz="2000">
              <a:solidFill>
                <a:schemeClr val="accent2"/>
              </a:solidFill>
              <a:latin typeface="Arial" charset="0"/>
            </a:endParaRPr>
          </a:p>
        </p:txBody>
      </p:sp>
      <p:sp>
        <p:nvSpPr>
          <p:cNvPr id="1251335" name="Text Box 7"/>
          <p:cNvSpPr txBox="1">
            <a:spLocks noChangeArrowheads="1"/>
          </p:cNvSpPr>
          <p:nvPr/>
        </p:nvSpPr>
        <p:spPr bwMode="auto">
          <a:xfrm>
            <a:off x="261938" y="4151313"/>
            <a:ext cx="4397375" cy="1016000"/>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10. Bây giờ đến Sáng 33…. </a:t>
            </a:r>
            <a:br>
              <a:rPr lang="en-US" sz="2000">
                <a:latin typeface="Arial" charset="0"/>
              </a:rPr>
            </a:br>
            <a:r>
              <a:rPr lang="en-US" sz="2000">
                <a:latin typeface="Arial" charset="0"/>
              </a:rPr>
              <a:t>	Cuối cùng Gia-cốp gặp Ê-sau.</a:t>
            </a:r>
          </a:p>
        </p:txBody>
      </p:sp>
      <p:sp>
        <p:nvSpPr>
          <p:cNvPr id="183301" name="Rectangle 8"/>
          <p:cNvSpPr>
            <a:spLocks noChangeArrowheads="1"/>
          </p:cNvSpPr>
          <p:nvPr/>
        </p:nvSpPr>
        <p:spPr bwMode="auto">
          <a:xfrm>
            <a:off x="5210175" y="5122863"/>
            <a:ext cx="2714625" cy="727075"/>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83302" name="Text Box 9"/>
          <p:cNvSpPr txBox="1">
            <a:spLocks noChangeArrowheads="1"/>
          </p:cNvSpPr>
          <p:nvPr/>
        </p:nvSpPr>
        <p:spPr bwMode="auto">
          <a:xfrm>
            <a:off x="5341938" y="5297488"/>
            <a:ext cx="2438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a:latin typeface="Arial" charset="0"/>
              </a:rPr>
              <a:t>God Meets Jacob</a:t>
            </a:r>
          </a:p>
        </p:txBody>
      </p:sp>
      <p:sp>
        <p:nvSpPr>
          <p:cNvPr id="183303" name="Rectangle 10"/>
          <p:cNvSpPr>
            <a:spLocks noGrp="1" noChangeArrowheads="1"/>
          </p:cNvSpPr>
          <p:nvPr>
            <p:ph type="title" idx="4294967295"/>
          </p:nvPr>
        </p:nvSpPr>
        <p:spPr>
          <a:xfrm>
            <a:off x="4572000" y="5029200"/>
            <a:ext cx="4495800" cy="1295400"/>
          </a:xfrm>
          <a:solidFill>
            <a:schemeClr val="bg1"/>
          </a:solidFill>
        </p:spPr>
        <p:txBody>
          <a:bodyPr/>
          <a:lstStyle/>
          <a:p>
            <a:pPr eaLnBrk="1" hangingPunct="1"/>
            <a:r>
              <a:rPr lang="en-US" sz="2800">
                <a:latin typeface="Times New Roman" charset="0"/>
              </a:rPr>
              <a:t>Gia-cốp đặt tên là Phê-ni-ên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51334"/>
                                        </p:tgtEl>
                                        <p:attrNameLst>
                                          <p:attrName>style.visibility</p:attrName>
                                        </p:attrNameLst>
                                      </p:cBhvr>
                                      <p:to>
                                        <p:strVal val="visible"/>
                                      </p:to>
                                    </p:set>
                                    <p:anim calcmode="lin" valueType="num">
                                      <p:cBhvr additive="base">
                                        <p:cTn id="7" dur="500" fill="hold"/>
                                        <p:tgtEl>
                                          <p:spTgt spid="1251334"/>
                                        </p:tgtEl>
                                        <p:attrNameLst>
                                          <p:attrName>ppt_x</p:attrName>
                                        </p:attrNameLst>
                                      </p:cBhvr>
                                      <p:tavLst>
                                        <p:tav tm="0">
                                          <p:val>
                                            <p:strVal val="0-#ppt_w/2"/>
                                          </p:val>
                                        </p:tav>
                                        <p:tav tm="100000">
                                          <p:val>
                                            <p:strVal val="#ppt_x"/>
                                          </p:val>
                                        </p:tav>
                                      </p:tavLst>
                                    </p:anim>
                                    <p:anim calcmode="lin" valueType="num">
                                      <p:cBhvr additive="base">
                                        <p:cTn id="8" dur="500" fill="hold"/>
                                        <p:tgtEl>
                                          <p:spTgt spid="12513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251335"/>
                                        </p:tgtEl>
                                        <p:attrNameLst>
                                          <p:attrName>style.visibility</p:attrName>
                                        </p:attrNameLst>
                                      </p:cBhvr>
                                      <p:to>
                                        <p:strVal val="visible"/>
                                      </p:to>
                                    </p:set>
                                    <p:anim calcmode="lin" valueType="num">
                                      <p:cBhvr additive="base">
                                        <p:cTn id="13" dur="500" fill="hold"/>
                                        <p:tgtEl>
                                          <p:spTgt spid="1251335"/>
                                        </p:tgtEl>
                                        <p:attrNameLst>
                                          <p:attrName>ppt_x</p:attrName>
                                        </p:attrNameLst>
                                      </p:cBhvr>
                                      <p:tavLst>
                                        <p:tav tm="0">
                                          <p:val>
                                            <p:strVal val="1+#ppt_w/2"/>
                                          </p:val>
                                        </p:tav>
                                        <p:tav tm="100000">
                                          <p:val>
                                            <p:strVal val="#ppt_x"/>
                                          </p:val>
                                        </p:tav>
                                      </p:tavLst>
                                    </p:anim>
                                    <p:anim calcmode="lin" valueType="num">
                                      <p:cBhvr additive="base">
                                        <p:cTn id="14" dur="500" fill="hold"/>
                                        <p:tgtEl>
                                          <p:spTgt spid="12513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4" grpId="0" animBg="1" autoUpdateAnimBg="0"/>
      <p:bldP spid="1251335"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Dsc092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1450"/>
            <a:ext cx="8915400" cy="668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Rectangle 3"/>
          <p:cNvSpPr>
            <a:spLocks noChangeArrowheads="1"/>
          </p:cNvSpPr>
          <p:nvPr/>
        </p:nvSpPr>
        <p:spPr bwMode="auto">
          <a:xfrm>
            <a:off x="0" y="4953000"/>
            <a:ext cx="9144000" cy="1752600"/>
          </a:xfrm>
          <a:prstGeom prst="rect">
            <a:avLst/>
          </a:prstGeom>
          <a:solidFill>
            <a:schemeClr val="bg2">
              <a:alpha val="50195"/>
            </a:scheme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anchor="ctr">
            <a:spAutoFit/>
          </a:bodyPr>
          <a:lstStyle/>
          <a:p>
            <a:endParaRPr lang="en-US"/>
          </a:p>
        </p:txBody>
      </p:sp>
      <p:sp>
        <p:nvSpPr>
          <p:cNvPr id="833540" name="Text Box 4"/>
          <p:cNvSpPr txBox="1">
            <a:spLocks noChangeArrowheads="1"/>
          </p:cNvSpPr>
          <p:nvPr/>
        </p:nvSpPr>
        <p:spPr bwMode="auto">
          <a:xfrm>
            <a:off x="0" y="5257800"/>
            <a:ext cx="9144000" cy="1006475"/>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effectLst>
                  <a:outerShdw blurRad="38100" dist="38100" dir="2700000" algn="tl">
                    <a:srgbClr val="808080"/>
                  </a:outerShdw>
                </a:effectLst>
                <a:latin typeface="Arial" charset="0"/>
              </a:rPr>
              <a:t>Việc Đức Chúa Trời chọn Gia-cốp cuối cùng được thắng mà không cần đến phần của Gia-cốp</a:t>
            </a:r>
            <a:r>
              <a:rPr lang="en-US" sz="3200" b="1">
                <a:solidFill>
                  <a:srgbClr val="FFFFFF"/>
                </a:solidFill>
                <a:effectLst>
                  <a:outerShdw blurRad="38100" dist="38100" dir="2700000" algn="tl">
                    <a:srgbClr val="808080"/>
                  </a:outerShdw>
                </a:effectLst>
                <a:latin typeface="Arial" charset="0"/>
              </a:rPr>
              <a:t>.</a:t>
            </a:r>
          </a:p>
        </p:txBody>
      </p:sp>
      <p:sp>
        <p:nvSpPr>
          <p:cNvPr id="185348" name="Rectangle 7"/>
          <p:cNvSpPr>
            <a:spLocks noGrp="1" noChangeArrowheads="1"/>
          </p:cNvSpPr>
          <p:nvPr>
            <p:ph type="title" idx="4294967295"/>
          </p:nvPr>
        </p:nvSpPr>
        <p:spPr>
          <a:xfrm>
            <a:off x="228600" y="0"/>
            <a:ext cx="8686800" cy="1431925"/>
          </a:xfrm>
          <a:solidFill>
            <a:schemeClr val="bg1"/>
          </a:solidFill>
        </p:spPr>
        <p:txBody>
          <a:bodyPr>
            <a:spAutoFit/>
          </a:bodyPr>
          <a:lstStyle/>
          <a:p>
            <a:pPr eaLnBrk="1" hangingPunct="1"/>
            <a:r>
              <a:rPr lang="en-US">
                <a:latin typeface="Times New Roman" charset="0"/>
              </a:rPr>
              <a:t>Gia-cốp: Từ kẻ lừa dối đến tín nhân (Sáng 33)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9"/>
          <p:cNvSpPr>
            <a:spLocks noGrp="1" noChangeArrowheads="1"/>
          </p:cNvSpPr>
          <p:nvPr>
            <p:ph type="title" idx="4294967295"/>
          </p:nvPr>
        </p:nvSpPr>
        <p:spPr/>
        <p:txBody>
          <a:bodyPr/>
          <a:lstStyle/>
          <a:p>
            <a:pPr eaLnBrk="1" hangingPunct="1"/>
            <a:r>
              <a:rPr lang="en-US">
                <a:latin typeface="Times New Roman" charset="0"/>
              </a:rPr>
              <a:t>Preparing and Meeting</a:t>
            </a:r>
          </a:p>
        </p:txBody>
      </p:sp>
      <p:sp>
        <p:nvSpPr>
          <p:cNvPr id="187394" name="Text Box 4"/>
          <p:cNvSpPr txBox="1">
            <a:spLocks noChangeArrowheads="1"/>
          </p:cNvSpPr>
          <p:nvPr/>
        </p:nvSpPr>
        <p:spPr bwMode="auto">
          <a:xfrm>
            <a:off x="273050" y="279400"/>
            <a:ext cx="3932238" cy="464661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u="sng">
                <a:latin typeface="Arial" charset="0"/>
              </a:rPr>
              <a:t>Sự chuẩn bị</a:t>
            </a:r>
          </a:p>
          <a:p>
            <a:pPr eaLnBrk="1" hangingPunct="1">
              <a:spcBef>
                <a:spcPct val="50000"/>
              </a:spcBef>
            </a:pPr>
            <a:r>
              <a:rPr lang="en-US" sz="2200">
                <a:latin typeface="Arial" charset="0"/>
              </a:rPr>
              <a:t>Gia-cốp thấy Ê-sau và đoàn quân </a:t>
            </a:r>
            <a:r>
              <a:rPr lang="en-US" sz="2200" b="1">
                <a:solidFill>
                  <a:srgbClr val="000099"/>
                </a:solidFill>
                <a:latin typeface="Arial" charset="0"/>
              </a:rPr>
              <a:t>[33:1].</a:t>
            </a:r>
          </a:p>
          <a:p>
            <a:pPr eaLnBrk="1" hangingPunct="1">
              <a:spcBef>
                <a:spcPct val="50000"/>
              </a:spcBef>
            </a:pPr>
            <a:r>
              <a:rPr lang="en-US" sz="2200">
                <a:latin typeface="Arial" charset="0"/>
              </a:rPr>
              <a:t>Những ngày trước, Gia-cốp đầy sợ hãi và cho các bầy súc đi trước trong khi ông ở lại sau </a:t>
            </a:r>
            <a:r>
              <a:rPr lang="en-US" sz="2200" b="1">
                <a:solidFill>
                  <a:srgbClr val="000099"/>
                </a:solidFill>
                <a:latin typeface="Arial" charset="0"/>
              </a:rPr>
              <a:t>[32:20]</a:t>
            </a:r>
            <a:r>
              <a:rPr lang="en-US" sz="2200" b="1">
                <a:latin typeface="Arial" charset="0"/>
              </a:rPr>
              <a:t>.</a:t>
            </a:r>
            <a:r>
              <a:rPr lang="en-US" sz="2200">
                <a:latin typeface="Arial" charset="0"/>
              </a:rPr>
              <a:t> </a:t>
            </a:r>
          </a:p>
          <a:p>
            <a:pPr eaLnBrk="1" hangingPunct="1">
              <a:spcBef>
                <a:spcPct val="50000"/>
              </a:spcBef>
            </a:pPr>
            <a:r>
              <a:rPr lang="en-US" sz="2200">
                <a:latin typeface="Arial" charset="0"/>
              </a:rPr>
              <a:t>Sau khi được Đức Chúa Trời ban phước </a:t>
            </a:r>
            <a:r>
              <a:rPr lang="en-US" sz="2200">
                <a:solidFill>
                  <a:srgbClr val="000099"/>
                </a:solidFill>
                <a:latin typeface="Arial" charset="0"/>
              </a:rPr>
              <a:t>[</a:t>
            </a:r>
            <a:r>
              <a:rPr lang="en-US" sz="2200" b="1">
                <a:solidFill>
                  <a:srgbClr val="000099"/>
                </a:solidFill>
                <a:latin typeface="Arial" charset="0"/>
              </a:rPr>
              <a:t>32:29]</a:t>
            </a:r>
            <a:r>
              <a:rPr lang="en-US" sz="2200">
                <a:latin typeface="Arial" charset="0"/>
              </a:rPr>
              <a:t>, Gia-cốp quyết định chia gia đình mình thành từng nhóm nhỏ và cho họ đi trước</a:t>
            </a:r>
            <a:r>
              <a:rPr lang="en-US" sz="2200" i="1">
                <a:solidFill>
                  <a:srgbClr val="000099"/>
                </a:solidFill>
                <a:latin typeface="Arial" charset="0"/>
              </a:rPr>
              <a:t> </a:t>
            </a:r>
            <a:r>
              <a:rPr lang="en-US" sz="2200" b="1">
                <a:solidFill>
                  <a:srgbClr val="000099"/>
                </a:solidFill>
                <a:latin typeface="Arial" charset="0"/>
              </a:rPr>
              <a:t>[33:3]</a:t>
            </a:r>
          </a:p>
        </p:txBody>
      </p:sp>
      <p:sp>
        <p:nvSpPr>
          <p:cNvPr id="187395" name="Text Box 7"/>
          <p:cNvSpPr txBox="1">
            <a:spLocks noChangeArrowheads="1"/>
          </p:cNvSpPr>
          <p:nvPr/>
        </p:nvSpPr>
        <p:spPr bwMode="auto">
          <a:xfrm>
            <a:off x="4256088" y="4575175"/>
            <a:ext cx="4583112" cy="21336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u="sng">
                <a:latin typeface="Arial" charset="0"/>
              </a:rPr>
              <a:t>Cuộc gặp mặt</a:t>
            </a:r>
          </a:p>
          <a:p>
            <a:pPr eaLnBrk="1" hangingPunct="1">
              <a:spcBef>
                <a:spcPct val="50000"/>
              </a:spcBef>
            </a:pPr>
            <a:r>
              <a:rPr lang="en-US" sz="2200">
                <a:latin typeface="Arial" charset="0"/>
              </a:rPr>
              <a:t>Gia-cốp sấp mình xuống đất lạy </a:t>
            </a:r>
            <a:r>
              <a:rPr lang="en-US" sz="2200" i="1">
                <a:solidFill>
                  <a:srgbClr val="000099"/>
                </a:solidFill>
                <a:latin typeface="Arial" charset="0"/>
              </a:rPr>
              <a:t>bảy lần</a:t>
            </a:r>
            <a:r>
              <a:rPr lang="en-US" sz="2200">
                <a:solidFill>
                  <a:srgbClr val="000099"/>
                </a:solidFill>
                <a:latin typeface="Arial" charset="0"/>
              </a:rPr>
              <a:t>.</a:t>
            </a:r>
            <a:r>
              <a:rPr lang="en-US" sz="2200" b="1">
                <a:solidFill>
                  <a:srgbClr val="000099"/>
                </a:solidFill>
                <a:latin typeface="Arial" charset="0"/>
              </a:rPr>
              <a:t>[33:3]</a:t>
            </a:r>
          </a:p>
          <a:p>
            <a:pPr eaLnBrk="1" hangingPunct="1">
              <a:spcBef>
                <a:spcPct val="50000"/>
              </a:spcBef>
            </a:pPr>
            <a:r>
              <a:rPr lang="en-US" sz="2200" b="1" i="1">
                <a:solidFill>
                  <a:srgbClr val="FF0000"/>
                </a:solidFill>
                <a:latin typeface="Arial" charset="0"/>
              </a:rPr>
              <a:t>Ý nghĩa văn hóa</a:t>
            </a:r>
            <a:r>
              <a:rPr lang="en-US" sz="2200" b="1">
                <a:solidFill>
                  <a:srgbClr val="FF0000"/>
                </a:solidFill>
                <a:latin typeface="Arial" charset="0"/>
              </a:rPr>
              <a:t>:</a:t>
            </a:r>
            <a:r>
              <a:rPr lang="en-US" sz="2200">
                <a:latin typeface="Arial" charset="0"/>
              </a:rPr>
              <a:t> Hạ mình hết mực xuống để tôn kính Ê-sau.</a:t>
            </a:r>
          </a:p>
        </p:txBody>
      </p:sp>
      <p:pic>
        <p:nvPicPr>
          <p:cNvPr id="187396" name="Picture 8" descr="035"/>
          <p:cNvPicPr>
            <a:picLocks noChangeAspect="1" noChangeArrowheads="1"/>
          </p:cNvPicPr>
          <p:nvPr/>
        </p:nvPicPr>
        <p:blipFill>
          <a:blip r:embed="rId3">
            <a:lum bright="66000" contrast="72000"/>
            <a:extLst>
              <a:ext uri="{28A0092B-C50C-407E-A947-70E740481C1C}">
                <a14:useLocalDpi xmlns:a14="http://schemas.microsoft.com/office/drawing/2010/main" val="0"/>
              </a:ext>
            </a:extLst>
          </a:blip>
          <a:srcRect l="29791" r="1180"/>
          <a:stretch>
            <a:fillRect/>
          </a:stretch>
        </p:blipFill>
        <p:spPr bwMode="auto">
          <a:xfrm>
            <a:off x="5024438" y="88900"/>
            <a:ext cx="3413125" cy="4048125"/>
          </a:xfrm>
          <a:prstGeom prst="rect">
            <a:avLst/>
          </a:prstGeom>
          <a:noFill/>
          <a:ln w="2857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4"/>
          <p:cNvSpPr txBox="1">
            <a:spLocks noChangeArrowheads="1"/>
          </p:cNvSpPr>
          <p:nvPr/>
        </p:nvSpPr>
        <p:spPr bwMode="auto">
          <a:xfrm>
            <a:off x="342900" y="1162050"/>
            <a:ext cx="4656138" cy="429101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u="sng">
                <a:latin typeface="Arial" charset="0"/>
              </a:rPr>
              <a:t>Cuộc hội ngộ không mong đợi</a:t>
            </a:r>
          </a:p>
          <a:p>
            <a:pPr eaLnBrk="1" hangingPunct="1">
              <a:spcBef>
                <a:spcPct val="50000"/>
              </a:spcBef>
              <a:buFontTx/>
              <a:buChar char="-"/>
            </a:pPr>
            <a:r>
              <a:rPr lang="en-US" sz="2400">
                <a:latin typeface="Arial" charset="0"/>
              </a:rPr>
              <a:t> Cuộc hội ngộ đầy vui mừng và sự hòa giải</a:t>
            </a:r>
          </a:p>
          <a:p>
            <a:pPr eaLnBrk="1" hangingPunct="1">
              <a:spcBef>
                <a:spcPct val="50000"/>
              </a:spcBef>
              <a:buFontTx/>
              <a:buChar char="-"/>
            </a:pPr>
            <a:r>
              <a:rPr lang="en-US" sz="2400">
                <a:latin typeface="Arial" charset="0"/>
              </a:rPr>
              <a:t> Ê-sau chạy đến gặp Gia-cốp, ôm choàng lấy cổ và hôn.</a:t>
            </a:r>
          </a:p>
          <a:p>
            <a:pPr eaLnBrk="1" hangingPunct="1">
              <a:spcBef>
                <a:spcPct val="50000"/>
              </a:spcBef>
              <a:buFontTx/>
              <a:buChar char="-"/>
            </a:pPr>
            <a:r>
              <a:rPr lang="en-US" sz="2400">
                <a:latin typeface="Arial" charset="0"/>
              </a:rPr>
              <a:t> Cả hai đều khóc. </a:t>
            </a:r>
            <a:r>
              <a:rPr lang="en-US" sz="2400" b="1">
                <a:solidFill>
                  <a:srgbClr val="000099"/>
                </a:solidFill>
                <a:latin typeface="Arial" charset="0"/>
              </a:rPr>
              <a:t>[33:4]</a:t>
            </a:r>
          </a:p>
          <a:p>
            <a:pPr eaLnBrk="1" hangingPunct="1">
              <a:spcBef>
                <a:spcPct val="50000"/>
              </a:spcBef>
            </a:pPr>
            <a:endParaRPr lang="en-US" sz="2400">
              <a:latin typeface="Arial" charset="0"/>
            </a:endParaRPr>
          </a:p>
          <a:p>
            <a:pPr eaLnBrk="1" hangingPunct="1">
              <a:spcBef>
                <a:spcPct val="50000"/>
              </a:spcBef>
            </a:pPr>
            <a:r>
              <a:rPr lang="en-US" sz="2400">
                <a:latin typeface="Arial" charset="0"/>
              </a:rPr>
              <a:t>(20 năm trước đó, Ê-sau thề sẽ giết Gia-cốp</a:t>
            </a:r>
            <a:r>
              <a:rPr lang="en-US" sz="2400" b="1">
                <a:latin typeface="Arial" charset="0"/>
              </a:rPr>
              <a:t> </a:t>
            </a:r>
            <a:r>
              <a:rPr lang="en-US" sz="2400" b="1">
                <a:solidFill>
                  <a:srgbClr val="000099"/>
                </a:solidFill>
                <a:latin typeface="Arial" charset="0"/>
              </a:rPr>
              <a:t>[27: 41].</a:t>
            </a:r>
            <a:r>
              <a:rPr lang="en-US" sz="2400">
                <a:latin typeface="Arial" charset="0"/>
              </a:rPr>
              <a:t>)</a:t>
            </a:r>
          </a:p>
        </p:txBody>
      </p:sp>
      <p:pic>
        <p:nvPicPr>
          <p:cNvPr id="189442" name="Picture 5" descr="jacob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650" y="1039813"/>
            <a:ext cx="3632200" cy="514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3" name="Rectangle 6"/>
          <p:cNvSpPr>
            <a:spLocks noGrp="1" noChangeArrowheads="1"/>
          </p:cNvSpPr>
          <p:nvPr>
            <p:ph type="title" idx="4294967295"/>
          </p:nvPr>
        </p:nvSpPr>
        <p:spPr>
          <a:xfrm>
            <a:off x="685800" y="76200"/>
            <a:ext cx="7772400" cy="1143000"/>
          </a:xfrm>
        </p:spPr>
        <p:txBody>
          <a:bodyPr/>
          <a:lstStyle/>
          <a:p>
            <a:pPr eaLnBrk="1" hangingPunct="1"/>
            <a:r>
              <a:rPr lang="en-US">
                <a:latin typeface="Times New Roman" charset="0"/>
              </a:rPr>
              <a:t>An Unexpected Reunion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4"/>
          <p:cNvSpPr txBox="1">
            <a:spLocks noChangeArrowheads="1"/>
          </p:cNvSpPr>
          <p:nvPr/>
        </p:nvSpPr>
        <p:spPr bwMode="auto">
          <a:xfrm>
            <a:off x="695325" y="4745038"/>
            <a:ext cx="7610475" cy="19177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u="sng">
                <a:latin typeface="Arial" charset="0"/>
              </a:rPr>
              <a:t>Gặp gia đình Gia-cốp</a:t>
            </a:r>
            <a:r>
              <a:rPr lang="en-US" sz="2400" b="1">
                <a:latin typeface="Arial" charset="0"/>
              </a:rPr>
              <a:t> </a:t>
            </a:r>
            <a:r>
              <a:rPr lang="en-US" sz="2400" b="1">
                <a:solidFill>
                  <a:srgbClr val="000099"/>
                </a:solidFill>
                <a:latin typeface="Arial" charset="0"/>
              </a:rPr>
              <a:t>[33:5-7]</a:t>
            </a:r>
          </a:p>
          <a:p>
            <a:pPr eaLnBrk="1" hangingPunct="1">
              <a:spcBef>
                <a:spcPct val="50000"/>
              </a:spcBef>
            </a:pPr>
            <a:r>
              <a:rPr lang="en-US" sz="2400">
                <a:latin typeface="Arial" charset="0"/>
              </a:rPr>
              <a:t>- Gia-cốp giới thiệu gia đình mình với Ê-sau.</a:t>
            </a:r>
          </a:p>
          <a:p>
            <a:pPr eaLnBrk="1" hangingPunct="1">
              <a:spcBef>
                <a:spcPct val="50000"/>
              </a:spcBef>
            </a:pPr>
            <a:r>
              <a:rPr lang="en-US" sz="2400">
                <a:latin typeface="Arial" charset="0"/>
              </a:rPr>
              <a:t>- Gia-cốp </a:t>
            </a:r>
            <a:r>
              <a:rPr lang="en-US" sz="2400">
                <a:solidFill>
                  <a:srgbClr val="FF0000"/>
                </a:solidFill>
                <a:latin typeface="Arial" charset="0"/>
              </a:rPr>
              <a:t>thừa nhận</a:t>
            </a:r>
            <a:r>
              <a:rPr lang="en-US" sz="2400">
                <a:latin typeface="Arial" charset="0"/>
              </a:rPr>
              <a:t> Đức Chúa Trời vì các con mà lòng nhân từ của Ngài đã ban cho ông.</a:t>
            </a:r>
          </a:p>
        </p:txBody>
      </p:sp>
      <p:sp>
        <p:nvSpPr>
          <p:cNvPr id="191490" name="Rectangle 6"/>
          <p:cNvSpPr>
            <a:spLocks noGrp="1" noChangeArrowheads="1"/>
          </p:cNvSpPr>
          <p:nvPr>
            <p:ph type="title" idx="4294967295"/>
          </p:nvPr>
        </p:nvSpPr>
        <p:spPr/>
        <p:txBody>
          <a:bodyPr/>
          <a:lstStyle/>
          <a:p>
            <a:pPr eaLnBrk="1" hangingPunct="1"/>
            <a:r>
              <a:rPr lang="en-US">
                <a:latin typeface="Times New Roman" charset="0"/>
              </a:rPr>
              <a:t>Meeting Jacob</a:t>
            </a:r>
            <a:r>
              <a:rPr lang="ja-JP" altLang="en-US">
                <a:latin typeface="Times New Roman" charset="0"/>
              </a:rPr>
              <a:t>’</a:t>
            </a:r>
            <a:r>
              <a:rPr lang="en-US" altLang="ja-JP">
                <a:latin typeface="Times New Roman" charset="0"/>
              </a:rPr>
              <a:t>s Family</a:t>
            </a:r>
            <a:endParaRPr lang="en-US">
              <a:latin typeface="Times New Roman" charset="0"/>
            </a:endParaRPr>
          </a:p>
        </p:txBody>
      </p:sp>
      <p:pic>
        <p:nvPicPr>
          <p:cNvPr id="191491" name="Picture 5" descr="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75" y="200025"/>
            <a:ext cx="5010150" cy="416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
          <p:cNvSpPr>
            <a:spLocks noGrp="1" noChangeArrowheads="1"/>
          </p:cNvSpPr>
          <p:nvPr>
            <p:ph type="title" idx="4294967295"/>
          </p:nvPr>
        </p:nvSpPr>
        <p:spPr/>
        <p:txBody>
          <a:bodyPr/>
          <a:lstStyle/>
          <a:p>
            <a:pPr eaLnBrk="1" hangingPunct="1"/>
            <a:r>
              <a:rPr lang="en-US">
                <a:latin typeface="Times New Roman" charset="0"/>
              </a:rPr>
              <a:t>Jacob Builds Shechem Altar</a:t>
            </a:r>
          </a:p>
        </p:txBody>
      </p:sp>
      <p:sp>
        <p:nvSpPr>
          <p:cNvPr id="193538" name="Text Box 2"/>
          <p:cNvSpPr txBox="1">
            <a:spLocks noChangeArrowheads="1"/>
          </p:cNvSpPr>
          <p:nvPr/>
        </p:nvSpPr>
        <p:spPr bwMode="auto">
          <a:xfrm>
            <a:off x="266700" y="0"/>
            <a:ext cx="861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endParaRPr lang="en-US" sz="2000">
              <a:latin typeface="Arial" charset="0"/>
            </a:endParaRPr>
          </a:p>
        </p:txBody>
      </p:sp>
      <p:sp>
        <p:nvSpPr>
          <p:cNvPr id="193539" name="Text Box 5"/>
          <p:cNvSpPr txBox="1">
            <a:spLocks noChangeArrowheads="1"/>
          </p:cNvSpPr>
          <p:nvPr/>
        </p:nvSpPr>
        <p:spPr bwMode="auto">
          <a:xfrm>
            <a:off x="365125" y="304800"/>
            <a:ext cx="5730875" cy="15240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u="sng">
                <a:latin typeface="Arial" charset="0"/>
              </a:rPr>
              <a:t>Gia-cốp xây bàn thờ Si-chem</a:t>
            </a:r>
          </a:p>
          <a:p>
            <a:pPr eaLnBrk="1" hangingPunct="1">
              <a:spcBef>
                <a:spcPct val="50000"/>
              </a:spcBef>
            </a:pPr>
            <a:r>
              <a:rPr lang="en-US" sz="2000">
                <a:latin typeface="Arial" charset="0"/>
              </a:rPr>
              <a:t>Ông gọi bàn thờ là Ên Ên-ô-hê Israel – nghĩa là </a:t>
            </a:r>
            <a:r>
              <a:rPr lang="ja-JP" altLang="en-US" sz="2000">
                <a:latin typeface="Arial" charset="0"/>
              </a:rPr>
              <a:t>“</a:t>
            </a:r>
            <a:r>
              <a:rPr lang="en-US" altLang="ja-JP" sz="2000">
                <a:latin typeface="Arial" charset="0"/>
              </a:rPr>
              <a:t>ĐCT, ĐCT của Israel,</a:t>
            </a:r>
            <a:r>
              <a:rPr lang="ja-JP" altLang="en-US" sz="2000">
                <a:latin typeface="Arial" charset="0"/>
              </a:rPr>
              <a:t>”</a:t>
            </a:r>
            <a:r>
              <a:rPr lang="en-US" altLang="ja-JP" sz="2000">
                <a:latin typeface="Arial" charset="0"/>
              </a:rPr>
              <a:t> hoặc </a:t>
            </a:r>
            <a:r>
              <a:rPr lang="ja-JP" altLang="en-US" sz="2000">
                <a:latin typeface="Arial" charset="0"/>
              </a:rPr>
              <a:t>“</a:t>
            </a:r>
            <a:r>
              <a:rPr lang="en-US" altLang="ja-JP" sz="2000">
                <a:latin typeface="Arial" charset="0"/>
              </a:rPr>
              <a:t>Đấng quyền năng là Đức Chúa Trời của Israel.</a:t>
            </a:r>
            <a:r>
              <a:rPr lang="ja-JP" altLang="en-US" sz="2000">
                <a:latin typeface="Arial" charset="0"/>
              </a:rPr>
              <a:t>”</a:t>
            </a:r>
            <a:endParaRPr lang="en-US" sz="2000">
              <a:latin typeface="Arial" charset="0"/>
            </a:endParaRPr>
          </a:p>
        </p:txBody>
      </p:sp>
      <p:sp>
        <p:nvSpPr>
          <p:cNvPr id="193540" name="Rectangle 8"/>
          <p:cNvSpPr>
            <a:spLocks noChangeArrowheads="1"/>
          </p:cNvSpPr>
          <p:nvPr/>
        </p:nvSpPr>
        <p:spPr bwMode="auto">
          <a:xfrm>
            <a:off x="838200" y="2979738"/>
            <a:ext cx="4491038" cy="3013075"/>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sz="2400" b="1" i="1">
                <a:solidFill>
                  <a:srgbClr val="FF0000"/>
                </a:solidFill>
                <a:latin typeface="Arial" charset="0"/>
              </a:rPr>
              <a:t>Ý nghĩa của bàn thờ</a:t>
            </a:r>
          </a:p>
          <a:p>
            <a:pPr>
              <a:spcBef>
                <a:spcPct val="50000"/>
              </a:spcBef>
            </a:pPr>
            <a:r>
              <a:rPr lang="en-US" sz="2400">
                <a:latin typeface="Arial" charset="0"/>
              </a:rPr>
              <a:t>Gia-cốp sử dụng tên mới của ông, </a:t>
            </a:r>
            <a:r>
              <a:rPr lang="ja-JP" altLang="en-US" sz="2400">
                <a:latin typeface="Arial" charset="0"/>
              </a:rPr>
              <a:t>“</a:t>
            </a:r>
            <a:r>
              <a:rPr lang="en-US" altLang="ja-JP" sz="2400">
                <a:latin typeface="Arial" charset="0"/>
              </a:rPr>
              <a:t>Israel.</a:t>
            </a:r>
            <a:r>
              <a:rPr lang="ja-JP" altLang="en-US" sz="2400">
                <a:latin typeface="Arial" charset="0"/>
              </a:rPr>
              <a:t>”</a:t>
            </a:r>
            <a:endParaRPr lang="en-US" altLang="ja-JP" sz="2400">
              <a:latin typeface="Arial" charset="0"/>
            </a:endParaRPr>
          </a:p>
          <a:p>
            <a:pPr>
              <a:spcBef>
                <a:spcPct val="50000"/>
              </a:spcBef>
            </a:pPr>
            <a:r>
              <a:rPr lang="en-US" sz="2400">
                <a:latin typeface="Arial" charset="0"/>
              </a:rPr>
              <a:t>Tại trung tâm của vùng đất thờ hình tượng, ông dựng một trung tâm thờ phượng của Đức Chúa Trời thật.</a:t>
            </a:r>
          </a:p>
        </p:txBody>
      </p:sp>
      <p:pic>
        <p:nvPicPr>
          <p:cNvPr id="19354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63" y="1712913"/>
            <a:ext cx="3781425" cy="367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Dsc092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3"/>
          <p:cNvSpPr>
            <a:spLocks noChangeArrowheads="1"/>
          </p:cNvSpPr>
          <p:nvPr/>
        </p:nvSpPr>
        <p:spPr bwMode="auto">
          <a:xfrm>
            <a:off x="0" y="0"/>
            <a:ext cx="9144000" cy="6858000"/>
          </a:xfrm>
          <a:prstGeom prst="rect">
            <a:avLst/>
          </a:prstGeom>
          <a:solidFill>
            <a:schemeClr val="bg1">
              <a:alpha val="50195"/>
            </a:scheme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anchor="ctr">
            <a:spAutoFit/>
          </a:bodyPr>
          <a:lstStyle/>
          <a:p>
            <a:endParaRPr lang="en-US"/>
          </a:p>
        </p:txBody>
      </p:sp>
      <p:pic>
        <p:nvPicPr>
          <p:cNvPr id="843781" name="Picture 5" descr="jacbes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125" y="3509963"/>
            <a:ext cx="2503488" cy="313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p:cNvGrpSpPr>
            <a:grpSpLocks/>
          </p:cNvGrpSpPr>
          <p:nvPr/>
        </p:nvGrpSpPr>
        <p:grpSpPr bwMode="auto">
          <a:xfrm>
            <a:off x="5172075" y="685800"/>
            <a:ext cx="3819525" cy="6197600"/>
            <a:chOff x="3483" y="416"/>
            <a:chExt cx="2497" cy="3904"/>
          </a:xfrm>
        </p:grpSpPr>
        <p:sp>
          <p:nvSpPr>
            <p:cNvPr id="195594" name="Rectangle 7"/>
            <p:cNvSpPr>
              <a:spLocks noChangeArrowheads="1"/>
            </p:cNvSpPr>
            <p:nvPr/>
          </p:nvSpPr>
          <p:spPr bwMode="auto">
            <a:xfrm>
              <a:off x="3483" y="416"/>
              <a:ext cx="2497" cy="390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95595" name="Picture 8" descr="JacobandEs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 y="431"/>
              <a:ext cx="1932" cy="1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843785" name="Picture 9" descr="gen3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188" y="3578225"/>
            <a:ext cx="2989262" cy="309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3786" name="Picture 10" descr="feb219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782888"/>
            <a:ext cx="4014788" cy="407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3787" name="Picture 11" descr="jacobandessa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76200"/>
            <a:ext cx="4270375" cy="4467225"/>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43788" name="Picture 12" descr="esausellsbirthrigh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838" y="3714750"/>
            <a:ext cx="4525962" cy="318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3" name="Rectangle 13"/>
          <p:cNvSpPr>
            <a:spLocks noGrp="1" noChangeArrowheads="1"/>
          </p:cNvSpPr>
          <p:nvPr>
            <p:ph type="title" idx="4294967295"/>
          </p:nvPr>
        </p:nvSpPr>
        <p:spPr>
          <a:xfrm>
            <a:off x="2895600" y="152400"/>
            <a:ext cx="6019800" cy="685800"/>
          </a:xfrm>
        </p:spPr>
        <p:txBody>
          <a:bodyPr/>
          <a:lstStyle/>
          <a:p>
            <a:pPr eaLnBrk="1" hangingPunct="1"/>
            <a:r>
              <a:rPr lang="en-US" sz="4000">
                <a:latin typeface="Times New Roman" charset="0"/>
              </a:rPr>
              <a:t>Gia-cốp làm hòa với Ê-sau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43787"/>
                                        </p:tgtEl>
                                        <p:attrNameLst>
                                          <p:attrName>style.visibility</p:attrName>
                                        </p:attrNameLst>
                                      </p:cBhvr>
                                      <p:to>
                                        <p:strVal val="visible"/>
                                      </p:to>
                                    </p:set>
                                    <p:anim calcmode="lin" valueType="num">
                                      <p:cBhvr>
                                        <p:cTn id="7" dur="1000" fill="hold"/>
                                        <p:tgtEl>
                                          <p:spTgt spid="843787"/>
                                        </p:tgtEl>
                                        <p:attrNameLst>
                                          <p:attrName>ppt_w</p:attrName>
                                        </p:attrNameLst>
                                      </p:cBhvr>
                                      <p:tavLst>
                                        <p:tav tm="0">
                                          <p:val>
                                            <p:fltVal val="0"/>
                                          </p:val>
                                        </p:tav>
                                        <p:tav tm="100000">
                                          <p:val>
                                            <p:strVal val="#ppt_w"/>
                                          </p:val>
                                        </p:tav>
                                      </p:tavLst>
                                    </p:anim>
                                    <p:anim calcmode="lin" valueType="num">
                                      <p:cBhvr>
                                        <p:cTn id="8" dur="1000" fill="hold"/>
                                        <p:tgtEl>
                                          <p:spTgt spid="843787"/>
                                        </p:tgtEl>
                                        <p:attrNameLst>
                                          <p:attrName>ppt_h</p:attrName>
                                        </p:attrNameLst>
                                      </p:cBhvr>
                                      <p:tavLst>
                                        <p:tav tm="0">
                                          <p:val>
                                            <p:fltVal val="0"/>
                                          </p:val>
                                        </p:tav>
                                        <p:tav tm="100000">
                                          <p:val>
                                            <p:strVal val="#ppt_h"/>
                                          </p:val>
                                        </p:tav>
                                      </p:tavLst>
                                    </p:anim>
                                    <p:anim calcmode="lin" valueType="num">
                                      <p:cBhvr>
                                        <p:cTn id="9" dur="1000" fill="hold"/>
                                        <p:tgtEl>
                                          <p:spTgt spid="8437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437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843788"/>
                                        </p:tgtEl>
                                        <p:attrNameLst>
                                          <p:attrName>style.visibility</p:attrName>
                                        </p:attrNameLst>
                                      </p:cBhvr>
                                      <p:to>
                                        <p:strVal val="visible"/>
                                      </p:to>
                                    </p:set>
                                    <p:animEffect transition="in" filter="wipe(down)">
                                      <p:cBhvr>
                                        <p:cTn id="15" dur="500"/>
                                        <p:tgtEl>
                                          <p:spTgt spid="84378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843781"/>
                                        </p:tgtEl>
                                        <p:attrNameLst>
                                          <p:attrName>style.visibility</p:attrName>
                                        </p:attrNameLst>
                                      </p:cBhvr>
                                      <p:to>
                                        <p:strVal val="visible"/>
                                      </p:to>
                                    </p:set>
                                    <p:animEffect transition="in" filter="dissolve">
                                      <p:cBhvr>
                                        <p:cTn id="20" dur="500"/>
                                        <p:tgtEl>
                                          <p:spTgt spid="8437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843785"/>
                                        </p:tgtEl>
                                        <p:attrNameLst>
                                          <p:attrName>style.visibility</p:attrName>
                                        </p:attrNameLst>
                                      </p:cBhvr>
                                      <p:to>
                                        <p:strVal val="visible"/>
                                      </p:to>
                                    </p:set>
                                    <p:animEffect transition="in" filter="dissolve">
                                      <p:cBhvr>
                                        <p:cTn id="30" dur="500"/>
                                        <p:tgtEl>
                                          <p:spTgt spid="84378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843786"/>
                                        </p:tgtEl>
                                        <p:attrNameLst>
                                          <p:attrName>style.visibility</p:attrName>
                                        </p:attrNameLst>
                                      </p:cBhvr>
                                      <p:to>
                                        <p:strVal val="visible"/>
                                      </p:to>
                                    </p:set>
                                    <p:anim calcmode="lin" valueType="num">
                                      <p:cBhvr>
                                        <p:cTn id="35" dur="1000" fill="hold"/>
                                        <p:tgtEl>
                                          <p:spTgt spid="843786"/>
                                        </p:tgtEl>
                                        <p:attrNameLst>
                                          <p:attrName>ppt_w</p:attrName>
                                        </p:attrNameLst>
                                      </p:cBhvr>
                                      <p:tavLst>
                                        <p:tav tm="0">
                                          <p:val>
                                            <p:fltVal val="0"/>
                                          </p:val>
                                        </p:tav>
                                        <p:tav tm="100000">
                                          <p:val>
                                            <p:strVal val="#ppt_w"/>
                                          </p:val>
                                        </p:tav>
                                      </p:tavLst>
                                    </p:anim>
                                    <p:anim calcmode="lin" valueType="num">
                                      <p:cBhvr>
                                        <p:cTn id="36" dur="1000" fill="hold"/>
                                        <p:tgtEl>
                                          <p:spTgt spid="843786"/>
                                        </p:tgtEl>
                                        <p:attrNameLst>
                                          <p:attrName>ppt_h</p:attrName>
                                        </p:attrNameLst>
                                      </p:cBhvr>
                                      <p:tavLst>
                                        <p:tav tm="0">
                                          <p:val>
                                            <p:fltVal val="0"/>
                                          </p:val>
                                        </p:tav>
                                        <p:tav tm="100000">
                                          <p:val>
                                            <p:strVal val="#ppt_h"/>
                                          </p:val>
                                        </p:tav>
                                      </p:tavLst>
                                    </p:anim>
                                    <p:anim calcmode="lin" valueType="num">
                                      <p:cBhvr>
                                        <p:cTn id="37" dur="1000" fill="hold"/>
                                        <p:tgtEl>
                                          <p:spTgt spid="84378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8437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2578" name="Picture 4"/>
          <p:cNvPicPr>
            <a:picLocks noChangeAspect="1" noChangeArrowheads="1"/>
          </p:cNvPicPr>
          <p:nvPr/>
        </p:nvPicPr>
        <p:blipFill>
          <a:blip r:embed="rId3">
            <a:extLst>
              <a:ext uri="{28A0092B-C50C-407E-A947-70E740481C1C}">
                <a14:useLocalDpi xmlns:a14="http://schemas.microsoft.com/office/drawing/2010/main" val="0"/>
              </a:ext>
            </a:extLst>
          </a:blip>
          <a:srcRect b="28085"/>
          <a:stretch>
            <a:fillRect/>
          </a:stretch>
        </p:blipFill>
        <p:spPr bwMode="auto">
          <a:xfrm>
            <a:off x="1371600" y="1117600"/>
            <a:ext cx="6350000"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3186" name="Rectangle 2"/>
          <p:cNvSpPr>
            <a:spLocks noGrp="1" noChangeArrowheads="1"/>
          </p:cNvSpPr>
          <p:nvPr>
            <p:ph type="ctrTitle"/>
          </p:nvPr>
        </p:nvSpPr>
        <p:spPr>
          <a:xfrm>
            <a:off x="228600" y="152400"/>
            <a:ext cx="8763000" cy="685800"/>
          </a:xfrm>
          <a:effectLst>
            <a:outerShdw blurRad="63500" dist="35921" dir="2700000" algn="ctr" rotWithShape="0">
              <a:srgbClr val="000000"/>
            </a:outerShdw>
          </a:effectLst>
        </p:spPr>
        <p:txBody>
          <a:bodyPr/>
          <a:lstStyle/>
          <a:p>
            <a:pPr eaLnBrk="1" hangingPunct="1">
              <a:defRPr/>
            </a:pPr>
            <a:r>
              <a:rPr lang="en-US" sz="3600">
                <a:solidFill>
                  <a:schemeClr val="bg1"/>
                </a:solidFill>
                <a:effectLst>
                  <a:outerShdw blurRad="38100" dist="38100" dir="2700000" algn="tl">
                    <a:srgbClr val="808080"/>
                  </a:outerShdw>
                </a:effectLst>
                <a:latin typeface="Arial" charset="0"/>
                <a:ea typeface="Osaka" charset="0"/>
              </a:rPr>
              <a:t>Sự chôn cất Sa-ra (Sáng 23)</a:t>
            </a:r>
            <a:endParaRPr lang="en-US" sz="3200">
              <a:solidFill>
                <a:schemeClr val="bg1"/>
              </a:solidFill>
              <a:latin typeface="Arial" charset="0"/>
              <a:ea typeface="Osaka" charset="0"/>
            </a:endParaRPr>
          </a:p>
        </p:txBody>
      </p:sp>
      <p:sp>
        <p:nvSpPr>
          <p:cNvPr id="733189" name="Rectangle 5"/>
          <p:cNvSpPr>
            <a:spLocks noChangeArrowheads="1"/>
          </p:cNvSpPr>
          <p:nvPr/>
        </p:nvSpPr>
        <p:spPr bwMode="auto">
          <a:xfrm>
            <a:off x="304800" y="5410200"/>
            <a:ext cx="8305800" cy="1295400"/>
          </a:xfrm>
          <a:prstGeom prst="rect">
            <a:avLst/>
          </a:prstGeom>
          <a:solidFill>
            <a:srgbClr val="00005B"/>
          </a:solidFill>
          <a:ln w="9525">
            <a:noFill/>
            <a:miter lim="800000"/>
            <a:headEnd/>
            <a:tailEnd/>
          </a:ln>
          <a:effectLst/>
        </p:spPr>
        <p:txBody>
          <a:bodyPr/>
          <a:lstStyle/>
          <a:p>
            <a:pPr algn="ctr">
              <a:buFont typeface="Arial" charset="0"/>
              <a:buNone/>
              <a:defRPr/>
            </a:pPr>
            <a:r>
              <a:rPr lang="en-US" sz="2400" b="1">
                <a:solidFill>
                  <a:schemeClr val="bg1"/>
                </a:solidFill>
                <a:effectLst>
                  <a:outerShdw blurRad="38100" dist="38100" dir="2700000" algn="tl">
                    <a:srgbClr val="000000"/>
                  </a:outerShdw>
                </a:effectLst>
                <a:latin typeface="Arial" charset="0"/>
                <a:ea typeface="Osaka" charset="0"/>
                <a:cs typeface="Osaka" charset="0"/>
              </a:rPr>
              <a:t>Đài kỷ niệm này đánh dấu vị trí hang đá Mặc-bê-la nơi chôn Áp-ra-ham, Sa-ra, Y-sác, Gia-cốp, và Lê-a.  (Ra-chên được chôn gần Bết-lê-hem, nơi bà qua đời.) </a:t>
            </a:r>
          </a:p>
        </p:txBody>
      </p:sp>
      <p:sp>
        <p:nvSpPr>
          <p:cNvPr id="733191" name="Rectangle 7"/>
          <p:cNvSpPr>
            <a:spLocks noChangeArrowheads="1"/>
          </p:cNvSpPr>
          <p:nvPr/>
        </p:nvSpPr>
        <p:spPr bwMode="auto">
          <a:xfrm>
            <a:off x="76200" y="914400"/>
            <a:ext cx="5791200" cy="990600"/>
          </a:xfrm>
          <a:prstGeom prst="rect">
            <a:avLst/>
          </a:prstGeom>
          <a:solidFill>
            <a:srgbClr val="00005B"/>
          </a:solidFill>
          <a:ln w="9525">
            <a:noFill/>
            <a:miter lim="800000"/>
            <a:headEnd/>
            <a:tailEnd/>
          </a:ln>
          <a:effectLst/>
        </p:spPr>
        <p:txBody>
          <a:bodyPr/>
          <a:lstStyle/>
          <a:p>
            <a:pPr>
              <a:buFont typeface="Arial" charset="0"/>
              <a:buNone/>
              <a:defRPr/>
            </a:pPr>
            <a:r>
              <a:rPr lang="en-US" b="1">
                <a:solidFill>
                  <a:schemeClr val="bg1"/>
                </a:solidFill>
                <a:effectLst>
                  <a:outerShdw blurRad="38100" dist="38100" dir="2700000" algn="tl">
                    <a:srgbClr val="000000"/>
                  </a:outerShdw>
                </a:effectLst>
                <a:latin typeface="Arial" charset="0"/>
                <a:ea typeface="Osaka" charset="0"/>
                <a:cs typeface="Osaka" charset="0"/>
              </a:rPr>
              <a:t>Vì sao Môi-se viết nguyên một chương về cái chết của Sa-ra?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3189"/>
                                        </p:tgtEl>
                                        <p:attrNameLst>
                                          <p:attrName>style.visibility</p:attrName>
                                        </p:attrNameLst>
                                      </p:cBhvr>
                                      <p:to>
                                        <p:strVal val="visible"/>
                                      </p:to>
                                    </p:set>
                                    <p:anim calcmode="lin" valueType="num">
                                      <p:cBhvr additive="base">
                                        <p:cTn id="7" dur="500" fill="hold"/>
                                        <p:tgtEl>
                                          <p:spTgt spid="733189"/>
                                        </p:tgtEl>
                                        <p:attrNameLst>
                                          <p:attrName>ppt_x</p:attrName>
                                        </p:attrNameLst>
                                      </p:cBhvr>
                                      <p:tavLst>
                                        <p:tav tm="0">
                                          <p:val>
                                            <p:strVal val="#ppt_x"/>
                                          </p:val>
                                        </p:tav>
                                        <p:tav tm="100000">
                                          <p:val>
                                            <p:strVal val="#ppt_x"/>
                                          </p:val>
                                        </p:tav>
                                      </p:tavLst>
                                    </p:anim>
                                    <p:anim calcmode="lin" valueType="num">
                                      <p:cBhvr additive="base">
                                        <p:cTn id="8" dur="500" fill="hold"/>
                                        <p:tgtEl>
                                          <p:spTgt spid="733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80678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06788" name="Text Box 4"/>
          <p:cNvSpPr txBox="1">
            <a:spLocks noChangeArrowheads="1"/>
          </p:cNvSpPr>
          <p:nvPr/>
        </p:nvSpPr>
        <p:spPr bwMode="auto">
          <a:xfrm>
            <a:off x="533400" y="5089525"/>
            <a:ext cx="26670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chemeClr val="bg1"/>
                </a:solidFill>
                <a:latin typeface="Arial" charset="0"/>
                <a:ea typeface="ＭＳ Ｐゴシック" pitchFamily="34" charset="-128"/>
                <a:cs typeface="+mn-cs"/>
              </a:rPr>
              <a:t>SỰ KiỆN 1-11</a:t>
            </a:r>
          </a:p>
        </p:txBody>
      </p:sp>
      <p:sp>
        <p:nvSpPr>
          <p:cNvPr id="2806789" name="Text Box 5"/>
          <p:cNvSpPr txBox="1">
            <a:spLocks noChangeArrowheads="1"/>
          </p:cNvSpPr>
          <p:nvPr/>
        </p:nvSpPr>
        <p:spPr bwMode="auto">
          <a:xfrm>
            <a:off x="3200400" y="5135563"/>
            <a:ext cx="33528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chemeClr val="bg1"/>
                </a:solidFill>
                <a:latin typeface="Arial" charset="0"/>
                <a:ea typeface="ＭＳ Ｐゴシック" pitchFamily="34" charset="-128"/>
                <a:cs typeface="+mn-cs"/>
              </a:rPr>
              <a:t>CON NGƯỜI 12-50</a:t>
            </a:r>
            <a:endParaRPr lang="en-US" sz="2400" b="1">
              <a:solidFill>
                <a:schemeClr val="bg1"/>
              </a:solidFill>
              <a:latin typeface="Arial" charset="0"/>
              <a:ea typeface="ＭＳ Ｐゴシック" pitchFamily="34" charset="-128"/>
              <a:cs typeface="+mn-cs"/>
            </a:endParaRPr>
          </a:p>
        </p:txBody>
      </p:sp>
      <p:sp>
        <p:nvSpPr>
          <p:cNvPr id="197637" name="Text Box 6"/>
          <p:cNvSpPr txBox="1">
            <a:spLocks noChangeArrowheads="1"/>
          </p:cNvSpPr>
          <p:nvPr/>
        </p:nvSpPr>
        <p:spPr bwMode="auto">
          <a:xfrm rot="-3589555">
            <a:off x="-153193" y="3101181"/>
            <a:ext cx="3567112"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bg1"/>
                </a:solidFill>
              </a:rPr>
              <a:t> </a:t>
            </a:r>
            <a:r>
              <a:rPr lang="en-US" b="1">
                <a:solidFill>
                  <a:schemeClr val="bg1"/>
                </a:solidFill>
                <a:latin typeface="Arial" charset="0"/>
              </a:rPr>
              <a:t>Sáng tạo  1-2</a:t>
            </a:r>
          </a:p>
        </p:txBody>
      </p:sp>
      <p:sp>
        <p:nvSpPr>
          <p:cNvPr id="2806791" name="Text Box 7"/>
          <p:cNvSpPr txBox="1">
            <a:spLocks noChangeArrowheads="1"/>
          </p:cNvSpPr>
          <p:nvPr/>
        </p:nvSpPr>
        <p:spPr bwMode="auto">
          <a:xfrm rot="-3639023">
            <a:off x="987426" y="3617912"/>
            <a:ext cx="2252662"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Sa ngã 3-5</a:t>
            </a:r>
          </a:p>
        </p:txBody>
      </p:sp>
      <p:sp>
        <p:nvSpPr>
          <p:cNvPr id="2806792" name="Text Box 8"/>
          <p:cNvSpPr txBox="1">
            <a:spLocks noChangeArrowheads="1"/>
          </p:cNvSpPr>
          <p:nvPr/>
        </p:nvSpPr>
        <p:spPr bwMode="auto">
          <a:xfrm rot="-3594488">
            <a:off x="1574800" y="3421063"/>
            <a:ext cx="2732088"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Hồng thủy 6-9</a:t>
            </a:r>
          </a:p>
        </p:txBody>
      </p:sp>
      <p:sp>
        <p:nvSpPr>
          <p:cNvPr id="197640" name="Text Box 9"/>
          <p:cNvSpPr txBox="1">
            <a:spLocks noChangeArrowheads="1"/>
          </p:cNvSpPr>
          <p:nvPr/>
        </p:nvSpPr>
        <p:spPr bwMode="auto">
          <a:xfrm rot="-3665365">
            <a:off x="2024063" y="3019425"/>
            <a:ext cx="3602037"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rPr>
              <a:t>Các dân tộc 10-11</a:t>
            </a:r>
          </a:p>
        </p:txBody>
      </p:sp>
      <p:sp>
        <p:nvSpPr>
          <p:cNvPr id="197641" name="Text Box 10"/>
          <p:cNvSpPr txBox="1">
            <a:spLocks noChangeArrowheads="1"/>
          </p:cNvSpPr>
          <p:nvPr/>
        </p:nvSpPr>
        <p:spPr bwMode="auto">
          <a:xfrm rot="-3578126">
            <a:off x="2078038" y="1839912"/>
            <a:ext cx="6276976"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bg1"/>
                </a:solidFill>
              </a:rPr>
              <a:t> </a:t>
            </a:r>
            <a:r>
              <a:rPr lang="en-US" b="1">
                <a:solidFill>
                  <a:schemeClr val="bg1"/>
                </a:solidFill>
              </a:rPr>
              <a:t>Áp-ra-ham 12-25:18</a:t>
            </a:r>
          </a:p>
        </p:txBody>
      </p:sp>
      <p:sp>
        <p:nvSpPr>
          <p:cNvPr id="2806795" name="Text Box 11"/>
          <p:cNvSpPr txBox="1">
            <a:spLocks noChangeArrowheads="1"/>
          </p:cNvSpPr>
          <p:nvPr/>
        </p:nvSpPr>
        <p:spPr bwMode="auto">
          <a:xfrm rot="-3537139">
            <a:off x="3601244" y="2901157"/>
            <a:ext cx="3659187"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a:solidFill>
                  <a:schemeClr val="bg1"/>
                </a:solidFill>
              </a:rPr>
              <a:t>Y-sác 25:19-26:35</a:t>
            </a:r>
          </a:p>
        </p:txBody>
      </p:sp>
      <p:sp>
        <p:nvSpPr>
          <p:cNvPr id="2806796" name="Text Box 12"/>
          <p:cNvSpPr txBox="1">
            <a:spLocks noChangeArrowheads="1"/>
          </p:cNvSpPr>
          <p:nvPr/>
        </p:nvSpPr>
        <p:spPr bwMode="auto">
          <a:xfrm rot="-3573633">
            <a:off x="4468813" y="3354387"/>
            <a:ext cx="2732088"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Gia-cốp 27-36</a:t>
            </a:r>
          </a:p>
        </p:txBody>
      </p:sp>
      <p:sp>
        <p:nvSpPr>
          <p:cNvPr id="2806797" name="Line 13"/>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06798" name="Line 14"/>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06799" name="Line 15"/>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06800" name="Line 16"/>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06801" name="Line 17"/>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06802" name="Line 18"/>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06803" name="Line 19"/>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97651" name="Text Box 20"/>
          <p:cNvSpPr txBox="1">
            <a:spLocks noChangeArrowheads="1"/>
          </p:cNvSpPr>
          <p:nvPr/>
        </p:nvSpPr>
        <p:spPr bwMode="auto">
          <a:xfrm>
            <a:off x="5440363" y="760413"/>
            <a:ext cx="28956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Lịch sử tổ phụ</a:t>
            </a:r>
          </a:p>
        </p:txBody>
      </p:sp>
      <p:grpSp>
        <p:nvGrpSpPr>
          <p:cNvPr id="197652" name="Group 21"/>
          <p:cNvGrpSpPr>
            <a:grpSpLocks/>
          </p:cNvGrpSpPr>
          <p:nvPr/>
        </p:nvGrpSpPr>
        <p:grpSpPr bwMode="auto">
          <a:xfrm>
            <a:off x="2514600" y="533400"/>
            <a:ext cx="6019800" cy="938213"/>
            <a:chOff x="1584" y="336"/>
            <a:chExt cx="3792" cy="591"/>
          </a:xfrm>
        </p:grpSpPr>
        <p:sp>
          <p:nvSpPr>
            <p:cNvPr id="2806806" name="Rectangle 2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06807" name="Line 23"/>
            <p:cNvSpPr>
              <a:spLocks noChangeShapeType="1"/>
            </p:cNvSpPr>
            <p:nvPr/>
          </p:nvSpPr>
          <p:spPr bwMode="auto">
            <a:xfrm flipV="1">
              <a:off x="3300" y="345"/>
              <a:ext cx="0" cy="576"/>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197653" name="Group 24"/>
          <p:cNvGrpSpPr>
            <a:grpSpLocks/>
          </p:cNvGrpSpPr>
          <p:nvPr/>
        </p:nvGrpSpPr>
        <p:grpSpPr bwMode="auto">
          <a:xfrm>
            <a:off x="533400" y="4953000"/>
            <a:ext cx="6019800" cy="685800"/>
            <a:chOff x="336" y="3120"/>
            <a:chExt cx="3792" cy="432"/>
          </a:xfrm>
        </p:grpSpPr>
        <p:sp>
          <p:nvSpPr>
            <p:cNvPr id="2806809" name="Rectangle 2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06810" name="Line 26"/>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197654" name="Group 27"/>
          <p:cNvGrpSpPr>
            <a:grpSpLocks/>
          </p:cNvGrpSpPr>
          <p:nvPr/>
        </p:nvGrpSpPr>
        <p:grpSpPr bwMode="auto">
          <a:xfrm>
            <a:off x="533400" y="5638800"/>
            <a:ext cx="6019800" cy="685800"/>
            <a:chOff x="336" y="3120"/>
            <a:chExt cx="3792" cy="432"/>
          </a:xfrm>
        </p:grpSpPr>
        <p:sp>
          <p:nvSpPr>
            <p:cNvPr id="2806812" name="Rectangle 2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06813" name="Line 29"/>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sp>
        <p:nvSpPr>
          <p:cNvPr id="197655" name="Text Box 30"/>
          <p:cNvSpPr txBox="1">
            <a:spLocks noChangeArrowheads="1"/>
          </p:cNvSpPr>
          <p:nvPr/>
        </p:nvSpPr>
        <p:spPr bwMode="auto">
          <a:xfrm>
            <a:off x="457200" y="5761038"/>
            <a:ext cx="2819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chemeClr val="bg1"/>
                </a:solidFill>
                <a:latin typeface="Arial" charset="0"/>
              </a:rPr>
              <a:t>Các chủng tộc</a:t>
            </a:r>
          </a:p>
        </p:txBody>
      </p:sp>
      <p:sp>
        <p:nvSpPr>
          <p:cNvPr id="2806815" name="Text Box 31"/>
          <p:cNvSpPr txBox="1">
            <a:spLocks noChangeArrowheads="1"/>
          </p:cNvSpPr>
          <p:nvPr/>
        </p:nvSpPr>
        <p:spPr bwMode="auto">
          <a:xfrm>
            <a:off x="3475038" y="5761038"/>
            <a:ext cx="28194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400" b="1">
                <a:solidFill>
                  <a:schemeClr val="bg1"/>
                </a:solidFill>
                <a:latin typeface="Arial" charset="0"/>
                <a:ea typeface="ＭＳ Ｐゴシック" pitchFamily="34" charset="-128"/>
                <a:cs typeface="+mn-cs"/>
              </a:rPr>
              <a:t>Người Hê-bơ-rơ</a:t>
            </a:r>
            <a:endParaRPr lang="en-US" b="1">
              <a:solidFill>
                <a:schemeClr val="bg1"/>
              </a:solidFill>
              <a:latin typeface="Arial" charset="0"/>
              <a:ea typeface="ＭＳ Ｐゴシック" pitchFamily="34" charset="-128"/>
              <a:cs typeface="+mn-cs"/>
            </a:endParaRPr>
          </a:p>
        </p:txBody>
      </p:sp>
      <p:sp>
        <p:nvSpPr>
          <p:cNvPr id="2806816" name="Line 32"/>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06817" name="Line 33"/>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06818" name="Line 34"/>
          <p:cNvSpPr>
            <a:spLocks noChangeShapeType="1"/>
          </p:cNvSpPr>
          <p:nvPr/>
        </p:nvSpPr>
        <p:spPr bwMode="auto">
          <a:xfrm>
            <a:off x="3200400" y="49530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06819" name="Line 35"/>
          <p:cNvSpPr>
            <a:spLocks noChangeShapeType="1"/>
          </p:cNvSpPr>
          <p:nvPr/>
        </p:nvSpPr>
        <p:spPr bwMode="auto">
          <a:xfrm>
            <a:off x="3200400" y="56388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97661" name="Text Box 36"/>
          <p:cNvSpPr txBox="1">
            <a:spLocks noChangeArrowheads="1"/>
          </p:cNvSpPr>
          <p:nvPr/>
        </p:nvSpPr>
        <p:spPr bwMode="auto">
          <a:xfrm>
            <a:off x="2514600" y="760413"/>
            <a:ext cx="2505075"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Tiền sử</a:t>
            </a:r>
          </a:p>
        </p:txBody>
      </p:sp>
      <p:sp>
        <p:nvSpPr>
          <p:cNvPr id="197662" name="Text Box 37"/>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56</a:t>
            </a:r>
          </a:p>
        </p:txBody>
      </p:sp>
      <p:sp>
        <p:nvSpPr>
          <p:cNvPr id="2806822" name="Rectangle 38"/>
          <p:cNvSpPr>
            <a:spLocks noGrp="1" noChangeArrowheads="1"/>
          </p:cNvSpPr>
          <p:nvPr>
            <p:ph type="title" idx="4294967295"/>
          </p:nvPr>
        </p:nvSpPr>
        <p:spPr>
          <a:xfrm>
            <a:off x="7010400" y="3352800"/>
            <a:ext cx="1905000" cy="3505200"/>
          </a:xfrm>
          <a:effectLst>
            <a:outerShdw blurRad="63500" dist="35921" dir="2700000" algn="ctr" rotWithShape="0">
              <a:srgbClr val="000A0D"/>
            </a:outerShdw>
          </a:effectLst>
        </p:spPr>
        <p:txBody>
          <a:bodyPr/>
          <a:lstStyle/>
          <a:p>
            <a:pPr eaLnBrk="1" hangingPunct="1">
              <a:defRPr/>
            </a:pPr>
            <a:r>
              <a:rPr lang="en-US" sz="2400" b="1">
                <a:solidFill>
                  <a:schemeClr val="bg1"/>
                </a:solidFill>
                <a:latin typeface="Times New Roman" charset="0"/>
                <a:cs typeface="+mj-cs"/>
              </a:rPr>
              <a:t>Câu chuyện về Giô-sép</a:t>
            </a:r>
          </a:p>
        </p:txBody>
      </p:sp>
      <p:sp>
        <p:nvSpPr>
          <p:cNvPr id="2806823" name="Text Box 39"/>
          <p:cNvSpPr txBox="1">
            <a:spLocks noChangeArrowheads="1"/>
          </p:cNvSpPr>
          <p:nvPr/>
        </p:nvSpPr>
        <p:spPr bwMode="auto">
          <a:xfrm rot="-3573633">
            <a:off x="5568950" y="3255963"/>
            <a:ext cx="2732088"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rPr>
              <a:t>Giô-sép 37-50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06795"/>
                                        </p:tgtEl>
                                        <p:attrNameLst>
                                          <p:attrName>style.visibility</p:attrName>
                                        </p:attrNameLst>
                                      </p:cBhvr>
                                      <p:to>
                                        <p:strVal val="visible"/>
                                      </p:to>
                                    </p:set>
                                    <p:animEffect transition="in" filter="dissolve">
                                      <p:cBhvr>
                                        <p:cTn id="7" dur="500"/>
                                        <p:tgtEl>
                                          <p:spTgt spid="28067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06796"/>
                                        </p:tgtEl>
                                        <p:attrNameLst>
                                          <p:attrName>style.visibility</p:attrName>
                                        </p:attrNameLst>
                                      </p:cBhvr>
                                      <p:to>
                                        <p:strVal val="visible"/>
                                      </p:to>
                                    </p:set>
                                    <p:animEffect transition="in" filter="dissolve">
                                      <p:cBhvr>
                                        <p:cTn id="12" dur="500"/>
                                        <p:tgtEl>
                                          <p:spTgt spid="2806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06823"/>
                                        </p:tgtEl>
                                        <p:attrNameLst>
                                          <p:attrName>style.visibility</p:attrName>
                                        </p:attrNameLst>
                                      </p:cBhvr>
                                      <p:to>
                                        <p:strVal val="visible"/>
                                      </p:to>
                                    </p:set>
                                    <p:animEffect transition="in" filter="dissolve">
                                      <p:cBhvr>
                                        <p:cTn id="17" dur="500"/>
                                        <p:tgtEl>
                                          <p:spTgt spid="2806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6795" grpId="0" autoUpdateAnimBg="0"/>
      <p:bldP spid="2806796" grpId="0" autoUpdateAnimBg="0"/>
      <p:bldP spid="280682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199682" name="Picture 3" descr="OJSEJ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313" y="1905000"/>
            <a:ext cx="3675062" cy="375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9683" name="Picture 4" descr="OJSEM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911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4" name="Text Box 5"/>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chemeClr val="bg1"/>
                </a:solidFill>
              </a:rPr>
              <a:t>Sáng 37:1-11</a:t>
            </a:r>
          </a:p>
        </p:txBody>
      </p:sp>
      <p:sp>
        <p:nvSpPr>
          <p:cNvPr id="199685" name="Rectangle 6"/>
          <p:cNvSpPr>
            <a:spLocks noGrp="1" noChangeArrowheads="1"/>
          </p:cNvSpPr>
          <p:nvPr>
            <p:ph type="title" idx="4294967295"/>
          </p:nvPr>
        </p:nvSpPr>
        <p:spPr>
          <a:xfrm>
            <a:off x="5257800" y="304800"/>
            <a:ext cx="3657600" cy="1371600"/>
          </a:xfrm>
        </p:spPr>
        <p:txBody>
          <a:bodyPr/>
          <a:lstStyle/>
          <a:p>
            <a:pPr eaLnBrk="1" hangingPunct="1"/>
            <a:r>
              <a:rPr lang="en-US">
                <a:solidFill>
                  <a:schemeClr val="bg1"/>
                </a:solidFill>
                <a:latin typeface="Times New Roman" charset="0"/>
              </a:rPr>
              <a:t>Sự vô tình của trẻ con</a:t>
            </a:r>
            <a:endParaRPr lang="en-US">
              <a:latin typeface="Times New Roman" charset="0"/>
            </a:endParaRP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1" descr="10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88913"/>
            <a:ext cx="9144000" cy="923925"/>
          </a:xfrm>
          <a:prstGeom prst="rect">
            <a:avLst/>
          </a:prstGeom>
          <a:noFill/>
        </p:spPr>
        <p:txBody>
          <a:bodyPr>
            <a:spAutoFit/>
          </a:bodyPr>
          <a:lstStyle/>
          <a:p>
            <a:pPr algn="ctr" defTabSz="457200" eaLnBrk="0" hangingPunct="0">
              <a:spcBef>
                <a:spcPct val="0"/>
              </a:spcBef>
              <a:defRPr/>
            </a:pPr>
            <a:r>
              <a:rPr lang="en-US" sz="5400" b="1" dirty="0">
                <a:solidFill>
                  <a:srgbClr val="3366FF"/>
                </a:solidFill>
                <a:effectLst>
                  <a:outerShdw blurRad="50800" dist="38100" dir="2700000" algn="tl" rotWithShape="0">
                    <a:srgbClr val="000000"/>
                  </a:outerShdw>
                </a:effectLst>
                <a:latin typeface="Arial" charset="0"/>
              </a:rPr>
              <a:t>JOSEPH THE DREAMER</a:t>
            </a:r>
          </a:p>
        </p:txBody>
      </p:sp>
      <p:sp>
        <p:nvSpPr>
          <p:cNvPr id="407555" name="TextBox 3"/>
          <p:cNvSpPr txBox="1">
            <a:spLocks noChangeArrowheads="1"/>
          </p:cNvSpPr>
          <p:nvPr/>
        </p:nvSpPr>
        <p:spPr bwMode="auto">
          <a:xfrm>
            <a:off x="3367088" y="863600"/>
            <a:ext cx="53721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a:spcBef>
                <a:spcPct val="0"/>
              </a:spcBef>
            </a:pPr>
            <a:r>
              <a:rPr lang="en-US" sz="4000" b="1">
                <a:solidFill>
                  <a:srgbClr val="000000"/>
                </a:solidFill>
                <a:latin typeface="Arial" charset="0"/>
              </a:rPr>
              <a:t>Genesis 37:1-10</a:t>
            </a:r>
          </a:p>
        </p:txBody>
      </p:sp>
      <p:pic>
        <p:nvPicPr>
          <p:cNvPr id="40755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t="87410"/>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7557"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l="15884" t="13840" r="13797" b="36546"/>
          <a:stretch>
            <a:fillRect/>
          </a:stretch>
        </p:blipFill>
        <p:spPr bwMode="auto">
          <a:xfrm>
            <a:off x="215900" y="4149725"/>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descr="01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1" descr="02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descr="03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1" descr="04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descr="05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1" descr="06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1" descr="07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t>Genesis 1-2</a:t>
            </a:r>
          </a:p>
        </p:txBody>
      </p:sp>
      <p:sp>
        <p:nvSpPr>
          <p:cNvPr id="154626" name="Rectangle 7"/>
          <p:cNvSpPr>
            <a:spLocks noGrp="1" noChangeArrowheads="1"/>
          </p:cNvSpPr>
          <p:nvPr>
            <p:ph type="title" idx="4294967295"/>
          </p:nvPr>
        </p:nvSpPr>
        <p:spPr>
          <a:xfrm>
            <a:off x="0" y="6096000"/>
            <a:ext cx="9144000" cy="762000"/>
          </a:xfrm>
        </p:spPr>
        <p:txBody>
          <a:bodyPr/>
          <a:lstStyle/>
          <a:p>
            <a:pPr eaLnBrk="1" hangingPunct="1"/>
            <a:r>
              <a:rPr lang="en-US" sz="3200" b="1">
                <a:solidFill>
                  <a:schemeClr val="bg1"/>
                </a:solidFill>
                <a:latin typeface="Times New Roman" charset="0"/>
              </a:rPr>
              <a:t>Hang đá Mặc-bê-la</a:t>
            </a:r>
            <a:endParaRPr lang="en-US" sz="2400">
              <a:solidFill>
                <a:schemeClr val="bg1"/>
              </a:solidFill>
              <a:latin typeface="Times New Roman" charset="0"/>
            </a:endParaRPr>
          </a:p>
        </p:txBody>
      </p:sp>
      <p:pic>
        <p:nvPicPr>
          <p:cNvPr id="154627" name="Picture 8" descr="Gen 23 Cave of Machpel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2775"/>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1" descr="08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1" descr="09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1" descr="10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 descr="11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1" descr="12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1" descr="13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1" descr="14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1" descr="15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1" descr="16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1" descr="17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a:xfrm>
            <a:off x="4724400" y="198438"/>
            <a:ext cx="3657600" cy="487362"/>
          </a:xfrm>
        </p:spPr>
        <p:txBody>
          <a:bodyPr/>
          <a:lstStyle/>
          <a:p>
            <a:pPr eaLnBrk="1" hangingPunct="1"/>
            <a:r>
              <a:rPr lang="en-US" sz="1800">
                <a:solidFill>
                  <a:srgbClr val="FFFF00"/>
                </a:solidFill>
                <a:latin typeface="Times New Roman" charset="0"/>
              </a:rPr>
              <a:t>Patriarchal Family Tree</a:t>
            </a:r>
            <a:endParaRPr lang="en-US" sz="1800">
              <a:latin typeface="Times New Roman" charset="0"/>
            </a:endParaRPr>
          </a:p>
        </p:txBody>
      </p:sp>
      <p:sp>
        <p:nvSpPr>
          <p:cNvPr id="156675"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endParaRPr lang="en-US">
              <a:solidFill>
                <a:srgbClr val="000000"/>
              </a:solidFill>
            </a:endParaRPr>
          </a:p>
        </p:txBody>
      </p:sp>
      <p:sp>
        <p:nvSpPr>
          <p:cNvPr id="156676" name="Text Box 3"/>
          <p:cNvSpPr txBox="1">
            <a:spLocks noChangeArrowheads="1"/>
          </p:cNvSpPr>
          <p:nvPr/>
        </p:nvSpPr>
        <p:spPr bwMode="auto">
          <a:xfrm>
            <a:off x="3657600" y="7620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Tha-rê</a:t>
            </a:r>
          </a:p>
        </p:txBody>
      </p:sp>
      <p:sp>
        <p:nvSpPr>
          <p:cNvPr id="156677" name="Text Box 4"/>
          <p:cNvSpPr txBox="1">
            <a:spLocks noChangeArrowheads="1"/>
          </p:cNvSpPr>
          <p:nvPr/>
        </p:nvSpPr>
        <p:spPr bwMode="auto">
          <a:xfrm>
            <a:off x="777875" y="1385888"/>
            <a:ext cx="13033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Cha-ran</a:t>
            </a:r>
          </a:p>
        </p:txBody>
      </p:sp>
      <p:sp>
        <p:nvSpPr>
          <p:cNvPr id="156678" name="Text Box 5"/>
          <p:cNvSpPr txBox="1">
            <a:spLocks noChangeArrowheads="1"/>
          </p:cNvSpPr>
          <p:nvPr/>
        </p:nvSpPr>
        <p:spPr bwMode="auto">
          <a:xfrm>
            <a:off x="3657600" y="13716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Na-cô</a:t>
            </a:r>
          </a:p>
        </p:txBody>
      </p:sp>
      <p:sp>
        <p:nvSpPr>
          <p:cNvPr id="156679" name="Text Box 6"/>
          <p:cNvSpPr txBox="1">
            <a:spLocks noChangeArrowheads="1"/>
          </p:cNvSpPr>
          <p:nvPr/>
        </p:nvSpPr>
        <p:spPr bwMode="auto">
          <a:xfrm>
            <a:off x="6400800" y="1371600"/>
            <a:ext cx="1828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Áp-ra-ham</a:t>
            </a:r>
            <a:endParaRPr lang="en-US" sz="2000" b="1">
              <a:solidFill>
                <a:srgbClr val="009900"/>
              </a:solidFill>
              <a:latin typeface="Arial" charset="0"/>
              <a:cs typeface="Arial" charset="0"/>
            </a:endParaRPr>
          </a:p>
        </p:txBody>
      </p:sp>
      <p:sp>
        <p:nvSpPr>
          <p:cNvPr id="156680" name="Text Box 7"/>
          <p:cNvSpPr txBox="1">
            <a:spLocks noChangeArrowheads="1"/>
          </p:cNvSpPr>
          <p:nvPr/>
        </p:nvSpPr>
        <p:spPr bwMode="auto">
          <a:xfrm>
            <a:off x="914400" y="2133600"/>
            <a:ext cx="1028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Lót</a:t>
            </a:r>
          </a:p>
        </p:txBody>
      </p:sp>
      <p:sp>
        <p:nvSpPr>
          <p:cNvPr id="156681" name="Text Box 8"/>
          <p:cNvSpPr txBox="1">
            <a:spLocks noChangeArrowheads="1"/>
          </p:cNvSpPr>
          <p:nvPr/>
        </p:nvSpPr>
        <p:spPr bwMode="auto">
          <a:xfrm>
            <a:off x="3505200" y="2057400"/>
            <a:ext cx="1371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Bê-tu-ên</a:t>
            </a:r>
          </a:p>
        </p:txBody>
      </p:sp>
      <p:sp>
        <p:nvSpPr>
          <p:cNvPr id="156682" name="Text Box 9"/>
          <p:cNvSpPr txBox="1">
            <a:spLocks noChangeArrowheads="1"/>
          </p:cNvSpPr>
          <p:nvPr/>
        </p:nvSpPr>
        <p:spPr bwMode="auto">
          <a:xfrm>
            <a:off x="5257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(A-ga) </a:t>
            </a:r>
          </a:p>
          <a:p>
            <a:pPr algn="ctr" eaLnBrk="1" hangingPunct="1"/>
            <a:r>
              <a:rPr lang="en-US" sz="2000" b="1">
                <a:solidFill>
                  <a:srgbClr val="000000"/>
                </a:solidFill>
                <a:latin typeface="Arial" charset="0"/>
                <a:cs typeface="Arial" charset="0"/>
              </a:rPr>
              <a:t>Ích-ma-ên</a:t>
            </a:r>
          </a:p>
        </p:txBody>
      </p:sp>
      <p:sp>
        <p:nvSpPr>
          <p:cNvPr id="156683" name="Text Box 10"/>
          <p:cNvSpPr txBox="1">
            <a:spLocks noChangeArrowheads="1"/>
          </p:cNvSpPr>
          <p:nvPr/>
        </p:nvSpPr>
        <p:spPr bwMode="auto">
          <a:xfrm>
            <a:off x="7162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(Sa-ra) </a:t>
            </a:r>
          </a:p>
          <a:p>
            <a:pPr algn="ctr" eaLnBrk="1" hangingPunct="1"/>
            <a:r>
              <a:rPr lang="en-US" sz="2000" b="1">
                <a:solidFill>
                  <a:srgbClr val="007000"/>
                </a:solidFill>
                <a:latin typeface="Arial" charset="0"/>
                <a:cs typeface="Arial" charset="0"/>
              </a:rPr>
              <a:t>Y-sác</a:t>
            </a:r>
            <a:endParaRPr lang="en-US" sz="2000" b="1">
              <a:solidFill>
                <a:srgbClr val="009900"/>
              </a:solidFill>
              <a:latin typeface="Arial" charset="0"/>
              <a:cs typeface="Arial" charset="0"/>
            </a:endParaRPr>
          </a:p>
        </p:txBody>
      </p:sp>
      <p:sp>
        <p:nvSpPr>
          <p:cNvPr id="156684" name="Text Box 11"/>
          <p:cNvSpPr txBox="1">
            <a:spLocks noChangeArrowheads="1"/>
          </p:cNvSpPr>
          <p:nvPr/>
        </p:nvSpPr>
        <p:spPr bwMode="auto">
          <a:xfrm>
            <a:off x="2743200" y="2940050"/>
            <a:ext cx="2895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La-ban     </a:t>
            </a:r>
            <a:r>
              <a:rPr lang="en-US" sz="2000" b="1">
                <a:solidFill>
                  <a:srgbClr val="FF00FF"/>
                </a:solidFill>
                <a:latin typeface="Arial" charset="0"/>
                <a:cs typeface="Arial" charset="0"/>
              </a:rPr>
              <a:t>Rê-be-ca</a:t>
            </a:r>
          </a:p>
        </p:txBody>
      </p:sp>
      <p:sp>
        <p:nvSpPr>
          <p:cNvPr id="156685"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86"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87"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88"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89"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90"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91"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92"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93"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94"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95"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96"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97"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98"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699" name="WordArt 57"/>
          <p:cNvSpPr>
            <a:spLocks noChangeArrowheads="1" noChangeShapeType="1" noTextEdit="1"/>
          </p:cNvSpPr>
          <p:nvPr/>
        </p:nvSpPr>
        <p:spPr bwMode="auto">
          <a:xfrm>
            <a:off x="76200" y="-38100"/>
            <a:ext cx="4953000" cy="1135063"/>
          </a:xfrm>
          <a:prstGeom prst="rect">
            <a:avLst/>
          </a:prstGeom>
        </p:spPr>
        <p:txBody>
          <a:bodyPr wrap="none" fromWordArt="1">
            <a:prstTxWarp prst="textSlantUp">
              <a:avLst>
                <a:gd name="adj" fmla="val 32056"/>
              </a:avLst>
            </a:prstTxWarp>
          </a:bodyPr>
          <a:lstStyle/>
          <a:p>
            <a:pPr algn="ctr"/>
            <a:r>
              <a:rPr lang="en-US" sz="32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Arial"/>
                <a:ea typeface="Arial"/>
                <a:cs typeface="Arial"/>
              </a:rPr>
              <a:t>Phả hệ gia đình tổ phụ</a:t>
            </a:r>
          </a:p>
        </p:txBody>
      </p:sp>
      <p:sp>
        <p:nvSpPr>
          <p:cNvPr id="156700"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701"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rgbClr val="000000"/>
                </a:solidFill>
                <a:latin typeface="Arial" charset="0"/>
                <a:cs typeface="Arial" charset="0"/>
              </a:rPr>
              <a:t>91</a:t>
            </a:r>
          </a:p>
        </p:txBody>
      </p:sp>
      <p:sp>
        <p:nvSpPr>
          <p:cNvPr id="156702" name="Text Box 63"/>
          <p:cNvSpPr txBox="1">
            <a:spLocks noChangeArrowheads="1"/>
          </p:cNvSpPr>
          <p:nvPr/>
        </p:nvSpPr>
        <p:spPr bwMode="auto">
          <a:xfrm>
            <a:off x="5562600" y="2909888"/>
            <a:ext cx="1447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600" b="1" i="1">
                <a:solidFill>
                  <a:srgbClr val="000000"/>
                </a:solidFill>
                <a:latin typeface="Arial" charset="0"/>
                <a:cs typeface="Arial" charset="0"/>
              </a:rPr>
              <a:t>Cưới</a:t>
            </a:r>
            <a:endParaRPr lang="en-US" sz="1600" b="1" i="1">
              <a:solidFill>
                <a:srgbClr val="33CC33"/>
              </a:solidFill>
              <a:latin typeface="Arial" charset="0"/>
              <a:cs typeface="Arial"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1" descr="18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descr="19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1" descr="20_Joseph_Dreams_JPEG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01730" name="Picture 3" descr="OJSSP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950"/>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Text Box 4"/>
          <p:cNvSpPr txBox="1">
            <a:spLocks noChangeArrowheads="1"/>
          </p:cNvSpPr>
          <p:nvPr/>
        </p:nvSpPr>
        <p:spPr bwMode="auto">
          <a:xfrm>
            <a:off x="2743200" y="6278563"/>
            <a:ext cx="4267200" cy="57943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200" b="1">
                <a:solidFill>
                  <a:schemeClr val="bg1"/>
                </a:solidFill>
              </a:rPr>
              <a:t>Sáng 37-40</a:t>
            </a:r>
          </a:p>
        </p:txBody>
      </p:sp>
      <p:sp>
        <p:nvSpPr>
          <p:cNvPr id="201732" name="Rectangle 5"/>
          <p:cNvSpPr>
            <a:spLocks noGrp="1" noChangeArrowheads="1"/>
          </p:cNvSpPr>
          <p:nvPr>
            <p:ph type="title" idx="4294967295"/>
          </p:nvPr>
        </p:nvSpPr>
        <p:spPr>
          <a:xfrm>
            <a:off x="685800" y="0"/>
            <a:ext cx="7772400" cy="914400"/>
          </a:xfrm>
        </p:spPr>
        <p:txBody>
          <a:bodyPr/>
          <a:lstStyle/>
          <a:p>
            <a:pPr eaLnBrk="1" hangingPunct="1"/>
            <a:r>
              <a:rPr lang="en-US">
                <a:solidFill>
                  <a:schemeClr val="bg1"/>
                </a:solidFill>
                <a:latin typeface="Times New Roman" charset="0"/>
              </a:rPr>
              <a:t>Từ lâu đài đến ngục tù</a:t>
            </a:r>
          </a:p>
        </p:txBody>
      </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03778" name="Picture 3" descr="OJSSS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5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Text Box 4"/>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chemeClr val="bg1"/>
                </a:solidFill>
              </a:rPr>
              <a:t>Sáng 41-50</a:t>
            </a: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outerShdw>
          </a:effectLst>
        </p:spPr>
        <p:txBody>
          <a:bodyPr/>
          <a:lstStyle/>
          <a:p>
            <a:pPr eaLnBrk="1" hangingPunct="1">
              <a:defRPr/>
            </a:pPr>
            <a:r>
              <a:rPr lang="en-US" b="1">
                <a:solidFill>
                  <a:schemeClr val="bg1"/>
                </a:solidFill>
                <a:latin typeface="Arial" charset="0"/>
                <a:cs typeface="+mj-cs"/>
              </a:rPr>
              <a:t>Địa vị cao của Giô-sép</a:t>
            </a:r>
            <a:endParaRPr lang="en-US" sz="4000">
              <a:solidFill>
                <a:schemeClr val="bg1"/>
              </a:solidFill>
              <a:latin typeface="Arial" charset="0"/>
              <a:cs typeface="+mj-cs"/>
            </a:endParaRPr>
          </a:p>
        </p:txBody>
      </p:sp>
    </p:spTree>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descr="jose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5188" cy="731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4866" name="Rectangle 2"/>
          <p:cNvSpPr>
            <a:spLocks noGrp="1" noChangeArrowheads="1"/>
          </p:cNvSpPr>
          <p:nvPr>
            <p:ph type="ctrTitle" idx="4294967295"/>
          </p:nvPr>
        </p:nvSpPr>
        <p:spPr>
          <a:xfrm>
            <a:off x="1905000" y="-152400"/>
            <a:ext cx="7239000" cy="1524000"/>
          </a:xfrm>
          <a:effectLst>
            <a:outerShdw blurRad="63500" dist="35921" dir="2700000" algn="ctr" rotWithShape="0">
              <a:schemeClr val="tx2"/>
            </a:outerShdw>
          </a:effectLst>
        </p:spPr>
        <p:txBody>
          <a:bodyPr/>
          <a:lstStyle/>
          <a:p>
            <a:pPr algn="r" eaLnBrk="1" hangingPunct="1">
              <a:defRPr/>
            </a:pPr>
            <a:r>
              <a:rPr lang="ja-JP" altLang="en-US" b="1">
                <a:solidFill>
                  <a:schemeClr val="bg1"/>
                </a:solidFill>
                <a:latin typeface="Times New Roman" charset="0"/>
                <a:cs typeface="+mj-cs"/>
              </a:rPr>
              <a:t>“</a:t>
            </a:r>
            <a:r>
              <a:rPr lang="en-US" b="1">
                <a:solidFill>
                  <a:schemeClr val="bg1"/>
                </a:solidFill>
                <a:latin typeface="Times New Roman" charset="0"/>
                <a:cs typeface="+mj-cs"/>
              </a:rPr>
              <a:t>Em là Giô-sép!  Cha em còn sống không?</a:t>
            </a:r>
            <a:r>
              <a:rPr lang="ja-JP" altLang="en-US" b="1">
                <a:solidFill>
                  <a:schemeClr val="bg1"/>
                </a:solidFill>
                <a:latin typeface="Times New Roman" charset="0"/>
                <a:cs typeface="+mj-cs"/>
              </a:rPr>
              <a:t>”</a:t>
            </a:r>
            <a:r>
              <a:rPr lang="en-US" b="1">
                <a:solidFill>
                  <a:schemeClr val="bg1"/>
                </a:solidFill>
                <a:latin typeface="Times New Roman" charset="0"/>
                <a:cs typeface="+mj-cs"/>
              </a:rPr>
              <a:t> (Sáng 45:3)</a:t>
            </a: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Gen49"/>
          <p:cNvPicPr>
            <a:picLocks noChangeAspect="1" noChangeArrowheads="1"/>
          </p:cNvPicPr>
          <p:nvPr/>
        </p:nvPicPr>
        <p:blipFill>
          <a:blip r:embed="rId3">
            <a:extLst>
              <a:ext uri="{28A0092B-C50C-407E-A947-70E740481C1C}">
                <a14:useLocalDpi xmlns:a14="http://schemas.microsoft.com/office/drawing/2010/main" val="0"/>
              </a:ext>
            </a:extLst>
          </a:blip>
          <a:srcRect l="9956" t="1974" r="3436" b="5769"/>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7874" name="Picture 3" descr="Disciples"/>
          <p:cNvPicPr>
            <a:picLocks noChangeAspect="1" noChangeArrowheads="1"/>
          </p:cNvPicPr>
          <p:nvPr/>
        </p:nvPicPr>
        <p:blipFill>
          <a:blip r:embed="rId4">
            <a:extLst>
              <a:ext uri="{28A0092B-C50C-407E-A947-70E740481C1C}">
                <a14:useLocalDpi xmlns:a14="http://schemas.microsoft.com/office/drawing/2010/main" val="0"/>
              </a:ext>
            </a:extLst>
          </a:blip>
          <a:srcRect l="4514" t="1001" r="11223" b="6976"/>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4"/>
          <p:cNvSpPr>
            <a:spLocks noGrp="1" noChangeArrowheads="1"/>
          </p:cNvSpPr>
          <p:nvPr>
            <p:ph type="ctrTitle" idx="4294967295"/>
          </p:nvPr>
        </p:nvSpPr>
        <p:spPr>
          <a:xfrm>
            <a:off x="0" y="381000"/>
            <a:ext cx="4953000" cy="1371600"/>
          </a:xfrm>
          <a:solidFill>
            <a:srgbClr val="800080"/>
          </a:solidFill>
        </p:spPr>
        <p:txBody>
          <a:bodyPr/>
          <a:lstStyle/>
          <a:p>
            <a:pPr eaLnBrk="1" hangingPunct="1"/>
            <a:r>
              <a:rPr lang="en-US" sz="2800" b="1">
                <a:solidFill>
                  <a:srgbClr val="FFFFFF"/>
                </a:solidFill>
                <a:latin typeface="Times New Roman" charset="0"/>
              </a:rPr>
              <a:t>Lời chúc phước của Gia-cốp cho 12 con trai là lời tiên tri (Sáng 49)</a:t>
            </a:r>
            <a:endParaRPr lang="en-US" sz="3200">
              <a:solidFill>
                <a:srgbClr val="FFFFFF"/>
              </a:solidFill>
              <a:latin typeface="Times New Roman" charset="0"/>
            </a:endParaRPr>
          </a:p>
        </p:txBody>
      </p:sp>
    </p:spTree>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209922" name="Rectangle 23"/>
          <p:cNvSpPr>
            <a:spLocks noGrp="1" noChangeArrowheads="1"/>
          </p:cNvSpPr>
          <p:nvPr>
            <p:ph type="title" idx="4294967295"/>
          </p:nvPr>
        </p:nvSpPr>
        <p:spPr/>
        <p:txBody>
          <a:bodyPr/>
          <a:lstStyle/>
          <a:p>
            <a:pPr eaLnBrk="1" hangingPunct="1"/>
            <a:r>
              <a:rPr lang="en-US">
                <a:latin typeface="Times New Roman" charset="0"/>
              </a:rPr>
              <a:t>Blessing Judah &amp; the Lesser Tribes</a:t>
            </a:r>
          </a:p>
        </p:txBody>
      </p:sp>
      <p:pic>
        <p:nvPicPr>
          <p:cNvPr id="2099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41719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7" name="Text Box 3"/>
          <p:cNvSpPr txBox="1">
            <a:spLocks noChangeArrowheads="1"/>
          </p:cNvSpPr>
          <p:nvPr/>
        </p:nvSpPr>
        <p:spPr bwMode="auto">
          <a:xfrm>
            <a:off x="842963" y="4835525"/>
            <a:ext cx="16002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Si-mê-ôn</a:t>
            </a:r>
          </a:p>
        </p:txBody>
      </p:sp>
      <p:sp>
        <p:nvSpPr>
          <p:cNvPr id="804868" name="Text Box 4"/>
          <p:cNvSpPr txBox="1">
            <a:spLocks noChangeArrowheads="1"/>
          </p:cNvSpPr>
          <p:nvPr/>
        </p:nvSpPr>
        <p:spPr bwMode="auto">
          <a:xfrm>
            <a:off x="2643188" y="3951288"/>
            <a:ext cx="1600200"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Ru-bên</a:t>
            </a:r>
          </a:p>
        </p:txBody>
      </p:sp>
      <p:sp>
        <p:nvSpPr>
          <p:cNvPr id="804869" name="Line 5"/>
          <p:cNvSpPr>
            <a:spLocks noChangeShapeType="1"/>
          </p:cNvSpPr>
          <p:nvPr/>
        </p:nvSpPr>
        <p:spPr bwMode="auto">
          <a:xfrm rot="-520565">
            <a:off x="919163" y="2109788"/>
            <a:ext cx="1119187" cy="223837"/>
          </a:xfrm>
          <a:prstGeom prst="line">
            <a:avLst/>
          </a:prstGeom>
          <a:noFill/>
          <a:ln w="76200">
            <a:solidFill>
              <a:srgbClr val="FF330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70" name="Text Box 6"/>
          <p:cNvSpPr txBox="1">
            <a:spLocks noChangeArrowheads="1"/>
          </p:cNvSpPr>
          <p:nvPr/>
        </p:nvSpPr>
        <p:spPr bwMode="auto">
          <a:xfrm>
            <a:off x="1757363" y="3494088"/>
            <a:ext cx="1066800"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Lê-vi</a:t>
            </a:r>
          </a:p>
        </p:txBody>
      </p:sp>
      <p:sp>
        <p:nvSpPr>
          <p:cNvPr id="804871" name="Line 7"/>
          <p:cNvSpPr>
            <a:spLocks noChangeShapeType="1"/>
          </p:cNvSpPr>
          <p:nvPr/>
        </p:nvSpPr>
        <p:spPr bwMode="auto">
          <a:xfrm rot="7241943" flipV="1">
            <a:off x="994569" y="5633244"/>
            <a:ext cx="609600" cy="80962"/>
          </a:xfrm>
          <a:prstGeom prst="line">
            <a:avLst/>
          </a:prstGeom>
          <a:noFill/>
          <a:ln w="76200">
            <a:solidFill>
              <a:schemeClr val="accent2"/>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72" name="Line 8"/>
          <p:cNvSpPr>
            <a:spLocks noChangeShapeType="1"/>
          </p:cNvSpPr>
          <p:nvPr/>
        </p:nvSpPr>
        <p:spPr bwMode="auto">
          <a:xfrm rot="21079435" flipV="1">
            <a:off x="2671763" y="3540125"/>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73" name="Line 9"/>
          <p:cNvSpPr>
            <a:spLocks noChangeShapeType="1"/>
          </p:cNvSpPr>
          <p:nvPr/>
        </p:nvSpPr>
        <p:spPr bwMode="auto">
          <a:xfrm rot="18864446" flipV="1">
            <a:off x="2138363" y="3082925"/>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74" name="Line 10"/>
          <p:cNvSpPr>
            <a:spLocks noChangeShapeType="1"/>
          </p:cNvSpPr>
          <p:nvPr/>
        </p:nvSpPr>
        <p:spPr bwMode="auto">
          <a:xfrm rot="16143530" flipV="1">
            <a:off x="1452563" y="3006725"/>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75" name="Line 11"/>
          <p:cNvSpPr>
            <a:spLocks noChangeShapeType="1"/>
          </p:cNvSpPr>
          <p:nvPr/>
        </p:nvSpPr>
        <p:spPr bwMode="auto">
          <a:xfrm rot="9363375" flipV="1">
            <a:off x="842963" y="4149725"/>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76" name="Line 12"/>
          <p:cNvSpPr>
            <a:spLocks noChangeShapeType="1"/>
          </p:cNvSpPr>
          <p:nvPr/>
        </p:nvSpPr>
        <p:spPr bwMode="auto">
          <a:xfrm rot="10706581" flipV="1">
            <a:off x="385763" y="5140325"/>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77" name="Line 13"/>
          <p:cNvSpPr>
            <a:spLocks noChangeShapeType="1"/>
          </p:cNvSpPr>
          <p:nvPr/>
        </p:nvSpPr>
        <p:spPr bwMode="auto">
          <a:xfrm rot="14052217" flipV="1">
            <a:off x="883444" y="4718844"/>
            <a:ext cx="609600" cy="80962"/>
          </a:xfrm>
          <a:prstGeom prst="line">
            <a:avLst/>
          </a:prstGeom>
          <a:noFill/>
          <a:ln w="76200">
            <a:solidFill>
              <a:schemeClr val="accent2"/>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78" name="Line 14"/>
          <p:cNvSpPr>
            <a:spLocks noChangeShapeType="1"/>
          </p:cNvSpPr>
          <p:nvPr/>
        </p:nvSpPr>
        <p:spPr bwMode="auto">
          <a:xfrm rot="3799337" flipV="1">
            <a:off x="1493044" y="5557044"/>
            <a:ext cx="609600" cy="80962"/>
          </a:xfrm>
          <a:prstGeom prst="line">
            <a:avLst/>
          </a:prstGeom>
          <a:noFill/>
          <a:ln w="76200">
            <a:solidFill>
              <a:schemeClr val="accent2"/>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79" name="Line 15"/>
          <p:cNvSpPr>
            <a:spLocks noChangeShapeType="1"/>
          </p:cNvSpPr>
          <p:nvPr/>
        </p:nvSpPr>
        <p:spPr bwMode="auto">
          <a:xfrm rot="17681407" flipV="1">
            <a:off x="1412082" y="4642643"/>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80" name="Line 16"/>
          <p:cNvSpPr>
            <a:spLocks noChangeShapeType="1"/>
          </p:cNvSpPr>
          <p:nvPr/>
        </p:nvSpPr>
        <p:spPr bwMode="auto">
          <a:xfrm rot="6010028" flipV="1">
            <a:off x="1702594" y="4552156"/>
            <a:ext cx="930275" cy="93663"/>
          </a:xfrm>
          <a:prstGeom prst="line">
            <a:avLst/>
          </a:prstGeom>
          <a:noFill/>
          <a:ln w="76200">
            <a:solidFill>
              <a:srgbClr val="80008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81" name="Text Box 17"/>
          <p:cNvSpPr txBox="1">
            <a:spLocks noChangeArrowheads="1"/>
          </p:cNvSpPr>
          <p:nvPr/>
        </p:nvSpPr>
        <p:spPr bwMode="auto">
          <a:xfrm>
            <a:off x="876300" y="4081463"/>
            <a:ext cx="1333500"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Giu-đa</a:t>
            </a:r>
          </a:p>
        </p:txBody>
      </p:sp>
      <p:sp>
        <p:nvSpPr>
          <p:cNvPr id="804882" name="Text Box 18"/>
          <p:cNvSpPr txBox="1">
            <a:spLocks noChangeArrowheads="1"/>
          </p:cNvSpPr>
          <p:nvPr/>
        </p:nvSpPr>
        <p:spPr bwMode="auto">
          <a:xfrm>
            <a:off x="-71438" y="1782763"/>
            <a:ext cx="1828801"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Sa-bu-lôn</a:t>
            </a:r>
          </a:p>
        </p:txBody>
      </p:sp>
      <p:pic>
        <p:nvPicPr>
          <p:cNvPr id="209940" name="Picture 19" descr="Disciples"/>
          <p:cNvPicPr>
            <a:picLocks noChangeAspect="1" noChangeArrowheads="1"/>
          </p:cNvPicPr>
          <p:nvPr/>
        </p:nvPicPr>
        <p:blipFill>
          <a:blip r:embed="rId4">
            <a:extLst>
              <a:ext uri="{28A0092B-C50C-407E-A947-70E740481C1C}">
                <a14:useLocalDpi xmlns:a14="http://schemas.microsoft.com/office/drawing/2010/main" val="0"/>
              </a:ext>
            </a:extLst>
          </a:blip>
          <a:srcRect l="4514" t="1001" r="11223" b="8977"/>
          <a:stretch>
            <a:fillRect/>
          </a:stretch>
        </p:blipFill>
        <p:spPr bwMode="auto">
          <a:xfrm>
            <a:off x="4183063" y="0"/>
            <a:ext cx="4960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41" name="Rectangle 20"/>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r>
              <a:rPr lang="en-US" sz="2400" b="1">
                <a:solidFill>
                  <a:srgbClr val="FFFFFF"/>
                </a:solidFill>
              </a:rPr>
              <a:t>Lời chúc phước của Gia-cốp cho 12 con trai là lời tiên tri (Sáng 49)</a:t>
            </a:r>
          </a:p>
        </p:txBody>
      </p:sp>
      <p:sp>
        <p:nvSpPr>
          <p:cNvPr id="804885" name="Line 21"/>
          <p:cNvSpPr>
            <a:spLocks noChangeShapeType="1"/>
          </p:cNvSpPr>
          <p:nvPr/>
        </p:nvSpPr>
        <p:spPr bwMode="auto">
          <a:xfrm rot="21079435" flipV="1">
            <a:off x="1181100" y="2543175"/>
            <a:ext cx="1257300" cy="0"/>
          </a:xfrm>
          <a:prstGeom prst="line">
            <a:avLst/>
          </a:prstGeom>
          <a:noFill/>
          <a:ln w="76200">
            <a:solidFill>
              <a:srgbClr val="FF330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4886" name="Text Box 22"/>
          <p:cNvSpPr txBox="1">
            <a:spLocks noChangeArrowheads="1"/>
          </p:cNvSpPr>
          <p:nvPr/>
        </p:nvSpPr>
        <p:spPr bwMode="auto">
          <a:xfrm>
            <a:off x="119063" y="2286000"/>
            <a:ext cx="16764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Y-sa-ca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dissolve">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dissolve">
                                      <p:cBhvr>
                                        <p:cTn id="12" dur="500"/>
                                        <p:tgtEl>
                                          <p:spTgt spid="80486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04871"/>
                                        </p:tgtEl>
                                        <p:attrNameLst>
                                          <p:attrName>style.visibility</p:attrName>
                                        </p:attrNameLst>
                                      </p:cBhvr>
                                      <p:to>
                                        <p:strVal val="visible"/>
                                      </p:to>
                                    </p:set>
                                    <p:animEffect transition="in" filter="wipe(left)">
                                      <p:cBhvr>
                                        <p:cTn id="16" dur="500"/>
                                        <p:tgtEl>
                                          <p:spTgt spid="804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4879"/>
                                        </p:tgtEl>
                                        <p:attrNameLst>
                                          <p:attrName>style.visibility</p:attrName>
                                        </p:attrNameLst>
                                      </p:cBhvr>
                                      <p:to>
                                        <p:strVal val="visible"/>
                                      </p:to>
                                    </p:set>
                                    <p:animEffect transition="in" filter="wipe(left)">
                                      <p:cBhvr>
                                        <p:cTn id="20" dur="500"/>
                                        <p:tgtEl>
                                          <p:spTgt spid="80487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804878"/>
                                        </p:tgtEl>
                                        <p:attrNameLst>
                                          <p:attrName>style.visibility</p:attrName>
                                        </p:attrNameLst>
                                      </p:cBhvr>
                                      <p:to>
                                        <p:strVal val="visible"/>
                                      </p:to>
                                    </p:set>
                                    <p:animEffect transition="in" filter="wipe(left)">
                                      <p:cBhvr>
                                        <p:cTn id="24" dur="500"/>
                                        <p:tgtEl>
                                          <p:spTgt spid="804878"/>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804877"/>
                                        </p:tgtEl>
                                        <p:attrNameLst>
                                          <p:attrName>style.visibility</p:attrName>
                                        </p:attrNameLst>
                                      </p:cBhvr>
                                      <p:to>
                                        <p:strVal val="visible"/>
                                      </p:to>
                                    </p:set>
                                    <p:animEffect transition="in" filter="wipe(left)">
                                      <p:cBhvr>
                                        <p:cTn id="28" dur="500"/>
                                        <p:tgtEl>
                                          <p:spTgt spid="804877"/>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804876"/>
                                        </p:tgtEl>
                                        <p:attrNameLst>
                                          <p:attrName>style.visibility</p:attrName>
                                        </p:attrNameLst>
                                      </p:cBhvr>
                                      <p:to>
                                        <p:strVal val="visible"/>
                                      </p:to>
                                    </p:set>
                                    <p:animEffect transition="in" filter="wipe(left)">
                                      <p:cBhvr>
                                        <p:cTn id="32" dur="500"/>
                                        <p:tgtEl>
                                          <p:spTgt spid="804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4870"/>
                                        </p:tgtEl>
                                        <p:attrNameLst>
                                          <p:attrName>style.visibility</p:attrName>
                                        </p:attrNameLst>
                                      </p:cBhvr>
                                      <p:to>
                                        <p:strVal val="visible"/>
                                      </p:to>
                                    </p:set>
                                    <p:animEffect transition="in" filter="dissolve">
                                      <p:cBhvr>
                                        <p:cTn id="37" dur="500"/>
                                        <p:tgtEl>
                                          <p:spTgt spid="804870"/>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804880"/>
                                        </p:tgtEl>
                                        <p:attrNameLst>
                                          <p:attrName>style.visibility</p:attrName>
                                        </p:attrNameLst>
                                      </p:cBhvr>
                                      <p:to>
                                        <p:strVal val="visible"/>
                                      </p:to>
                                    </p:set>
                                    <p:animEffect transition="in" filter="wipe(left)">
                                      <p:cBhvr>
                                        <p:cTn id="41" dur="500"/>
                                        <p:tgtEl>
                                          <p:spTgt spid="804880"/>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804872"/>
                                        </p:tgtEl>
                                        <p:attrNameLst>
                                          <p:attrName>style.visibility</p:attrName>
                                        </p:attrNameLst>
                                      </p:cBhvr>
                                      <p:to>
                                        <p:strVal val="visible"/>
                                      </p:to>
                                    </p:set>
                                    <p:animEffect transition="in" filter="wipe(left)">
                                      <p:cBhvr>
                                        <p:cTn id="45" dur="500"/>
                                        <p:tgtEl>
                                          <p:spTgt spid="804872"/>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804873"/>
                                        </p:tgtEl>
                                        <p:attrNameLst>
                                          <p:attrName>style.visibility</p:attrName>
                                        </p:attrNameLst>
                                      </p:cBhvr>
                                      <p:to>
                                        <p:strVal val="visible"/>
                                      </p:to>
                                    </p:set>
                                    <p:animEffect transition="in" filter="wipe(left)">
                                      <p:cBhvr>
                                        <p:cTn id="49" dur="500"/>
                                        <p:tgtEl>
                                          <p:spTgt spid="804873"/>
                                        </p:tgtEl>
                                      </p:cBhvr>
                                    </p:animEffect>
                                  </p:childTnLst>
                                </p:cTn>
                              </p:par>
                            </p:childTnLst>
                          </p:cTn>
                        </p:par>
                        <p:par>
                          <p:cTn id="50" fill="hold" nodeType="afterGroup">
                            <p:stCondLst>
                              <p:cond delay="2000"/>
                            </p:stCondLst>
                            <p:childTnLst>
                              <p:par>
                                <p:cTn id="51" presetID="22" presetClass="entr" presetSubtype="8" fill="hold" nodeType="afterEffect">
                                  <p:stCondLst>
                                    <p:cond delay="0"/>
                                  </p:stCondLst>
                                  <p:childTnLst>
                                    <p:set>
                                      <p:cBhvr>
                                        <p:cTn id="52" dur="1" fill="hold">
                                          <p:stCondLst>
                                            <p:cond delay="0"/>
                                          </p:stCondLst>
                                        </p:cTn>
                                        <p:tgtEl>
                                          <p:spTgt spid="804874"/>
                                        </p:tgtEl>
                                        <p:attrNameLst>
                                          <p:attrName>style.visibility</p:attrName>
                                        </p:attrNameLst>
                                      </p:cBhvr>
                                      <p:to>
                                        <p:strVal val="visible"/>
                                      </p:to>
                                    </p:set>
                                    <p:animEffect transition="in" filter="wipe(left)">
                                      <p:cBhvr>
                                        <p:cTn id="53" dur="500"/>
                                        <p:tgtEl>
                                          <p:spTgt spid="804874"/>
                                        </p:tgtEl>
                                      </p:cBhvr>
                                    </p:animEffect>
                                  </p:childTnLst>
                                </p:cTn>
                              </p:par>
                            </p:childTnLst>
                          </p:cTn>
                        </p:par>
                        <p:par>
                          <p:cTn id="54" fill="hold" nodeType="afterGroup">
                            <p:stCondLst>
                              <p:cond delay="2500"/>
                            </p:stCondLst>
                            <p:childTnLst>
                              <p:par>
                                <p:cTn id="55" presetID="22" presetClass="entr" presetSubtype="8" fill="hold" nodeType="afterEffect">
                                  <p:stCondLst>
                                    <p:cond delay="0"/>
                                  </p:stCondLst>
                                  <p:childTnLst>
                                    <p:set>
                                      <p:cBhvr>
                                        <p:cTn id="56" dur="1" fill="hold">
                                          <p:stCondLst>
                                            <p:cond delay="0"/>
                                          </p:stCondLst>
                                        </p:cTn>
                                        <p:tgtEl>
                                          <p:spTgt spid="804875"/>
                                        </p:tgtEl>
                                        <p:attrNameLst>
                                          <p:attrName>style.visibility</p:attrName>
                                        </p:attrNameLst>
                                      </p:cBhvr>
                                      <p:to>
                                        <p:strVal val="visible"/>
                                      </p:to>
                                    </p:set>
                                    <p:animEffect transition="in" filter="wipe(left)">
                                      <p:cBhvr>
                                        <p:cTn id="57" dur="500"/>
                                        <p:tgtEl>
                                          <p:spTgt spid="80487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04881"/>
                                        </p:tgtEl>
                                        <p:attrNameLst>
                                          <p:attrName>style.visibility</p:attrName>
                                        </p:attrNameLst>
                                      </p:cBhvr>
                                      <p:to>
                                        <p:strVal val="visible"/>
                                      </p:to>
                                    </p:set>
                                    <p:animEffect transition="in" filter="dissolve">
                                      <p:cBhvr>
                                        <p:cTn id="62" dur="500"/>
                                        <p:tgtEl>
                                          <p:spTgt spid="80488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04882"/>
                                        </p:tgtEl>
                                        <p:attrNameLst>
                                          <p:attrName>style.visibility</p:attrName>
                                        </p:attrNameLst>
                                      </p:cBhvr>
                                      <p:to>
                                        <p:strVal val="visible"/>
                                      </p:to>
                                    </p:set>
                                    <p:animEffect transition="in" filter="dissolve">
                                      <p:cBhvr>
                                        <p:cTn id="67" dur="500"/>
                                        <p:tgtEl>
                                          <p:spTgt spid="804882"/>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804869"/>
                                        </p:tgtEl>
                                        <p:attrNameLst>
                                          <p:attrName>style.visibility</p:attrName>
                                        </p:attrNameLst>
                                      </p:cBhvr>
                                      <p:to>
                                        <p:strVal val="visible"/>
                                      </p:to>
                                    </p:set>
                                    <p:animEffect transition="in" filter="wipe(left)">
                                      <p:cBhvr>
                                        <p:cTn id="71" dur="500"/>
                                        <p:tgtEl>
                                          <p:spTgt spid="80486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04886"/>
                                        </p:tgtEl>
                                        <p:attrNameLst>
                                          <p:attrName>style.visibility</p:attrName>
                                        </p:attrNameLst>
                                      </p:cBhvr>
                                      <p:to>
                                        <p:strVal val="visible"/>
                                      </p:to>
                                    </p:set>
                                    <p:animEffect transition="in" filter="dissolve">
                                      <p:cBhvr>
                                        <p:cTn id="76" dur="500"/>
                                        <p:tgtEl>
                                          <p:spTgt spid="804886"/>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804885"/>
                                        </p:tgtEl>
                                        <p:attrNameLst>
                                          <p:attrName>style.visibility</p:attrName>
                                        </p:attrNameLst>
                                      </p:cBhvr>
                                      <p:to>
                                        <p:strVal val="visible"/>
                                      </p:to>
                                    </p:set>
                                    <p:animEffect transition="in" filter="wipe(left)">
                                      <p:cBhvr>
                                        <p:cTn id="80" dur="500"/>
                                        <p:tgtEl>
                                          <p:spTgt spid="804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7" grpId="0" autoUpdateAnimBg="0"/>
      <p:bldP spid="804868" grpId="0"/>
      <p:bldP spid="804870" grpId="0" autoUpdateAnimBg="0"/>
      <p:bldP spid="804881" grpId="0"/>
      <p:bldP spid="804882" grpId="0" autoUpdateAnimBg="0"/>
      <p:bldP spid="80488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en-US" sz="4800" b="1" dirty="0" err="1">
                <a:solidFill>
                  <a:schemeClr val="bg1"/>
                </a:solidFill>
                <a:effectLst>
                  <a:glow rad="152400">
                    <a:schemeClr val="tx1">
                      <a:alpha val="95000"/>
                    </a:schemeClr>
                  </a:glow>
                </a:effectLst>
                <a:latin typeface="+mn-lt"/>
              </a:rPr>
              <a:t>Mathiơ</a:t>
            </a:r>
            <a:r>
              <a:rPr lang="en-US" sz="4800" b="1" dirty="0">
                <a:solidFill>
                  <a:schemeClr val="bg1"/>
                </a:solidFill>
                <a:effectLst>
                  <a:glow rad="152400">
                    <a:schemeClr val="tx1">
                      <a:alpha val="95000"/>
                    </a:schemeClr>
                  </a:glow>
                </a:effectLst>
                <a:latin typeface="+mn-lt"/>
              </a:rPr>
              <a:t>: Christ </a:t>
            </a:r>
            <a:r>
              <a:rPr lang="en-US" sz="4800" b="1" dirty="0" err="1">
                <a:solidFill>
                  <a:schemeClr val="bg1"/>
                </a:solidFill>
                <a:effectLst>
                  <a:glow rad="152400">
                    <a:schemeClr val="tx1">
                      <a:alpha val="95000"/>
                    </a:schemeClr>
                  </a:glow>
                </a:effectLst>
                <a:latin typeface="+mn-lt"/>
              </a:rPr>
              <a:t>là</a:t>
            </a:r>
            <a:r>
              <a:rPr lang="en-US" sz="4800" b="1" dirty="0">
                <a:solidFill>
                  <a:schemeClr val="bg1"/>
                </a:solidFill>
                <a:effectLst>
                  <a:glow rad="152400">
                    <a:schemeClr val="tx1">
                      <a:alpha val="95000"/>
                    </a:schemeClr>
                  </a:glow>
                </a:effectLst>
                <a:latin typeface="+mn-lt"/>
              </a:rPr>
              <a:t> </a:t>
            </a:r>
            <a:r>
              <a:rPr lang="en-US" sz="4800" b="1" dirty="0" err="1">
                <a:solidFill>
                  <a:schemeClr val="bg1"/>
                </a:solidFill>
                <a:effectLst>
                  <a:glow rad="152400">
                    <a:schemeClr val="tx1">
                      <a:alpha val="95000"/>
                    </a:schemeClr>
                  </a:glow>
                </a:effectLst>
                <a:latin typeface="+mn-lt"/>
              </a:rPr>
              <a:t>Vua</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44016" y="1340768"/>
            <a:ext cx="2627784" cy="5328119"/>
          </a:xfrm>
          <a:prstGeom prst="rect">
            <a:avLst/>
          </a:prstGeom>
          <a:noFill/>
          <a:ln w="9525">
            <a:noFill/>
            <a:miter lim="800000"/>
            <a:headEnd/>
            <a:tailEnd/>
          </a:ln>
          <a:effectLst>
            <a:innerShdw blurRad="63500" dist="50800" dir="13500000">
              <a:prstClr val="black">
                <a:alpha val="50000"/>
              </a:prstClr>
            </a:innerShdw>
          </a:effectLst>
        </p:spPr>
        <p:txBody>
          <a:bodyPr/>
          <a:lstStyle/>
          <a:p>
            <a:pPr defTabSz="914400"/>
            <a:r>
              <a:rPr lang="en-US" sz="3200" b="1" dirty="0" err="1">
                <a:solidFill>
                  <a:srgbClr val="2DA2BF">
                    <a:lumMod val="50000"/>
                  </a:srgbClr>
                </a:solidFill>
                <a:latin typeface="Arial" pitchFamily="34" charset="0"/>
                <a:cs typeface="Arial" pitchFamily="34" charset="0"/>
              </a:rPr>
              <a:t>Từ</a:t>
            </a:r>
            <a:r>
              <a:rPr lang="en-US" sz="3200" b="1" dirty="0">
                <a:solidFill>
                  <a:srgbClr val="2DA2BF">
                    <a:lumMod val="50000"/>
                  </a:srgbClr>
                </a:solidFill>
                <a:latin typeface="Arial" pitchFamily="34" charset="0"/>
                <a:cs typeface="Arial" pitchFamily="34" charset="0"/>
              </a:rPr>
              <a:t> </a:t>
            </a:r>
            <a:r>
              <a:rPr lang="en-US" sz="3200" b="1" dirty="0" err="1">
                <a:solidFill>
                  <a:srgbClr val="2DA2BF">
                    <a:lumMod val="50000"/>
                  </a:srgbClr>
                </a:solidFill>
                <a:latin typeface="Arial" pitchFamily="34" charset="0"/>
                <a:cs typeface="Arial" pitchFamily="34" charset="0"/>
              </a:rPr>
              <a:t>khi</a:t>
            </a:r>
            <a:r>
              <a:rPr lang="en-US" sz="3200" b="1" dirty="0">
                <a:solidFill>
                  <a:srgbClr val="2DA2BF">
                    <a:lumMod val="50000"/>
                  </a:srgbClr>
                </a:solidFill>
                <a:latin typeface="Arial" pitchFamily="34" charset="0"/>
                <a:cs typeface="Arial" pitchFamily="34" charset="0"/>
              </a:rPr>
              <a:t> </a:t>
            </a:r>
            <a:r>
              <a:rPr lang="en-US" sz="3200" b="1" dirty="0" err="1">
                <a:solidFill>
                  <a:srgbClr val="2DA2BF">
                    <a:lumMod val="50000"/>
                  </a:srgbClr>
                </a:solidFill>
                <a:latin typeface="Arial" pitchFamily="34" charset="0"/>
                <a:cs typeface="Arial" pitchFamily="34" charset="0"/>
              </a:rPr>
              <a:t>Gia</a:t>
            </a:r>
            <a:r>
              <a:rPr lang="en-US" sz="3200" b="1" dirty="0">
                <a:solidFill>
                  <a:srgbClr val="2DA2BF">
                    <a:lumMod val="50000"/>
                  </a:srgbClr>
                </a:solidFill>
                <a:latin typeface="Arial" pitchFamily="34" charset="0"/>
                <a:cs typeface="Arial" pitchFamily="34" charset="0"/>
              </a:rPr>
              <a:t> </a:t>
            </a:r>
            <a:r>
              <a:rPr lang="en-US" sz="3200" b="1" dirty="0" err="1">
                <a:solidFill>
                  <a:srgbClr val="2DA2BF">
                    <a:lumMod val="50000"/>
                  </a:srgbClr>
                </a:solidFill>
                <a:latin typeface="Arial" pitchFamily="34" charset="0"/>
                <a:cs typeface="Arial" pitchFamily="34" charset="0"/>
              </a:rPr>
              <a:t>cốp</a:t>
            </a:r>
            <a:r>
              <a:rPr lang="en-US" sz="3200" b="1" dirty="0">
                <a:solidFill>
                  <a:srgbClr val="2DA2BF">
                    <a:lumMod val="50000"/>
                  </a:srgbClr>
                </a:solidFill>
                <a:latin typeface="Arial" pitchFamily="34" charset="0"/>
                <a:cs typeface="Arial" pitchFamily="34" charset="0"/>
              </a:rPr>
              <a:t> </a:t>
            </a:r>
            <a:r>
              <a:rPr lang="en-US" sz="3200" b="1" dirty="0" err="1">
                <a:solidFill>
                  <a:srgbClr val="2DA2BF">
                    <a:lumMod val="50000"/>
                  </a:srgbClr>
                </a:solidFill>
                <a:latin typeface="Arial" pitchFamily="34" charset="0"/>
                <a:cs typeface="Arial" pitchFamily="34" charset="0"/>
              </a:rPr>
              <a:t>chúc</a:t>
            </a:r>
            <a:endParaRPr lang="en-US" sz="3200" b="1" dirty="0">
              <a:solidFill>
                <a:srgbClr val="2DA2BF">
                  <a:lumMod val="50000"/>
                </a:srgbClr>
              </a:solidFill>
              <a:latin typeface="Arial" pitchFamily="34" charset="0"/>
              <a:cs typeface="Arial" pitchFamily="34" charset="0"/>
            </a:endParaRPr>
          </a:p>
          <a:p>
            <a:pPr defTabSz="914400"/>
            <a:r>
              <a:rPr lang="en-US" sz="3200" b="1" dirty="0">
                <a:solidFill>
                  <a:srgbClr val="2DA2BF">
                    <a:lumMod val="50000"/>
                  </a:srgbClr>
                </a:solidFill>
                <a:latin typeface="Arial" pitchFamily="34" charset="0"/>
                <a:cs typeface="Arial" pitchFamily="34" charset="0"/>
              </a:rPr>
              <a:t> </a:t>
            </a:r>
            <a:r>
              <a:rPr lang="en-US" sz="3200" b="1" dirty="0" err="1">
                <a:solidFill>
                  <a:srgbClr val="2DA2BF">
                    <a:lumMod val="50000"/>
                  </a:srgbClr>
                </a:solidFill>
                <a:latin typeface="Arial" pitchFamily="34" charset="0"/>
                <a:cs typeface="Arial" pitchFamily="34" charset="0"/>
              </a:rPr>
              <a:t>phước</a:t>
            </a:r>
            <a:r>
              <a:rPr lang="en-US" sz="3200" b="1" dirty="0">
                <a:solidFill>
                  <a:srgbClr val="2DA2BF">
                    <a:lumMod val="50000"/>
                  </a:srgbClr>
                </a:solidFill>
                <a:latin typeface="Arial" pitchFamily="34" charset="0"/>
                <a:cs typeface="Arial" pitchFamily="34" charset="0"/>
              </a:rPr>
              <a:t> </a:t>
            </a:r>
            <a:r>
              <a:rPr lang="en-US" sz="3200" b="1" dirty="0" err="1">
                <a:solidFill>
                  <a:srgbClr val="2DA2BF">
                    <a:lumMod val="50000"/>
                  </a:srgbClr>
                </a:solidFill>
                <a:latin typeface="Arial" pitchFamily="34" charset="0"/>
                <a:cs typeface="Arial" pitchFamily="34" charset="0"/>
              </a:rPr>
              <a:t>trong</a:t>
            </a:r>
            <a:r>
              <a:rPr lang="en-US" sz="3200" b="1" dirty="0">
                <a:solidFill>
                  <a:srgbClr val="2DA2BF">
                    <a:lumMod val="50000"/>
                  </a:srgbClr>
                </a:solidFill>
                <a:latin typeface="Arial" pitchFamily="34" charset="0"/>
                <a:cs typeface="Arial" pitchFamily="34" charset="0"/>
              </a:rPr>
              <a:t> </a:t>
            </a:r>
            <a:r>
              <a:rPr lang="en-US" sz="3200" b="1" dirty="0" err="1">
                <a:solidFill>
                  <a:srgbClr val="2DA2BF">
                    <a:lumMod val="50000"/>
                  </a:srgbClr>
                </a:solidFill>
                <a:latin typeface="Arial" pitchFamily="34" charset="0"/>
                <a:cs typeface="Arial" pitchFamily="34" charset="0"/>
              </a:rPr>
              <a:t>Sáng</a:t>
            </a:r>
            <a:r>
              <a:rPr lang="en-US" sz="3200" b="1" dirty="0">
                <a:solidFill>
                  <a:srgbClr val="2DA2BF">
                    <a:lumMod val="50000"/>
                  </a:srgbClr>
                </a:solidFill>
                <a:latin typeface="Arial" pitchFamily="34" charset="0"/>
                <a:cs typeface="Arial" pitchFamily="34" charset="0"/>
              </a:rPr>
              <a:t> 49:9-10</a:t>
            </a:r>
          </a:p>
          <a:p>
            <a:pPr defTabSz="914400">
              <a:spcBef>
                <a:spcPct val="20000"/>
              </a:spcBef>
              <a:defRPr/>
            </a:pP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Con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sư</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tử</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được</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dùng</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để</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mô</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tả</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một</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vị</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Vua</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a:t>
            </a:r>
          </a:p>
        </p:txBody>
      </p:sp>
      <p:sp>
        <p:nvSpPr>
          <p:cNvPr id="7" name="Rectangle 3"/>
          <p:cNvSpPr txBox="1">
            <a:spLocks noChangeArrowheads="1"/>
          </p:cNvSpPr>
          <p:nvPr/>
        </p:nvSpPr>
        <p:spPr bwMode="auto">
          <a:xfrm>
            <a:off x="3550086" y="2482012"/>
            <a:ext cx="5593913" cy="4375022"/>
          </a:xfrm>
          <a:prstGeom prst="rect">
            <a:avLst/>
          </a:prstGeom>
          <a:noFill/>
          <a:ln w="9525">
            <a:noFill/>
            <a:miter lim="800000"/>
            <a:headEnd/>
            <a:tailEnd/>
          </a:ln>
          <a:effectLst/>
        </p:spPr>
        <p:txBody>
          <a:bodyPr/>
          <a:lstStyle/>
          <a:p>
            <a:pPr defTabSz="914400"/>
            <a:r>
              <a:rPr lang="en-US" sz="2400" dirty="0">
                <a:solidFill>
                  <a:prstClr val="white"/>
                </a:solidFill>
                <a:effectLst>
                  <a:glow rad="241300">
                    <a:prstClr val="black"/>
                  </a:glow>
                </a:effectLst>
                <a:latin typeface="Lucida Sans Unicode"/>
              </a:rPr>
              <a:t>“</a:t>
            </a:r>
            <a:r>
              <a:rPr lang="vi-VN" sz="2400" dirty="0">
                <a:solidFill>
                  <a:prstClr val="white"/>
                </a:solidFill>
                <a:effectLst>
                  <a:glow rad="241300">
                    <a:prstClr val="black"/>
                  </a:glow>
                </a:effectLst>
                <a:latin typeface="Lucida Sans Unicode"/>
              </a:rPr>
              <a:t>Giu-đa là một sư tử tơ;</a:t>
            </a:r>
            <a:br>
              <a:rPr lang="vi-VN" sz="2400" dirty="0">
                <a:solidFill>
                  <a:prstClr val="white"/>
                </a:solidFill>
                <a:effectLst>
                  <a:glow rad="241300">
                    <a:prstClr val="black"/>
                  </a:glow>
                </a:effectLst>
                <a:latin typeface="Lucida Sans Unicode"/>
              </a:rPr>
            </a:br>
            <a:r>
              <a:rPr lang="vi-VN" sz="2400" dirty="0">
                <a:solidFill>
                  <a:prstClr val="white"/>
                </a:solidFill>
                <a:effectLst>
                  <a:glow rad="241300">
                    <a:prstClr val="black"/>
                  </a:glow>
                </a:effectLst>
                <a:latin typeface="Lucida Sans Unicode"/>
              </a:rPr>
              <a:t>Hỡi con! Con bắt được mồi rồi tha về. Nó sụm gối, nằm khác nào sư tử đực, Như sư tử cái; há ai dám khiến ngồi lên?</a:t>
            </a:r>
            <a:br>
              <a:rPr lang="vi-VN" sz="2400" dirty="0">
                <a:solidFill>
                  <a:prstClr val="white"/>
                </a:solidFill>
                <a:effectLst>
                  <a:glow rad="241300">
                    <a:prstClr val="black"/>
                  </a:glow>
                </a:effectLst>
                <a:latin typeface="Lucida Sans Unicode"/>
              </a:rPr>
            </a:br>
            <a:r>
              <a:rPr lang="vi-VN" sz="2400" baseline="30000" dirty="0">
                <a:solidFill>
                  <a:prstClr val="white"/>
                </a:solidFill>
                <a:effectLst>
                  <a:glow rad="241300">
                    <a:prstClr val="black"/>
                  </a:glow>
                </a:effectLst>
                <a:latin typeface="Lucida Sans Unicode"/>
              </a:rPr>
              <a:t>10 </a:t>
            </a:r>
            <a:r>
              <a:rPr lang="vi-VN" sz="2400" dirty="0">
                <a:solidFill>
                  <a:prstClr val="white"/>
                </a:solidFill>
                <a:effectLst>
                  <a:glow rad="241300">
                    <a:prstClr val="black"/>
                  </a:glow>
                </a:effectLst>
                <a:latin typeface="Lucida Sans Unicode"/>
              </a:rPr>
              <a:t>Cây phủ việt chẳng hề dời khỏi Giu-đa,Kẻ lập pháp không dứt khỏi giữa chân nó,Cho đến chừng Đấng Si-lô </a:t>
            </a:r>
            <a:r>
              <a:rPr lang="en-US" sz="2400" dirty="0">
                <a:solidFill>
                  <a:prstClr val="white"/>
                </a:solidFill>
                <a:effectLst>
                  <a:glow rad="241300">
                    <a:prstClr val="black"/>
                  </a:glow>
                </a:effectLst>
                <a:latin typeface="Lucida Sans Unicode"/>
              </a:rPr>
              <a:t>(</a:t>
            </a:r>
            <a:r>
              <a:rPr lang="vi-VN" sz="2400" dirty="0">
                <a:solidFill>
                  <a:prstClr val="white"/>
                </a:solidFill>
                <a:effectLst>
                  <a:glow rad="241300">
                    <a:prstClr val="black"/>
                  </a:glow>
                </a:effectLst>
                <a:latin typeface="Lucida Sans Unicode"/>
              </a:rPr>
              <a:t>nghĩa là an nghỉ hay là Đấng dẹp loạn</a:t>
            </a:r>
            <a:r>
              <a:rPr lang="en-US" sz="2400" dirty="0">
                <a:solidFill>
                  <a:prstClr val="white"/>
                </a:solidFill>
                <a:effectLst>
                  <a:glow rad="241300">
                    <a:prstClr val="black"/>
                  </a:glow>
                </a:effectLst>
                <a:latin typeface="Lucida Sans Unicode"/>
              </a:rPr>
              <a:t>)</a:t>
            </a:r>
            <a:r>
              <a:rPr lang="vi-VN" sz="2400" dirty="0">
                <a:solidFill>
                  <a:prstClr val="white"/>
                </a:solidFill>
                <a:effectLst>
                  <a:glow rad="241300">
                    <a:prstClr val="black"/>
                  </a:glow>
                </a:effectLst>
                <a:latin typeface="Lucida Sans Unicode"/>
              </a:rPr>
              <a:t> hiện tới,</a:t>
            </a:r>
            <a:br>
              <a:rPr lang="vi-VN" sz="2400" dirty="0">
                <a:solidFill>
                  <a:prstClr val="white"/>
                </a:solidFill>
                <a:effectLst>
                  <a:glow rad="241300">
                    <a:prstClr val="black"/>
                  </a:glow>
                </a:effectLst>
                <a:latin typeface="Lucida Sans Unicode"/>
              </a:rPr>
            </a:br>
            <a:r>
              <a:rPr lang="vi-VN" sz="2400" dirty="0">
                <a:solidFill>
                  <a:prstClr val="white"/>
                </a:solidFill>
                <a:effectLst>
                  <a:glow rad="241300">
                    <a:prstClr val="black"/>
                  </a:glow>
                </a:effectLst>
                <a:latin typeface="Lucida Sans Unicode"/>
              </a:rPr>
              <a:t>Và các dân vâng phục Đấng đó.</a:t>
            </a:r>
            <a:r>
              <a:rPr lang="en-US" sz="2400" dirty="0">
                <a:solidFill>
                  <a:prstClr val="white"/>
                </a:solidFill>
                <a:effectLst>
                  <a:glow rad="241300">
                    <a:prstClr val="black"/>
                  </a:glow>
                </a:effectLst>
                <a:latin typeface="Lucida Sans Unicode"/>
              </a:rPr>
              <a:t>”</a:t>
            </a:r>
            <a:br>
              <a:rPr lang="vi-VN" dirty="0">
                <a:solidFill>
                  <a:prstClr val="black"/>
                </a:solidFill>
                <a:effectLst>
                  <a:glow rad="241300">
                    <a:prstClr val="black"/>
                  </a:glow>
                </a:effectLst>
                <a:latin typeface="Lucida Sans Unicode"/>
              </a:rPr>
            </a:br>
            <a:endParaRPr lang="en-US" b="1" kern="0" dirty="0">
              <a:solidFill>
                <a:prstClr val="white"/>
              </a:solidFill>
              <a:effectLst>
                <a:glow rad="241300">
                  <a:prstClr val="black"/>
                </a:glow>
              </a:effectLst>
              <a:latin typeface="Lucida Sans Unicode"/>
              <a:ea typeface="ＭＳ Ｐゴシック" charset="-128"/>
              <a:cs typeface="ＭＳ Ｐゴシック" charset="-128"/>
            </a:endParaRPr>
          </a:p>
        </p:txBody>
      </p:sp>
    </p:spTree>
    <p:extLst>
      <p:ext uri="{BB962C8B-B14F-4D97-AF65-F5344CB8AC3E}">
        <p14:creationId xmlns:p14="http://schemas.microsoft.com/office/powerpoint/2010/main" val="377406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211970" name="Rectangle 31"/>
          <p:cNvSpPr>
            <a:spLocks noGrp="1" noChangeArrowheads="1"/>
          </p:cNvSpPr>
          <p:nvPr>
            <p:ph type="title" idx="4294967295"/>
          </p:nvPr>
        </p:nvSpPr>
        <p:spPr/>
        <p:txBody>
          <a:bodyPr/>
          <a:lstStyle/>
          <a:p>
            <a:pPr eaLnBrk="1" hangingPunct="1"/>
            <a:r>
              <a:rPr lang="en-US">
                <a:latin typeface="Times New Roman" charset="0"/>
              </a:rPr>
              <a:t>Blessing All the Tribes</a:t>
            </a:r>
          </a:p>
        </p:txBody>
      </p:sp>
      <p:pic>
        <p:nvPicPr>
          <p:cNvPr id="211971" name="Picture 2" descr="Gen49"/>
          <p:cNvPicPr>
            <a:picLocks noChangeAspect="1" noChangeArrowheads="1"/>
          </p:cNvPicPr>
          <p:nvPr/>
        </p:nvPicPr>
        <p:blipFill>
          <a:blip r:embed="rId3">
            <a:extLst>
              <a:ext uri="{28A0092B-C50C-407E-A947-70E740481C1C}">
                <a14:useLocalDpi xmlns:a14="http://schemas.microsoft.com/office/drawing/2010/main" val="0"/>
              </a:ext>
            </a:extLst>
          </a:blip>
          <a:srcRect l="9956" t="1974" r="3436" b="5769"/>
          <a:stretch>
            <a:fillRect/>
          </a:stretch>
        </p:blipFill>
        <p:spPr bwMode="auto">
          <a:xfrm>
            <a:off x="4114800" y="0"/>
            <a:ext cx="502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71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6916" name="Text Box 4"/>
          <p:cNvSpPr txBox="1">
            <a:spLocks noChangeArrowheads="1"/>
          </p:cNvSpPr>
          <p:nvPr/>
        </p:nvSpPr>
        <p:spPr bwMode="auto">
          <a:xfrm>
            <a:off x="409575" y="3886200"/>
            <a:ext cx="26670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Times New Roman" pitchFamily="18" charset="0"/>
                <a:ea typeface="ＭＳ Ｐゴシック" pitchFamily="34" charset="-128"/>
                <a:cs typeface="+mn-cs"/>
              </a:rPr>
              <a:t>Đan</a:t>
            </a:r>
          </a:p>
        </p:txBody>
      </p:sp>
      <p:sp>
        <p:nvSpPr>
          <p:cNvPr id="806917" name="Text Box 5"/>
          <p:cNvSpPr txBox="1">
            <a:spLocks noChangeArrowheads="1"/>
          </p:cNvSpPr>
          <p:nvPr/>
        </p:nvSpPr>
        <p:spPr bwMode="auto">
          <a:xfrm>
            <a:off x="866775" y="5486400"/>
            <a:ext cx="16002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Times New Roman" pitchFamily="18" charset="0"/>
                <a:ea typeface="ＭＳ Ｐゴシック" pitchFamily="34" charset="-128"/>
                <a:cs typeface="+mn-cs"/>
              </a:rPr>
              <a:t>Si-mê-ôn</a:t>
            </a:r>
          </a:p>
        </p:txBody>
      </p:sp>
      <p:sp>
        <p:nvSpPr>
          <p:cNvPr id="806918" name="Text Box 6"/>
          <p:cNvSpPr txBox="1">
            <a:spLocks noChangeArrowheads="1"/>
          </p:cNvSpPr>
          <p:nvPr/>
        </p:nvSpPr>
        <p:spPr bwMode="auto">
          <a:xfrm>
            <a:off x="2667000" y="4602163"/>
            <a:ext cx="16002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Times New Roman" pitchFamily="18" charset="0"/>
                <a:ea typeface="ＭＳ Ｐゴシック" pitchFamily="34" charset="-128"/>
                <a:cs typeface="+mn-cs"/>
              </a:rPr>
              <a:t>Ru-bên</a:t>
            </a:r>
          </a:p>
        </p:txBody>
      </p:sp>
      <p:sp>
        <p:nvSpPr>
          <p:cNvPr id="806919" name="Text Box 7"/>
          <p:cNvSpPr txBox="1">
            <a:spLocks noChangeArrowheads="1"/>
          </p:cNvSpPr>
          <p:nvPr/>
        </p:nvSpPr>
        <p:spPr bwMode="auto">
          <a:xfrm>
            <a:off x="2847975" y="3459163"/>
            <a:ext cx="1114425"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a:solidFill>
                  <a:schemeClr val="bg1"/>
                </a:solidFill>
              </a:rPr>
              <a:t>Gát</a:t>
            </a:r>
          </a:p>
        </p:txBody>
      </p:sp>
      <p:sp>
        <p:nvSpPr>
          <p:cNvPr id="806920" name="Text Box 8"/>
          <p:cNvSpPr txBox="1">
            <a:spLocks noChangeArrowheads="1"/>
          </p:cNvSpPr>
          <p:nvPr/>
        </p:nvSpPr>
        <p:spPr bwMode="auto">
          <a:xfrm rot="-4167749">
            <a:off x="1987550" y="1363663"/>
            <a:ext cx="26670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Times New Roman" pitchFamily="18" charset="0"/>
                <a:ea typeface="ＭＳ Ｐゴシック" pitchFamily="34" charset="-128"/>
                <a:cs typeface="+mn-cs"/>
              </a:rPr>
              <a:t>Ma-na-se</a:t>
            </a:r>
          </a:p>
        </p:txBody>
      </p:sp>
      <p:sp>
        <p:nvSpPr>
          <p:cNvPr id="806921" name="Text Box 9"/>
          <p:cNvSpPr txBox="1">
            <a:spLocks noChangeArrowheads="1"/>
          </p:cNvSpPr>
          <p:nvPr/>
        </p:nvSpPr>
        <p:spPr bwMode="auto">
          <a:xfrm>
            <a:off x="485775" y="2787650"/>
            <a:ext cx="26670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Times New Roman" pitchFamily="18" charset="0"/>
                <a:ea typeface="ＭＳ Ｐゴシック" pitchFamily="34" charset="-128"/>
                <a:cs typeface="+mn-cs"/>
              </a:rPr>
              <a:t>Ma-na-se</a:t>
            </a:r>
          </a:p>
        </p:txBody>
      </p:sp>
      <p:sp>
        <p:nvSpPr>
          <p:cNvPr id="806922" name="Line 10"/>
          <p:cNvSpPr>
            <a:spLocks noChangeShapeType="1"/>
          </p:cNvSpPr>
          <p:nvPr/>
        </p:nvSpPr>
        <p:spPr bwMode="auto">
          <a:xfrm rot="21079435" flipV="1">
            <a:off x="855663" y="4360863"/>
            <a:ext cx="1066800" cy="152400"/>
          </a:xfrm>
          <a:prstGeom prst="line">
            <a:avLst/>
          </a:prstGeom>
          <a:noFill/>
          <a:ln w="76200">
            <a:solidFill>
              <a:srgbClr val="FF330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23" name="Text Box 11"/>
          <p:cNvSpPr txBox="1">
            <a:spLocks noChangeArrowheads="1"/>
          </p:cNvSpPr>
          <p:nvPr/>
        </p:nvSpPr>
        <p:spPr bwMode="auto">
          <a:xfrm rot="-4409406">
            <a:off x="1369219" y="354806"/>
            <a:ext cx="2668588"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a:solidFill>
                  <a:schemeClr val="bg1"/>
                </a:solidFill>
              </a:rPr>
              <a:t>Nép-ta-li</a:t>
            </a:r>
          </a:p>
        </p:txBody>
      </p:sp>
      <p:sp>
        <p:nvSpPr>
          <p:cNvPr id="806924" name="Text Box 12"/>
          <p:cNvSpPr txBox="1">
            <a:spLocks noChangeArrowheads="1"/>
          </p:cNvSpPr>
          <p:nvPr/>
        </p:nvSpPr>
        <p:spPr bwMode="auto">
          <a:xfrm rot="-4241714">
            <a:off x="973931" y="515144"/>
            <a:ext cx="2668588"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Times New Roman" pitchFamily="18" charset="0"/>
                <a:ea typeface="ＭＳ Ｐゴシック" pitchFamily="34" charset="-128"/>
                <a:cs typeface="+mn-cs"/>
              </a:rPr>
              <a:t>A-se</a:t>
            </a:r>
          </a:p>
        </p:txBody>
      </p:sp>
      <p:sp>
        <p:nvSpPr>
          <p:cNvPr id="806925" name="Line 13"/>
          <p:cNvSpPr>
            <a:spLocks noChangeShapeType="1"/>
          </p:cNvSpPr>
          <p:nvPr/>
        </p:nvSpPr>
        <p:spPr bwMode="auto">
          <a:xfrm rot="21079435" flipV="1">
            <a:off x="1243013" y="2543175"/>
            <a:ext cx="1257300" cy="0"/>
          </a:xfrm>
          <a:prstGeom prst="line">
            <a:avLst/>
          </a:prstGeom>
          <a:noFill/>
          <a:ln w="76200">
            <a:solidFill>
              <a:srgbClr val="FF330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26" name="Line 14"/>
          <p:cNvSpPr>
            <a:spLocks noChangeShapeType="1"/>
          </p:cNvSpPr>
          <p:nvPr/>
        </p:nvSpPr>
        <p:spPr bwMode="auto">
          <a:xfrm rot="-520565">
            <a:off x="942975" y="2079625"/>
            <a:ext cx="1119188" cy="223838"/>
          </a:xfrm>
          <a:prstGeom prst="line">
            <a:avLst/>
          </a:prstGeom>
          <a:noFill/>
          <a:ln w="76200">
            <a:solidFill>
              <a:srgbClr val="FF330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27" name="Text Box 15"/>
          <p:cNvSpPr txBox="1">
            <a:spLocks noChangeArrowheads="1"/>
          </p:cNvSpPr>
          <p:nvPr/>
        </p:nvSpPr>
        <p:spPr bwMode="auto">
          <a:xfrm>
            <a:off x="1781175" y="4144963"/>
            <a:ext cx="10668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Times New Roman" pitchFamily="18" charset="0"/>
                <a:ea typeface="ＭＳ Ｐゴシック" pitchFamily="34" charset="-128"/>
                <a:cs typeface="+mn-cs"/>
              </a:rPr>
              <a:t>Lê-vi</a:t>
            </a:r>
          </a:p>
        </p:txBody>
      </p:sp>
      <p:sp>
        <p:nvSpPr>
          <p:cNvPr id="806928" name="Line 16"/>
          <p:cNvSpPr>
            <a:spLocks noChangeShapeType="1"/>
          </p:cNvSpPr>
          <p:nvPr/>
        </p:nvSpPr>
        <p:spPr bwMode="auto">
          <a:xfrm rot="7241943" flipV="1">
            <a:off x="1018382" y="6284118"/>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29" name="Line 17"/>
          <p:cNvSpPr>
            <a:spLocks noChangeShapeType="1"/>
          </p:cNvSpPr>
          <p:nvPr/>
        </p:nvSpPr>
        <p:spPr bwMode="auto">
          <a:xfrm rot="21079435" flipV="1">
            <a:off x="2695575" y="4191000"/>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30" name="Line 18"/>
          <p:cNvSpPr>
            <a:spLocks noChangeShapeType="1"/>
          </p:cNvSpPr>
          <p:nvPr/>
        </p:nvSpPr>
        <p:spPr bwMode="auto">
          <a:xfrm rot="18864446" flipV="1">
            <a:off x="2162175" y="3733800"/>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31" name="Line 19"/>
          <p:cNvSpPr>
            <a:spLocks noChangeShapeType="1"/>
          </p:cNvSpPr>
          <p:nvPr/>
        </p:nvSpPr>
        <p:spPr bwMode="auto">
          <a:xfrm rot="16143530" flipV="1">
            <a:off x="1476375" y="3657600"/>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32" name="Line 20"/>
          <p:cNvSpPr>
            <a:spLocks noChangeShapeType="1"/>
          </p:cNvSpPr>
          <p:nvPr/>
        </p:nvSpPr>
        <p:spPr bwMode="auto">
          <a:xfrm rot="9363375" flipV="1">
            <a:off x="866775" y="4800600"/>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33" name="Text Box 21"/>
          <p:cNvSpPr txBox="1">
            <a:spLocks noChangeArrowheads="1"/>
          </p:cNvSpPr>
          <p:nvPr/>
        </p:nvSpPr>
        <p:spPr bwMode="auto">
          <a:xfrm>
            <a:off x="752475" y="3429000"/>
            <a:ext cx="26670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a:solidFill>
                  <a:schemeClr val="bg1"/>
                </a:solidFill>
              </a:rPr>
              <a:t>Ép-ra-im</a:t>
            </a:r>
          </a:p>
        </p:txBody>
      </p:sp>
      <p:sp>
        <p:nvSpPr>
          <p:cNvPr id="806934" name="Line 22"/>
          <p:cNvSpPr>
            <a:spLocks noChangeShapeType="1"/>
          </p:cNvSpPr>
          <p:nvPr/>
        </p:nvSpPr>
        <p:spPr bwMode="auto">
          <a:xfrm rot="10706581" flipV="1">
            <a:off x="409575" y="5791200"/>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35" name="Line 23"/>
          <p:cNvSpPr>
            <a:spLocks noChangeShapeType="1"/>
          </p:cNvSpPr>
          <p:nvPr/>
        </p:nvSpPr>
        <p:spPr bwMode="auto">
          <a:xfrm rot="14052217" flipV="1">
            <a:off x="907257" y="5369718"/>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36" name="Line 24"/>
          <p:cNvSpPr>
            <a:spLocks noChangeShapeType="1"/>
          </p:cNvSpPr>
          <p:nvPr/>
        </p:nvSpPr>
        <p:spPr bwMode="auto">
          <a:xfrm rot="3799337" flipV="1">
            <a:off x="1516857" y="6207918"/>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37" name="Line 25"/>
          <p:cNvSpPr>
            <a:spLocks noChangeShapeType="1"/>
          </p:cNvSpPr>
          <p:nvPr/>
        </p:nvSpPr>
        <p:spPr bwMode="auto">
          <a:xfrm rot="17681407" flipV="1">
            <a:off x="1435894" y="5293519"/>
            <a:ext cx="609600" cy="80962"/>
          </a:xfrm>
          <a:prstGeom prst="line">
            <a:avLst/>
          </a:prstGeom>
          <a:noFill/>
          <a:ln w="76200">
            <a:solidFill>
              <a:schemeClr val="accent2"/>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38" name="Line 26"/>
          <p:cNvSpPr>
            <a:spLocks noChangeShapeType="1"/>
          </p:cNvSpPr>
          <p:nvPr/>
        </p:nvSpPr>
        <p:spPr bwMode="auto">
          <a:xfrm rot="6010028" flipV="1">
            <a:off x="1726406" y="5203032"/>
            <a:ext cx="930275" cy="93662"/>
          </a:xfrm>
          <a:prstGeom prst="line">
            <a:avLst/>
          </a:prstGeom>
          <a:noFill/>
          <a:ln w="76200">
            <a:solidFill>
              <a:srgbClr val="800080"/>
            </a:solidFill>
            <a:round/>
            <a:headEnd/>
            <a:tailEnd type="triangle" w="med" len="me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806939" name="Text Box 27"/>
          <p:cNvSpPr txBox="1">
            <a:spLocks noChangeArrowheads="1"/>
          </p:cNvSpPr>
          <p:nvPr/>
        </p:nvSpPr>
        <p:spPr bwMode="auto">
          <a:xfrm>
            <a:off x="900113" y="4732338"/>
            <a:ext cx="13335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Times New Roman" pitchFamily="18" charset="0"/>
                <a:ea typeface="ＭＳ Ｐゴシック" pitchFamily="34" charset="-128"/>
                <a:cs typeface="+mn-cs"/>
              </a:rPr>
              <a:t>Giu-đa</a:t>
            </a:r>
          </a:p>
        </p:txBody>
      </p:sp>
      <p:sp>
        <p:nvSpPr>
          <p:cNvPr id="806940" name="Text Box 28"/>
          <p:cNvSpPr txBox="1">
            <a:spLocks noChangeArrowheads="1"/>
          </p:cNvSpPr>
          <p:nvPr/>
        </p:nvSpPr>
        <p:spPr bwMode="auto">
          <a:xfrm>
            <a:off x="-47625" y="4267200"/>
            <a:ext cx="19812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Times New Roman" pitchFamily="18" charset="0"/>
                <a:ea typeface="ＭＳ Ｐゴシック" pitchFamily="34" charset="-128"/>
                <a:cs typeface="+mn-cs"/>
              </a:rPr>
              <a:t>Bên-gia-min</a:t>
            </a:r>
          </a:p>
        </p:txBody>
      </p:sp>
      <p:sp>
        <p:nvSpPr>
          <p:cNvPr id="806941" name="Text Box 29"/>
          <p:cNvSpPr txBox="1">
            <a:spLocks noChangeArrowheads="1"/>
          </p:cNvSpPr>
          <p:nvPr/>
        </p:nvSpPr>
        <p:spPr bwMode="auto">
          <a:xfrm>
            <a:off x="-47625" y="1752600"/>
            <a:ext cx="18288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Times New Roman" pitchFamily="18" charset="0"/>
                <a:ea typeface="ＭＳ Ｐゴシック" pitchFamily="34" charset="-128"/>
                <a:cs typeface="+mn-cs"/>
              </a:rPr>
              <a:t>Sa-bu-lôn</a:t>
            </a:r>
          </a:p>
        </p:txBody>
      </p:sp>
      <p:sp>
        <p:nvSpPr>
          <p:cNvPr id="806942" name="Text Box 30"/>
          <p:cNvSpPr txBox="1">
            <a:spLocks noChangeArrowheads="1"/>
          </p:cNvSpPr>
          <p:nvPr/>
        </p:nvSpPr>
        <p:spPr bwMode="auto">
          <a:xfrm>
            <a:off x="104775" y="2286000"/>
            <a:ext cx="16764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Times New Roman" pitchFamily="18" charset="0"/>
                <a:ea typeface="ＭＳ Ｐゴシック" pitchFamily="34" charset="-128"/>
                <a:cs typeface="+mn-cs"/>
              </a:rPr>
              <a:t>Y-sa-ca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6916"/>
                                        </p:tgtEl>
                                        <p:attrNameLst>
                                          <p:attrName>style.visibility</p:attrName>
                                        </p:attrNameLst>
                                      </p:cBhvr>
                                      <p:to>
                                        <p:strVal val="visible"/>
                                      </p:to>
                                    </p:set>
                                    <p:animEffect transition="in" filter="dissolve">
                                      <p:cBhvr>
                                        <p:cTn id="7" dur="500"/>
                                        <p:tgtEl>
                                          <p:spTgt spid="8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6919"/>
                                        </p:tgtEl>
                                        <p:attrNameLst>
                                          <p:attrName>style.visibility</p:attrName>
                                        </p:attrNameLst>
                                      </p:cBhvr>
                                      <p:to>
                                        <p:strVal val="visible"/>
                                      </p:to>
                                    </p:set>
                                    <p:animEffect transition="in" filter="dissolve">
                                      <p:cBhvr>
                                        <p:cTn id="12" dur="500"/>
                                        <p:tgtEl>
                                          <p:spTgt spid="8069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6924"/>
                                        </p:tgtEl>
                                        <p:attrNameLst>
                                          <p:attrName>style.visibility</p:attrName>
                                        </p:attrNameLst>
                                      </p:cBhvr>
                                      <p:to>
                                        <p:strVal val="visible"/>
                                      </p:to>
                                    </p:set>
                                    <p:animEffect transition="in" filter="dissolve">
                                      <p:cBhvr>
                                        <p:cTn id="17" dur="500"/>
                                        <p:tgtEl>
                                          <p:spTgt spid="8069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6923"/>
                                        </p:tgtEl>
                                        <p:attrNameLst>
                                          <p:attrName>style.visibility</p:attrName>
                                        </p:attrNameLst>
                                      </p:cBhvr>
                                      <p:to>
                                        <p:strVal val="visible"/>
                                      </p:to>
                                    </p:set>
                                    <p:animEffect transition="in" filter="dissolve">
                                      <p:cBhvr>
                                        <p:cTn id="22" dur="500"/>
                                        <p:tgtEl>
                                          <p:spTgt spid="806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6920"/>
                                        </p:tgtEl>
                                        <p:attrNameLst>
                                          <p:attrName>style.visibility</p:attrName>
                                        </p:attrNameLst>
                                      </p:cBhvr>
                                      <p:to>
                                        <p:strVal val="visible"/>
                                      </p:to>
                                    </p:set>
                                    <p:animEffect transition="in" filter="dissolve">
                                      <p:cBhvr>
                                        <p:cTn id="27" dur="500"/>
                                        <p:tgtEl>
                                          <p:spTgt spid="80692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06921"/>
                                        </p:tgtEl>
                                        <p:attrNameLst>
                                          <p:attrName>style.visibility</p:attrName>
                                        </p:attrNameLst>
                                      </p:cBhvr>
                                      <p:to>
                                        <p:strVal val="visible"/>
                                      </p:to>
                                    </p:set>
                                    <p:animEffect transition="in" filter="dissolve">
                                      <p:cBhvr>
                                        <p:cTn id="30" dur="500"/>
                                        <p:tgtEl>
                                          <p:spTgt spid="806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06933"/>
                                        </p:tgtEl>
                                        <p:attrNameLst>
                                          <p:attrName>style.visibility</p:attrName>
                                        </p:attrNameLst>
                                      </p:cBhvr>
                                      <p:to>
                                        <p:strVal val="visible"/>
                                      </p:to>
                                    </p:set>
                                    <p:animEffect transition="in" filter="dissolve">
                                      <p:cBhvr>
                                        <p:cTn id="35" dur="500"/>
                                        <p:tgtEl>
                                          <p:spTgt spid="80693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06940"/>
                                        </p:tgtEl>
                                        <p:attrNameLst>
                                          <p:attrName>style.visibility</p:attrName>
                                        </p:attrNameLst>
                                      </p:cBhvr>
                                      <p:to>
                                        <p:strVal val="visible"/>
                                      </p:to>
                                    </p:set>
                                    <p:animEffect transition="in" filter="dissolve">
                                      <p:cBhvr>
                                        <p:cTn id="40" dur="500"/>
                                        <p:tgtEl>
                                          <p:spTgt spid="806940"/>
                                        </p:tgtEl>
                                      </p:cBhvr>
                                    </p:animEffect>
                                  </p:childTnLst>
                                </p:cTn>
                              </p:par>
                              <p:par>
                                <p:cTn id="41" presetID="1" presetClass="entr" presetSubtype="0" fill="hold" nodeType="withEffect">
                                  <p:stCondLst>
                                    <p:cond delay="0"/>
                                  </p:stCondLst>
                                  <p:childTnLst>
                                    <p:set>
                                      <p:cBhvr>
                                        <p:cTn id="42" dur="1" fill="hold">
                                          <p:stCondLst>
                                            <p:cond delay="0"/>
                                          </p:stCondLst>
                                        </p:cTn>
                                        <p:tgtEl>
                                          <p:spTgt spid="806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6" grpId="0" autoUpdateAnimBg="0"/>
      <p:bldP spid="806919" grpId="0"/>
      <p:bldP spid="806920" grpId="0"/>
      <p:bldP spid="806921" grpId="0"/>
      <p:bldP spid="806923" grpId="0" autoUpdateAnimBg="0"/>
      <p:bldP spid="806924" grpId="0" autoUpdateAnimBg="0"/>
      <p:bldP spid="806933" grpId="0"/>
      <p:bldP spid="8069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822723"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822724" name="Text Box 4"/>
          <p:cNvSpPr txBox="1">
            <a:spLocks noChangeArrowheads="1"/>
          </p:cNvSpPr>
          <p:nvPr/>
        </p:nvSpPr>
        <p:spPr bwMode="auto">
          <a:xfrm>
            <a:off x="533400" y="5029200"/>
            <a:ext cx="26670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400" b="1">
                <a:solidFill>
                  <a:schemeClr val="bg1"/>
                </a:solidFill>
                <a:latin typeface="Arial" charset="0"/>
                <a:ea typeface="ＭＳ Ｐゴシック" pitchFamily="34" charset="-128"/>
                <a:cs typeface="+mn-cs"/>
              </a:rPr>
              <a:t>SỰ KiỆN 1-11</a:t>
            </a:r>
          </a:p>
        </p:txBody>
      </p:sp>
      <p:sp>
        <p:nvSpPr>
          <p:cNvPr id="1822725" name="Text Box 5"/>
          <p:cNvSpPr txBox="1">
            <a:spLocks noChangeArrowheads="1"/>
          </p:cNvSpPr>
          <p:nvPr/>
        </p:nvSpPr>
        <p:spPr bwMode="auto">
          <a:xfrm>
            <a:off x="3200400" y="5029200"/>
            <a:ext cx="33528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400" b="1">
                <a:solidFill>
                  <a:schemeClr val="bg1"/>
                </a:solidFill>
                <a:latin typeface="Arial" charset="0"/>
                <a:ea typeface="ＭＳ Ｐゴシック" pitchFamily="34" charset="-128"/>
                <a:cs typeface="+mn-cs"/>
              </a:rPr>
              <a:t>Con người 12-50</a:t>
            </a:r>
          </a:p>
        </p:txBody>
      </p:sp>
      <p:sp>
        <p:nvSpPr>
          <p:cNvPr id="158725" name="Text Box 6"/>
          <p:cNvSpPr txBox="1">
            <a:spLocks noChangeArrowheads="1"/>
          </p:cNvSpPr>
          <p:nvPr/>
        </p:nvSpPr>
        <p:spPr bwMode="auto">
          <a:xfrm rot="-3589555">
            <a:off x="-31749" y="3144837"/>
            <a:ext cx="3567112"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latin typeface="Arial" charset="0"/>
              </a:rPr>
              <a:t> Sáng tạo  </a:t>
            </a:r>
            <a:r>
              <a:rPr lang="en-US" sz="2000" b="1">
                <a:solidFill>
                  <a:schemeClr val="bg1"/>
                </a:solidFill>
                <a:latin typeface="Arial" charset="0"/>
              </a:rPr>
              <a:t>1-2</a:t>
            </a:r>
          </a:p>
        </p:txBody>
      </p:sp>
      <p:sp>
        <p:nvSpPr>
          <p:cNvPr id="1822727" name="Text Box 7"/>
          <p:cNvSpPr txBox="1">
            <a:spLocks noChangeArrowheads="1"/>
          </p:cNvSpPr>
          <p:nvPr/>
        </p:nvSpPr>
        <p:spPr bwMode="auto">
          <a:xfrm rot="-3639023">
            <a:off x="1081087" y="3778251"/>
            <a:ext cx="1890713"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Sa ngã </a:t>
            </a:r>
            <a:r>
              <a:rPr lang="en-US" sz="2000" b="1">
                <a:solidFill>
                  <a:schemeClr val="bg1"/>
                </a:solidFill>
                <a:latin typeface="Arial" charset="0"/>
                <a:ea typeface="ＭＳ Ｐゴシック" pitchFamily="34" charset="-128"/>
                <a:cs typeface="+mn-cs"/>
              </a:rPr>
              <a:t>3-5</a:t>
            </a:r>
          </a:p>
        </p:txBody>
      </p:sp>
      <p:sp>
        <p:nvSpPr>
          <p:cNvPr id="1822728" name="Text Box 8"/>
          <p:cNvSpPr txBox="1">
            <a:spLocks noChangeArrowheads="1"/>
          </p:cNvSpPr>
          <p:nvPr/>
        </p:nvSpPr>
        <p:spPr bwMode="auto">
          <a:xfrm rot="-3594488">
            <a:off x="1528763" y="3421062"/>
            <a:ext cx="2732088"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Hồng thủy </a:t>
            </a:r>
            <a:r>
              <a:rPr lang="en-US" sz="2000" b="1">
                <a:solidFill>
                  <a:schemeClr val="bg1"/>
                </a:solidFill>
                <a:latin typeface="Arial" charset="0"/>
                <a:ea typeface="ＭＳ Ｐゴシック" pitchFamily="34" charset="-128"/>
                <a:cs typeface="+mn-cs"/>
              </a:rPr>
              <a:t>6-9</a:t>
            </a:r>
          </a:p>
        </p:txBody>
      </p:sp>
      <p:sp>
        <p:nvSpPr>
          <p:cNvPr id="158728" name="Text Box 9"/>
          <p:cNvSpPr txBox="1">
            <a:spLocks noChangeArrowheads="1"/>
          </p:cNvSpPr>
          <p:nvPr/>
        </p:nvSpPr>
        <p:spPr bwMode="auto">
          <a:xfrm rot="-3665365">
            <a:off x="2008188" y="3019425"/>
            <a:ext cx="3602037"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latin typeface="Arial" charset="0"/>
              </a:rPr>
              <a:t>Các dân tộc </a:t>
            </a:r>
            <a:r>
              <a:rPr lang="en-US" sz="2000" b="1">
                <a:solidFill>
                  <a:schemeClr val="bg1"/>
                </a:solidFill>
                <a:latin typeface="Arial" charset="0"/>
              </a:rPr>
              <a:t>10-11</a:t>
            </a:r>
          </a:p>
        </p:txBody>
      </p:sp>
      <p:sp>
        <p:nvSpPr>
          <p:cNvPr id="158729" name="Text Box 10"/>
          <p:cNvSpPr txBox="1">
            <a:spLocks noChangeArrowheads="1"/>
          </p:cNvSpPr>
          <p:nvPr/>
        </p:nvSpPr>
        <p:spPr bwMode="auto">
          <a:xfrm rot="-3578126">
            <a:off x="2179637" y="1736726"/>
            <a:ext cx="6278563"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latin typeface="Arial" charset="0"/>
              </a:rPr>
              <a:t>Áp-ra-ham</a:t>
            </a:r>
            <a:r>
              <a:rPr lang="en-US" sz="1800" b="1">
                <a:solidFill>
                  <a:schemeClr val="bg1"/>
                </a:solidFill>
                <a:latin typeface="Arial" charset="0"/>
              </a:rPr>
              <a:t> </a:t>
            </a:r>
            <a:r>
              <a:rPr lang="en-US" sz="1600" b="1">
                <a:solidFill>
                  <a:schemeClr val="bg1"/>
                </a:solidFill>
                <a:latin typeface="Arial" charset="0"/>
              </a:rPr>
              <a:t>12-25:18</a:t>
            </a:r>
            <a:endParaRPr lang="en-US" sz="1200" b="1">
              <a:solidFill>
                <a:schemeClr val="bg1"/>
              </a:solidFill>
              <a:latin typeface="Arial" charset="0"/>
            </a:endParaRPr>
          </a:p>
        </p:txBody>
      </p:sp>
      <p:sp>
        <p:nvSpPr>
          <p:cNvPr id="1822731" name="Text Box 11"/>
          <p:cNvSpPr txBox="1">
            <a:spLocks noChangeArrowheads="1"/>
          </p:cNvSpPr>
          <p:nvPr/>
        </p:nvSpPr>
        <p:spPr bwMode="auto">
          <a:xfrm rot="-3537139">
            <a:off x="3640932" y="2920206"/>
            <a:ext cx="3659188"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000" b="1">
                <a:solidFill>
                  <a:schemeClr val="bg1"/>
                </a:solidFill>
                <a:latin typeface="Arial" charset="0"/>
              </a:rPr>
              <a:t>Y-sác 25:19-26:35</a:t>
            </a:r>
          </a:p>
        </p:txBody>
      </p:sp>
      <p:sp>
        <p:nvSpPr>
          <p:cNvPr id="1822732" name="Text Box 12"/>
          <p:cNvSpPr txBox="1">
            <a:spLocks noChangeArrowheads="1"/>
          </p:cNvSpPr>
          <p:nvPr/>
        </p:nvSpPr>
        <p:spPr bwMode="auto">
          <a:xfrm rot="-3573633">
            <a:off x="4442619" y="3371057"/>
            <a:ext cx="2732087"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b="1">
                <a:solidFill>
                  <a:schemeClr val="bg1"/>
                </a:solidFill>
                <a:latin typeface="Arial" charset="0"/>
                <a:ea typeface="ＭＳ Ｐゴシック" pitchFamily="34" charset="-128"/>
                <a:cs typeface="+mn-cs"/>
              </a:rPr>
              <a:t>Gia-cốp </a:t>
            </a:r>
            <a:r>
              <a:rPr lang="en-US" sz="1800" b="1">
                <a:solidFill>
                  <a:schemeClr val="bg1"/>
                </a:solidFill>
                <a:latin typeface="Arial" charset="0"/>
                <a:ea typeface="ＭＳ Ｐゴシック" pitchFamily="34" charset="-128"/>
                <a:cs typeface="+mn-cs"/>
              </a:rPr>
              <a:t>27-36</a:t>
            </a:r>
          </a:p>
        </p:txBody>
      </p:sp>
      <p:sp>
        <p:nvSpPr>
          <p:cNvPr id="1822733" name="Line 13"/>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2734" name="Line 14"/>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2735" name="Line 15"/>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2736" name="Line 16"/>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2737" name="Line 17"/>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2738" name="Line 18"/>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2739" name="Line 19"/>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58739" name="Text Box 20"/>
          <p:cNvSpPr txBox="1">
            <a:spLocks noChangeArrowheads="1"/>
          </p:cNvSpPr>
          <p:nvPr/>
        </p:nvSpPr>
        <p:spPr bwMode="auto">
          <a:xfrm>
            <a:off x="5394325" y="715963"/>
            <a:ext cx="28956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Lịch sử tổ phụ</a:t>
            </a:r>
          </a:p>
        </p:txBody>
      </p:sp>
      <p:grpSp>
        <p:nvGrpSpPr>
          <p:cNvPr id="158740" name="Group 21"/>
          <p:cNvGrpSpPr>
            <a:grpSpLocks/>
          </p:cNvGrpSpPr>
          <p:nvPr/>
        </p:nvGrpSpPr>
        <p:grpSpPr bwMode="auto">
          <a:xfrm>
            <a:off x="2514600" y="533400"/>
            <a:ext cx="6019800" cy="938213"/>
            <a:chOff x="1584" y="336"/>
            <a:chExt cx="3792" cy="591"/>
          </a:xfrm>
        </p:grpSpPr>
        <p:sp>
          <p:nvSpPr>
            <p:cNvPr id="1822742" name="Rectangle 2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822743" name="Line 23"/>
            <p:cNvSpPr>
              <a:spLocks noChangeShapeType="1"/>
            </p:cNvSpPr>
            <p:nvPr/>
          </p:nvSpPr>
          <p:spPr bwMode="auto">
            <a:xfrm flipV="1">
              <a:off x="3300" y="345"/>
              <a:ext cx="0" cy="576"/>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158741" name="Group 24"/>
          <p:cNvGrpSpPr>
            <a:grpSpLocks/>
          </p:cNvGrpSpPr>
          <p:nvPr/>
        </p:nvGrpSpPr>
        <p:grpSpPr bwMode="auto">
          <a:xfrm>
            <a:off x="533400" y="4953000"/>
            <a:ext cx="6019800" cy="685800"/>
            <a:chOff x="336" y="3120"/>
            <a:chExt cx="3792" cy="432"/>
          </a:xfrm>
        </p:grpSpPr>
        <p:sp>
          <p:nvSpPr>
            <p:cNvPr id="1822745" name="Rectangle 2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822746" name="Line 26"/>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158742" name="Group 27"/>
          <p:cNvGrpSpPr>
            <a:grpSpLocks/>
          </p:cNvGrpSpPr>
          <p:nvPr/>
        </p:nvGrpSpPr>
        <p:grpSpPr bwMode="auto">
          <a:xfrm>
            <a:off x="533400" y="5638800"/>
            <a:ext cx="6019800" cy="685800"/>
            <a:chOff x="336" y="3120"/>
            <a:chExt cx="3792" cy="432"/>
          </a:xfrm>
        </p:grpSpPr>
        <p:sp>
          <p:nvSpPr>
            <p:cNvPr id="1822748" name="Rectangle 2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822749" name="Line 29"/>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sp>
        <p:nvSpPr>
          <p:cNvPr id="158743" name="Text Box 30"/>
          <p:cNvSpPr txBox="1">
            <a:spLocks noChangeArrowheads="1"/>
          </p:cNvSpPr>
          <p:nvPr/>
        </p:nvSpPr>
        <p:spPr bwMode="auto">
          <a:xfrm>
            <a:off x="457200" y="5668963"/>
            <a:ext cx="2819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chemeClr val="bg1"/>
                </a:solidFill>
                <a:latin typeface="Arial" charset="0"/>
              </a:rPr>
              <a:t>Các chủng tộc</a:t>
            </a:r>
          </a:p>
        </p:txBody>
      </p:sp>
      <p:sp>
        <p:nvSpPr>
          <p:cNvPr id="1822751" name="Text Box 31"/>
          <p:cNvSpPr txBox="1">
            <a:spLocks noChangeArrowheads="1"/>
          </p:cNvSpPr>
          <p:nvPr/>
        </p:nvSpPr>
        <p:spPr bwMode="auto">
          <a:xfrm>
            <a:off x="3336925" y="5668963"/>
            <a:ext cx="315595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400" b="1">
                <a:solidFill>
                  <a:schemeClr val="bg1"/>
                </a:solidFill>
                <a:latin typeface="Arial" charset="0"/>
                <a:ea typeface="ＭＳ Ｐゴシック" pitchFamily="34" charset="-128"/>
                <a:cs typeface="+mn-cs"/>
              </a:rPr>
              <a:t>Chủng tộc Hê-bơ-rơ</a:t>
            </a:r>
          </a:p>
        </p:txBody>
      </p:sp>
      <p:sp>
        <p:nvSpPr>
          <p:cNvPr id="1822752" name="Line 32"/>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2753" name="Line 33"/>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2754" name="Line 34"/>
          <p:cNvSpPr>
            <a:spLocks noChangeShapeType="1"/>
          </p:cNvSpPr>
          <p:nvPr/>
        </p:nvSpPr>
        <p:spPr bwMode="auto">
          <a:xfrm>
            <a:off x="3200400" y="49530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822755" name="Line 35"/>
          <p:cNvSpPr>
            <a:spLocks noChangeShapeType="1"/>
          </p:cNvSpPr>
          <p:nvPr/>
        </p:nvSpPr>
        <p:spPr bwMode="auto">
          <a:xfrm>
            <a:off x="3200400" y="56388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58749" name="Text Box 36"/>
          <p:cNvSpPr txBox="1">
            <a:spLocks noChangeArrowheads="1"/>
          </p:cNvSpPr>
          <p:nvPr/>
        </p:nvSpPr>
        <p:spPr bwMode="auto">
          <a:xfrm>
            <a:off x="2606675" y="806450"/>
            <a:ext cx="2505075"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Tiền sử</a:t>
            </a:r>
          </a:p>
        </p:txBody>
      </p:sp>
      <p:sp>
        <p:nvSpPr>
          <p:cNvPr id="158750" name="Text Box 37"/>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56</a:t>
            </a:r>
          </a:p>
        </p:txBody>
      </p:sp>
      <p:sp>
        <p:nvSpPr>
          <p:cNvPr id="1822758" name="Rectangle 38"/>
          <p:cNvSpPr>
            <a:spLocks noGrp="1" noChangeArrowheads="1"/>
          </p:cNvSpPr>
          <p:nvPr>
            <p:ph type="title" idx="4294967295"/>
          </p:nvPr>
        </p:nvSpPr>
        <p:spPr>
          <a:xfrm>
            <a:off x="6781800" y="4953000"/>
            <a:ext cx="2362200" cy="1905000"/>
          </a:xfrm>
          <a:effectLst>
            <a:outerShdw blurRad="63500" dist="35921" dir="2700000" algn="ctr" rotWithShape="0">
              <a:schemeClr val="tx2"/>
            </a:outerShdw>
          </a:effectLst>
        </p:spPr>
        <p:txBody>
          <a:bodyPr/>
          <a:lstStyle/>
          <a:p>
            <a:pPr eaLnBrk="1" hangingPunct="1">
              <a:defRPr/>
            </a:pPr>
            <a:r>
              <a:rPr lang="en-US" sz="3600" i="1">
                <a:solidFill>
                  <a:schemeClr val="bg1"/>
                </a:solidFill>
                <a:latin typeface="Times New Roman" charset="0"/>
                <a:cs typeface="+mj-cs"/>
              </a:rPr>
              <a:t>Cuộc đời Gia-cốp</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31"/>
                                        </p:tgtEl>
                                        <p:attrNameLst>
                                          <p:attrName>style.visibility</p:attrName>
                                        </p:attrNameLst>
                                      </p:cBhvr>
                                      <p:to>
                                        <p:strVal val="visible"/>
                                      </p:to>
                                    </p:set>
                                    <p:animEffect transition="in" filter="dissolve">
                                      <p:cBhvr>
                                        <p:cTn id="7" dur="500"/>
                                        <p:tgtEl>
                                          <p:spTgt spid="18227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32"/>
                                        </p:tgtEl>
                                        <p:attrNameLst>
                                          <p:attrName>style.visibility</p:attrName>
                                        </p:attrNameLst>
                                      </p:cBhvr>
                                      <p:to>
                                        <p:strVal val="visible"/>
                                      </p:to>
                                    </p:set>
                                    <p:animEffect transition="in" filter="dissolve">
                                      <p:cBhvr>
                                        <p:cTn id="12" dur="500"/>
                                        <p:tgtEl>
                                          <p:spTgt spid="182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31" grpId="0" autoUpdateAnimBg="0"/>
      <p:bldP spid="182273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081" name="Picture 3" descr="Israel Map Tribes West.png"/>
          <p:cNvPicPr>
            <a:picLocks noChangeAspect="1"/>
          </p:cNvPicPr>
          <p:nvPr/>
        </p:nvPicPr>
        <p:blipFill>
          <a:blip r:embed="rId3">
            <a:extLst>
              <a:ext uri="{28A0092B-C50C-407E-A947-70E740481C1C}">
                <a14:useLocalDpi xmlns:a14="http://schemas.microsoft.com/office/drawing/2010/main" val="0"/>
              </a:ext>
            </a:extLst>
          </a:blip>
          <a:srcRect l="14163"/>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a:ex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3200" b="1" dirty="0">
                <a:solidFill>
                  <a:srgbClr val="FFFF00"/>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3200" b="1" dirty="0">
                <a:solidFill>
                  <a:srgbClr val="CCFFCC"/>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3200" b="1" dirty="0">
                <a:solidFill>
                  <a:srgbClr val="CCFFCC"/>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fontAlgn="auto">
              <a:spcBef>
                <a:spcPct val="50000"/>
              </a:spcBef>
              <a:spcAft>
                <a:spcPts val="0"/>
              </a:spcAft>
              <a:defRPr/>
            </a:pPr>
            <a:r>
              <a:rPr lang="en-US" sz="3200" b="1" dirty="0">
                <a:solidFill>
                  <a:srgbClr val="CCFFCC"/>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3200" b="1" dirty="0">
                <a:solidFill>
                  <a:srgbClr val="FFFF00"/>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3200" b="1" dirty="0">
                <a:solidFill>
                  <a:srgbClr val="FFFF00"/>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Asher</a:t>
            </a:r>
          </a:p>
        </p:txBody>
      </p:sp>
      <p:sp>
        <p:nvSpPr>
          <p:cNvPr id="21" name="Line 17"/>
          <p:cNvSpPr>
            <a:spLocks noChangeShapeType="1"/>
          </p:cNvSpPr>
          <p:nvPr/>
        </p:nvSpPr>
        <p:spPr bwMode="auto">
          <a:xfrm rot="21079435" flipV="1">
            <a:off x="5441742" y="1657350"/>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3200" b="1" dirty="0">
                <a:solidFill>
                  <a:srgbClr val="66FF33"/>
                </a:solidFill>
                <a:effectLst>
                  <a:glow rad="101600">
                    <a:srgbClr val="000000">
                      <a:alpha val="75000"/>
                    </a:srgbClr>
                  </a:glow>
                </a:effectLst>
                <a:latin typeface="Arial"/>
                <a:cs typeface="Arial"/>
              </a:rPr>
              <a:t>Moab</a:t>
            </a: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fontAlgn="auto">
              <a:spcBef>
                <a:spcPct val="50000"/>
              </a:spcBef>
              <a:spcAft>
                <a:spcPts val="0"/>
              </a:spcAft>
              <a:defRPr/>
            </a:pPr>
            <a:r>
              <a:rPr lang="en-US" sz="3200" b="1" dirty="0">
                <a:solidFill>
                  <a:srgbClr val="66FF33"/>
                </a:solidFill>
                <a:effectLst>
                  <a:glow rad="101600">
                    <a:srgbClr val="000000">
                      <a:alpha val="75000"/>
                    </a:srgbClr>
                  </a:glow>
                </a:effectLst>
                <a:latin typeface="Arial"/>
                <a:cs typeface="Arial"/>
              </a:rPr>
              <a:t>Ammon</a:t>
            </a: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3200" b="1" dirty="0">
                <a:solidFill>
                  <a:srgbClr val="66FF33"/>
                </a:solidFill>
                <a:effectLst>
                  <a:glow rad="101600">
                    <a:srgbClr val="000000">
                      <a:alpha val="75000"/>
                    </a:srgbClr>
                  </a:glow>
                </a:effectLst>
                <a:latin typeface="Arial"/>
                <a:cs typeface="Arial"/>
              </a:rPr>
              <a:t>Edom</a:t>
            </a: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fontAlgn="auto">
              <a:spcBef>
                <a:spcPct val="50000"/>
              </a:spcBef>
              <a:spcAft>
                <a:spcPts val="0"/>
              </a:spcAft>
              <a:defRPr/>
            </a:pPr>
            <a:r>
              <a:rPr lang="en-US" sz="3200" b="1">
                <a:solidFill>
                  <a:srgbClr val="FFFFFF"/>
                </a:solidFill>
                <a:effectLst>
                  <a:glow rad="101600">
                    <a:srgbClr val="000000">
                      <a:alpha val="75000"/>
                    </a:srgbClr>
                  </a:glow>
                </a:effectLst>
                <a:latin typeface="Arial"/>
                <a:cs typeface="Arial"/>
              </a:rPr>
              <a:t>Issachar</a:t>
            </a: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2400" b="1" dirty="0">
                <a:solidFill>
                  <a:srgbClr val="66FF33"/>
                </a:solidFill>
                <a:effectLst>
                  <a:glow rad="101600">
                    <a:srgbClr val="000000">
                      <a:alpha val="75000"/>
                    </a:srgbClr>
                  </a:glow>
                </a:effectLst>
                <a:latin typeface="Arial"/>
                <a:cs typeface="Arial"/>
              </a:rPr>
              <a:t>Neighboring nations related by blood</a:t>
            </a: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2400" b="1" dirty="0">
                <a:solidFill>
                  <a:srgbClr val="FFFF00"/>
                </a:solidFill>
                <a:effectLst>
                  <a:glow rad="101600">
                    <a:srgbClr val="000000">
                      <a:alpha val="75000"/>
                    </a:srgbClr>
                  </a:glow>
                </a:effectLst>
                <a:latin typeface="Arial"/>
                <a:cs typeface="Arial"/>
              </a:rPr>
              <a:t>Firstborn double portion &amp; kingly tribe</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2400" b="1" dirty="0">
                <a:solidFill>
                  <a:srgbClr val="FFFFFF"/>
                </a:solidFill>
                <a:effectLst>
                  <a:glow rad="101600">
                    <a:srgbClr val="000000">
                      <a:alpha val="75000"/>
                    </a:srgbClr>
                  </a:glow>
                </a:effectLst>
                <a:latin typeface="Arial"/>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en-US" sz="2400" b="1" dirty="0">
                <a:solidFill>
                  <a:srgbClr val="CCFFCC"/>
                </a:solidFill>
                <a:effectLst>
                  <a:glow rad="101600">
                    <a:srgbClr val="000000">
                      <a:alpha val="75000"/>
                    </a:srgbClr>
                  </a:glow>
                </a:effectLst>
                <a:latin typeface="Arial"/>
                <a:cs typeface="Arial"/>
              </a:rPr>
              <a:t>Eastern tribes</a:t>
            </a:r>
          </a:p>
        </p:txBody>
      </p:sp>
      <p:sp>
        <p:nvSpPr>
          <p:cNvPr id="43010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pPr>
            <a:r>
              <a:rPr lang="en-US" sz="2400" b="1">
                <a:solidFill>
                  <a:srgbClr val="FFFFFF"/>
                </a:solidFill>
                <a:latin typeface="Arial"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5140871" y="359092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Benjamin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431113" name="Picture 3" descr="Blank 8"/>
            <p:cNvPicPr>
              <a:picLocks noChangeAspect="1" noChangeArrowheads="1"/>
            </p:cNvPicPr>
            <p:nvPr/>
          </p:nvPicPr>
          <p:blipFill>
            <a:blip r:embed="rId3">
              <a:extLst>
                <a:ext uri="{28A0092B-C50C-407E-A947-70E740481C1C}">
                  <a14:useLocalDpi xmlns:a14="http://schemas.microsoft.com/office/drawing/2010/main" val="0"/>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14" name="Rectangle 4"/>
            <p:cNvSpPr>
              <a:spLocks noChangeArrowheads="1"/>
            </p:cNvSpPr>
            <p:nvPr/>
          </p:nvSpPr>
          <p:spPr bwMode="auto">
            <a:xfrm>
              <a:off x="2974" y="576"/>
              <a:ext cx="1394"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spcBef>
                  <a:spcPct val="0"/>
                </a:spcBef>
              </a:pPr>
              <a:r>
                <a:rPr lang="en-US">
                  <a:solidFill>
                    <a:srgbClr val="000514"/>
                  </a:solidFill>
                  <a:latin typeface="Arial Black" charset="0"/>
                </a:rPr>
                <a:t>Millennial Israel</a:t>
              </a:r>
              <a:br>
                <a:rPr lang="en-US">
                  <a:solidFill>
                    <a:srgbClr val="000514"/>
                  </a:solidFill>
                  <a:latin typeface="Arial Black" charset="0"/>
                </a:rPr>
              </a:br>
              <a:r>
                <a:rPr lang="en-US">
                  <a:solidFill>
                    <a:srgbClr val="000514"/>
                  </a:solidFill>
                  <a:latin typeface="Arial Black" charset="0"/>
                </a:rPr>
                <a:t>(Ezek. 47-48)</a:t>
              </a:r>
            </a:p>
          </p:txBody>
        </p:sp>
        <p:sp>
          <p:nvSpPr>
            <p:cNvPr id="431115" name="Text Box 5"/>
            <p:cNvSpPr txBox="1">
              <a:spLocks noChangeArrowheads="1"/>
            </p:cNvSpPr>
            <p:nvPr/>
          </p:nvSpPr>
          <p:spPr bwMode="auto">
            <a:xfrm>
              <a:off x="4704" y="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Dan</a:t>
              </a:r>
            </a:p>
          </p:txBody>
        </p:sp>
        <p:sp>
          <p:nvSpPr>
            <p:cNvPr id="431116" name="Text Box 6"/>
            <p:cNvSpPr txBox="1">
              <a:spLocks noChangeArrowheads="1"/>
            </p:cNvSpPr>
            <p:nvPr/>
          </p:nvSpPr>
          <p:spPr bwMode="auto">
            <a:xfrm>
              <a:off x="4607" y="252"/>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Asher</a:t>
              </a:r>
            </a:p>
          </p:txBody>
        </p:sp>
        <p:sp>
          <p:nvSpPr>
            <p:cNvPr id="431117" name="Text Box 7"/>
            <p:cNvSpPr txBox="1">
              <a:spLocks noChangeArrowheads="1"/>
            </p:cNvSpPr>
            <p:nvPr/>
          </p:nvSpPr>
          <p:spPr bwMode="auto">
            <a:xfrm>
              <a:off x="4464" y="50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Naphtali</a:t>
              </a:r>
            </a:p>
          </p:txBody>
        </p:sp>
        <p:sp>
          <p:nvSpPr>
            <p:cNvPr id="431118" name="Text Box 8"/>
            <p:cNvSpPr txBox="1">
              <a:spLocks noChangeArrowheads="1"/>
            </p:cNvSpPr>
            <p:nvPr/>
          </p:nvSpPr>
          <p:spPr bwMode="auto">
            <a:xfrm>
              <a:off x="4416" y="75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Manasseh</a:t>
              </a:r>
            </a:p>
          </p:txBody>
        </p:sp>
        <p:sp>
          <p:nvSpPr>
            <p:cNvPr id="431119" name="Text Box 9"/>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Ephraim</a:t>
              </a:r>
            </a:p>
          </p:txBody>
        </p:sp>
        <p:sp>
          <p:nvSpPr>
            <p:cNvPr id="431120" name="Text Box 10"/>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Reuben</a:t>
              </a:r>
            </a:p>
          </p:txBody>
        </p:sp>
        <p:sp>
          <p:nvSpPr>
            <p:cNvPr id="431121" name="Text Box 11"/>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Judah</a:t>
              </a:r>
            </a:p>
          </p:txBody>
        </p:sp>
        <p:sp>
          <p:nvSpPr>
            <p:cNvPr id="431122"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1600" b="1">
                  <a:solidFill>
                    <a:srgbClr val="000514"/>
                  </a:solidFill>
                  <a:latin typeface="Arial" charset="0"/>
                </a:rPr>
                <a:t>Leaders &amp; Temple</a:t>
              </a:r>
            </a:p>
          </p:txBody>
        </p:sp>
        <p:sp>
          <p:nvSpPr>
            <p:cNvPr id="431123" name="Text Box 13"/>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Benjamin</a:t>
              </a:r>
            </a:p>
          </p:txBody>
        </p:sp>
        <p:sp>
          <p:nvSpPr>
            <p:cNvPr id="431124" name="Text Box 14"/>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Simeon</a:t>
              </a:r>
            </a:p>
          </p:txBody>
        </p:sp>
        <p:sp>
          <p:nvSpPr>
            <p:cNvPr id="431125" name="Text Box 15"/>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Issachar</a:t>
              </a:r>
            </a:p>
          </p:txBody>
        </p:sp>
        <p:sp>
          <p:nvSpPr>
            <p:cNvPr id="431126" name="Text Box 16"/>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Zebulun</a:t>
              </a:r>
            </a:p>
          </p:txBody>
        </p:sp>
        <p:sp>
          <p:nvSpPr>
            <p:cNvPr id="431127"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rgbClr val="000514"/>
                  </a:solidFill>
                  <a:latin typeface="Arial" charset="0"/>
                </a:rPr>
                <a:t>Gad</a:t>
              </a:r>
            </a:p>
          </p:txBody>
        </p:sp>
      </p:grpSp>
      <p:pic>
        <p:nvPicPr>
          <p:cNvPr id="431107" name="Picture 1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4224" t="4465" r="10783" b="18527"/>
          <a:stretch>
            <a:fillRect/>
          </a:stretch>
        </p:blipFill>
        <p:spPr>
          <a:xfrm>
            <a:off x="-76200" y="0"/>
            <a:ext cx="4800600" cy="6858000"/>
          </a:xfrm>
          <a:noFill/>
          <a:ln w="57150">
            <a:solidFill>
              <a:schemeClr val="bg2"/>
            </a:solidFill>
          </a:ln>
          <a:extLst>
            <a:ext uri="{909E8E84-426E-40dd-AFC4-6F175D3DCCD1}">
              <a14:hiddenFill xmlns:a14="http://schemas.microsoft.com/office/drawing/2010/main" xmlns="">
                <a:solidFill>
                  <a:srgbClr val="FFFFFF"/>
                </a:solidFill>
              </a14:hiddenFill>
            </a:ext>
          </a:extLst>
        </p:spPr>
      </p:pic>
      <p:sp>
        <p:nvSpPr>
          <p:cNvPr id="408580" name="Rectangle 19"/>
          <p:cNvSpPr>
            <a:spLocks noGrp="1" noRot="1" noChangeArrowheads="1"/>
          </p:cNvSpPr>
          <p:nvPr>
            <p:ph type="title"/>
          </p:nvPr>
        </p:nvSpPr>
        <p:spPr>
          <a:xfrm>
            <a:off x="0" y="0"/>
            <a:ext cx="7010400" cy="762000"/>
          </a:xfrm>
          <a:gradFill rotWithShape="0">
            <a:gsLst>
              <a:gs pos="0">
                <a:srgbClr val="0000FF"/>
              </a:gs>
              <a:gs pos="100000">
                <a:srgbClr val="000076"/>
              </a:gs>
            </a:gsLst>
            <a:path path="shape">
              <a:fillToRect l="50000" t="50000" r="50000" b="50000"/>
            </a:path>
          </a:gradFill>
          <a:ln cap="flat">
            <a:solidFill>
              <a:schemeClr val="bg2"/>
            </a:solidFill>
          </a:ln>
        </p:spPr>
        <p:txBody>
          <a:bodyPr/>
          <a:lstStyle/>
          <a:p>
            <a:pPr>
              <a:defRPr/>
            </a:pPr>
            <a:r>
              <a:rPr lang="en-US" dirty="0">
                <a:effectLst>
                  <a:outerShdw blurRad="38100" dist="38100" dir="2700000" algn="tl">
                    <a:srgbClr val="000000">
                      <a:alpha val="43137"/>
                    </a:srgbClr>
                  </a:outerShdw>
                </a:effectLst>
                <a:latin typeface="Arial" charset="0"/>
                <a:ea typeface="ＭＳ Ｐゴシック" charset="0"/>
                <a:cs typeface="Arial" charset="0"/>
              </a:rPr>
              <a:t>Tribal Redistribution</a:t>
            </a:r>
          </a:p>
        </p:txBody>
      </p:sp>
      <p:sp>
        <p:nvSpPr>
          <p:cNvPr id="431109"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spcBef>
                <a:spcPct val="0"/>
              </a:spcBef>
            </a:pPr>
            <a:r>
              <a:rPr lang="en-US">
                <a:solidFill>
                  <a:srgbClr val="000514"/>
                </a:solidFill>
                <a:latin typeface="Arial Black" charset="0"/>
              </a:rPr>
              <a:t>After Conquest</a:t>
            </a:r>
            <a:br>
              <a:rPr lang="en-US">
                <a:solidFill>
                  <a:srgbClr val="000514"/>
                </a:solidFill>
                <a:latin typeface="Arial Black" charset="0"/>
              </a:rPr>
            </a:br>
            <a:r>
              <a:rPr lang="en-US">
                <a:solidFill>
                  <a:srgbClr val="000514"/>
                </a:solidFill>
                <a:latin typeface="Arial Black" charset="0"/>
              </a:rPr>
              <a:t>(Josh. 13)</a:t>
            </a:r>
          </a:p>
        </p:txBody>
      </p:sp>
      <p:sp>
        <p:nvSpPr>
          <p:cNvPr id="431110" name="Text Box 21"/>
          <p:cNvSpPr txBox="1">
            <a:spLocks noChangeArrowheads="1"/>
          </p:cNvSpPr>
          <p:nvPr/>
        </p:nvSpPr>
        <p:spPr bwMode="auto">
          <a:xfrm>
            <a:off x="8305800" y="0"/>
            <a:ext cx="844550" cy="8223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pPr>
            <a:r>
              <a:rPr lang="en-US" sz="2400" b="1">
                <a:solidFill>
                  <a:srgbClr val="000514"/>
                </a:solidFill>
                <a:latin typeface="Arial" charset="0"/>
              </a:rPr>
              <a:t>146</a:t>
            </a:r>
          </a:p>
          <a:p>
            <a:pPr algn="ctr">
              <a:spcBef>
                <a:spcPct val="0"/>
              </a:spcBef>
            </a:pPr>
            <a:r>
              <a:rPr lang="en-US" sz="2400" b="1">
                <a:solidFill>
                  <a:srgbClr val="000514"/>
                </a:solidFill>
                <a:latin typeface="Arial" charset="0"/>
              </a:rPr>
              <a:t>147</a:t>
            </a:r>
          </a:p>
        </p:txBody>
      </p:sp>
      <p:sp>
        <p:nvSpPr>
          <p:cNvPr id="431111" name="TextBox 21"/>
          <p:cNvSpPr txBox="1">
            <a:spLocks noChangeArrowheads="1"/>
          </p:cNvSpPr>
          <p:nvPr/>
        </p:nvSpPr>
        <p:spPr bwMode="auto">
          <a:xfrm>
            <a:off x="381000" y="5980113"/>
            <a:ext cx="8153400" cy="95408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a:solidFill>
                  <a:srgbClr val="FFFFFF"/>
                </a:solidFill>
                <a:latin typeface="Arial" charset="0"/>
                <a:cs typeface="Arial" charset="0"/>
              </a:rPr>
              <a:t>Millennial Jerusalem in Ezekiel 47 retains its central location but is south (not north) of Judah</a:t>
            </a:r>
          </a:p>
        </p:txBody>
      </p:sp>
      <p:sp>
        <p:nvSpPr>
          <p:cNvPr id="23" name="Striped Right Arrow 22"/>
          <p:cNvSpPr/>
          <p:nvPr/>
        </p:nvSpPr>
        <p:spPr bwMode="auto">
          <a:xfrm rot="20445390">
            <a:off x="1925638" y="4524375"/>
            <a:ext cx="4627562" cy="533400"/>
          </a:xfrm>
          <a:prstGeom prst="stripedRightArrow">
            <a:avLst/>
          </a:prstGeom>
          <a:solidFill>
            <a:srgbClr val="000514"/>
          </a:solidFill>
          <a:ln w="9525" cap="flat" cmpd="sng" algn="ctr">
            <a:solidFill>
              <a:schemeClr val="tx1"/>
            </a:solidFill>
            <a:prstDash val="solid"/>
            <a:round/>
            <a:headEnd type="none" w="med" len="med"/>
            <a:tailEnd type="none" w="med" len="med"/>
          </a:ln>
          <a:effectLst/>
        </p:spPr>
        <p:txBody>
          <a:bodyPr wrap="none"/>
          <a:lstStyle/>
          <a:p>
            <a:pPr eaLnBrk="0" hangingPunct="0">
              <a:spcBef>
                <a:spcPct val="0"/>
              </a:spcBef>
              <a:defRPr/>
            </a:pPr>
            <a:endParaRPr lang="en-US" sz="1800">
              <a:solidFill>
                <a:srgbClr val="FFFFFF"/>
              </a:solidFill>
              <a:latin typeface="Arial" pitchFamily="-10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14018"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14019" name="Picture 4" descr="OJSSP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1050"/>
            <a:ext cx="4325938"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4020" name="Picture 5" descr="OJSSS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124200"/>
            <a:ext cx="4419600" cy="326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6" name="Text Box 6"/>
          <p:cNvSpPr txBox="1">
            <a:spLocks noChangeArrowheads="1"/>
          </p:cNvSpPr>
          <p:nvPr/>
        </p:nvSpPr>
        <p:spPr bwMode="auto">
          <a:xfrm>
            <a:off x="4572000" y="1371600"/>
            <a:ext cx="4267200" cy="12509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i="1">
                <a:solidFill>
                  <a:schemeClr val="bg1"/>
                </a:solidFill>
                <a:latin typeface="Arial" charset="0"/>
              </a:rPr>
              <a:t>Các anh toan làm hại em,</a:t>
            </a:r>
            <a:r>
              <a:rPr lang="en-US" sz="4000" b="1" i="1">
                <a:solidFill>
                  <a:schemeClr val="bg1"/>
                </a:solidFill>
              </a:rPr>
              <a:t> </a:t>
            </a:r>
          </a:p>
        </p:txBody>
      </p:sp>
      <p:sp>
        <p:nvSpPr>
          <p:cNvPr id="214022" name="Text Box 7"/>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chemeClr val="bg1"/>
                </a:solidFill>
              </a:rPr>
              <a:t>Sáng 50:20 (NIV)</a:t>
            </a:r>
          </a:p>
        </p:txBody>
      </p:sp>
      <p:sp>
        <p:nvSpPr>
          <p:cNvPr id="808968" name="Text Box 8"/>
          <p:cNvSpPr txBox="1">
            <a:spLocks noChangeArrowheads="1"/>
          </p:cNvSpPr>
          <p:nvPr/>
        </p:nvSpPr>
        <p:spPr bwMode="auto">
          <a:xfrm>
            <a:off x="152400" y="3565525"/>
            <a:ext cx="4724400" cy="28384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i="1">
                <a:solidFill>
                  <a:schemeClr val="bg1"/>
                </a:solidFill>
                <a:latin typeface="Arial" charset="0"/>
              </a:rPr>
              <a:t>Nhưng Đức Chúa Trời toan làm điều ích cho em, hầu cứu mạng sống nhiều người.</a:t>
            </a:r>
          </a:p>
        </p:txBody>
      </p:sp>
      <p:sp>
        <p:nvSpPr>
          <p:cNvPr id="214024" name="Rectangle 9"/>
          <p:cNvSpPr>
            <a:spLocks noGrp="1" noChangeArrowheads="1"/>
          </p:cNvSpPr>
          <p:nvPr>
            <p:ph type="title" idx="4294967295"/>
          </p:nvPr>
        </p:nvSpPr>
        <p:spPr>
          <a:xfrm>
            <a:off x="0" y="152400"/>
            <a:ext cx="9144000" cy="533400"/>
          </a:xfrm>
        </p:spPr>
        <p:txBody>
          <a:bodyPr/>
          <a:lstStyle/>
          <a:p>
            <a:pPr eaLnBrk="1" hangingPunct="1"/>
            <a:r>
              <a:rPr lang="en-US" sz="2800" b="1" u="sng">
                <a:solidFill>
                  <a:schemeClr val="bg1"/>
                </a:solidFill>
                <a:latin typeface="Arial" charset="0"/>
              </a:rPr>
              <a:t>Giô-sép biết mục đích tối thượng của Đức Chúa Trời</a:t>
            </a:r>
            <a:endParaRPr lang="en-US" sz="3600">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08966"/>
                                        </p:tgtEl>
                                        <p:attrNameLst>
                                          <p:attrName>style.visibility</p:attrName>
                                        </p:attrNameLst>
                                      </p:cBhvr>
                                      <p:to>
                                        <p:strVal val="visible"/>
                                      </p:to>
                                    </p:set>
                                    <p:animEffect transition="in" filter="dissolve">
                                      <p:cBhvr>
                                        <p:cTn id="7" dur="500"/>
                                        <p:tgtEl>
                                          <p:spTgt spid="808966"/>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808968"/>
                                        </p:tgtEl>
                                        <p:attrNameLst>
                                          <p:attrName>style.visibility</p:attrName>
                                        </p:attrNameLst>
                                      </p:cBhvr>
                                      <p:to>
                                        <p:strVal val="visible"/>
                                      </p:to>
                                    </p:set>
                                    <p:animEffect transition="in" filter="dissolve">
                                      <p:cBhvr>
                                        <p:cTn id="11" dur="500"/>
                                        <p:tgtEl>
                                          <p:spTgt spid="80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6" grpId="0" autoUpdateAnimBg="0"/>
      <p:bldP spid="808968"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idx="4294967295"/>
          </p:nvPr>
        </p:nvSpPr>
        <p:spPr>
          <a:xfrm>
            <a:off x="4724400" y="198438"/>
            <a:ext cx="3657600" cy="487362"/>
          </a:xfrm>
        </p:spPr>
        <p:txBody>
          <a:bodyPr/>
          <a:lstStyle/>
          <a:p>
            <a:pPr eaLnBrk="1" hangingPunct="1"/>
            <a:r>
              <a:rPr lang="en-US" sz="1800">
                <a:solidFill>
                  <a:srgbClr val="FFFF00"/>
                </a:solidFill>
                <a:latin typeface="Times New Roman" charset="0"/>
              </a:rPr>
              <a:t>Patriarchal Family Tree</a:t>
            </a:r>
            <a:endParaRPr lang="en-US" sz="1800">
              <a:latin typeface="Times New Roman" charset="0"/>
            </a:endParaRPr>
          </a:p>
        </p:txBody>
      </p:sp>
      <p:sp>
        <p:nvSpPr>
          <p:cNvPr id="216067"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endParaRPr lang="en-US">
              <a:solidFill>
                <a:srgbClr val="000000"/>
              </a:solidFill>
            </a:endParaRPr>
          </a:p>
        </p:txBody>
      </p:sp>
      <p:sp>
        <p:nvSpPr>
          <p:cNvPr id="216068" name="Text Box 3"/>
          <p:cNvSpPr txBox="1">
            <a:spLocks noChangeArrowheads="1"/>
          </p:cNvSpPr>
          <p:nvPr/>
        </p:nvSpPr>
        <p:spPr bwMode="auto">
          <a:xfrm>
            <a:off x="3657600" y="7620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Tha-rê</a:t>
            </a:r>
          </a:p>
        </p:txBody>
      </p:sp>
      <p:sp>
        <p:nvSpPr>
          <p:cNvPr id="216069" name="Text Box 4"/>
          <p:cNvSpPr txBox="1">
            <a:spLocks noChangeArrowheads="1"/>
          </p:cNvSpPr>
          <p:nvPr/>
        </p:nvSpPr>
        <p:spPr bwMode="auto">
          <a:xfrm>
            <a:off x="777875" y="1385888"/>
            <a:ext cx="13033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Cha-ran</a:t>
            </a:r>
          </a:p>
        </p:txBody>
      </p:sp>
      <p:sp>
        <p:nvSpPr>
          <p:cNvPr id="216070" name="Text Box 5"/>
          <p:cNvSpPr txBox="1">
            <a:spLocks noChangeArrowheads="1"/>
          </p:cNvSpPr>
          <p:nvPr/>
        </p:nvSpPr>
        <p:spPr bwMode="auto">
          <a:xfrm>
            <a:off x="3657600" y="13716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Na-cô</a:t>
            </a:r>
          </a:p>
        </p:txBody>
      </p:sp>
      <p:sp>
        <p:nvSpPr>
          <p:cNvPr id="216071" name="Text Box 6"/>
          <p:cNvSpPr txBox="1">
            <a:spLocks noChangeArrowheads="1"/>
          </p:cNvSpPr>
          <p:nvPr/>
        </p:nvSpPr>
        <p:spPr bwMode="auto">
          <a:xfrm>
            <a:off x="6400800" y="1371600"/>
            <a:ext cx="1828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Áp-ra-ham</a:t>
            </a:r>
            <a:endParaRPr lang="en-US" sz="2000" b="1">
              <a:solidFill>
                <a:srgbClr val="009900"/>
              </a:solidFill>
              <a:latin typeface="Arial" charset="0"/>
              <a:cs typeface="Arial" charset="0"/>
            </a:endParaRPr>
          </a:p>
        </p:txBody>
      </p:sp>
      <p:sp>
        <p:nvSpPr>
          <p:cNvPr id="216072" name="Text Box 7"/>
          <p:cNvSpPr txBox="1">
            <a:spLocks noChangeArrowheads="1"/>
          </p:cNvSpPr>
          <p:nvPr/>
        </p:nvSpPr>
        <p:spPr bwMode="auto">
          <a:xfrm>
            <a:off x="914400" y="2133600"/>
            <a:ext cx="1028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Lót</a:t>
            </a:r>
          </a:p>
        </p:txBody>
      </p:sp>
      <p:sp>
        <p:nvSpPr>
          <p:cNvPr id="216073" name="Text Box 8"/>
          <p:cNvSpPr txBox="1">
            <a:spLocks noChangeArrowheads="1"/>
          </p:cNvSpPr>
          <p:nvPr/>
        </p:nvSpPr>
        <p:spPr bwMode="auto">
          <a:xfrm>
            <a:off x="3505200" y="2057400"/>
            <a:ext cx="1371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Bê-tu-ên</a:t>
            </a:r>
          </a:p>
        </p:txBody>
      </p:sp>
      <p:sp>
        <p:nvSpPr>
          <p:cNvPr id="216074" name="Text Box 9"/>
          <p:cNvSpPr txBox="1">
            <a:spLocks noChangeArrowheads="1"/>
          </p:cNvSpPr>
          <p:nvPr/>
        </p:nvSpPr>
        <p:spPr bwMode="auto">
          <a:xfrm>
            <a:off x="5257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(A-ga) </a:t>
            </a:r>
          </a:p>
          <a:p>
            <a:pPr algn="ctr" eaLnBrk="1" hangingPunct="1"/>
            <a:r>
              <a:rPr lang="en-US" sz="2000" b="1">
                <a:solidFill>
                  <a:srgbClr val="000000"/>
                </a:solidFill>
                <a:latin typeface="Arial" charset="0"/>
                <a:cs typeface="Arial" charset="0"/>
              </a:rPr>
              <a:t>Ích-ma-ên</a:t>
            </a:r>
          </a:p>
        </p:txBody>
      </p:sp>
      <p:sp>
        <p:nvSpPr>
          <p:cNvPr id="216075" name="Text Box 10"/>
          <p:cNvSpPr txBox="1">
            <a:spLocks noChangeArrowheads="1"/>
          </p:cNvSpPr>
          <p:nvPr/>
        </p:nvSpPr>
        <p:spPr bwMode="auto">
          <a:xfrm>
            <a:off x="7162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(Sa-ra) </a:t>
            </a:r>
          </a:p>
          <a:p>
            <a:pPr algn="ctr" eaLnBrk="1" hangingPunct="1"/>
            <a:r>
              <a:rPr lang="en-US" sz="2000" b="1">
                <a:solidFill>
                  <a:srgbClr val="007000"/>
                </a:solidFill>
                <a:latin typeface="Arial" charset="0"/>
                <a:cs typeface="Arial" charset="0"/>
              </a:rPr>
              <a:t>Y-sác</a:t>
            </a:r>
            <a:endParaRPr lang="en-US" sz="2000" b="1">
              <a:solidFill>
                <a:srgbClr val="009900"/>
              </a:solidFill>
              <a:latin typeface="Arial" charset="0"/>
              <a:cs typeface="Arial" charset="0"/>
            </a:endParaRPr>
          </a:p>
        </p:txBody>
      </p:sp>
      <p:sp>
        <p:nvSpPr>
          <p:cNvPr id="216076" name="Text Box 11"/>
          <p:cNvSpPr txBox="1">
            <a:spLocks noChangeArrowheads="1"/>
          </p:cNvSpPr>
          <p:nvPr/>
        </p:nvSpPr>
        <p:spPr bwMode="auto">
          <a:xfrm>
            <a:off x="2743200" y="2940050"/>
            <a:ext cx="2895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La-ban     </a:t>
            </a:r>
            <a:r>
              <a:rPr lang="en-US" sz="2000" b="1">
                <a:solidFill>
                  <a:srgbClr val="FF00FF"/>
                </a:solidFill>
                <a:latin typeface="Arial" charset="0"/>
                <a:cs typeface="Arial" charset="0"/>
              </a:rPr>
              <a:t>Rê-be-ca</a:t>
            </a:r>
          </a:p>
        </p:txBody>
      </p:sp>
      <p:sp>
        <p:nvSpPr>
          <p:cNvPr id="216077" name="Text Box 12"/>
          <p:cNvSpPr txBox="1">
            <a:spLocks noChangeArrowheads="1"/>
          </p:cNvSpPr>
          <p:nvPr/>
        </p:nvSpPr>
        <p:spPr bwMode="auto">
          <a:xfrm>
            <a:off x="2133600" y="3581400"/>
            <a:ext cx="99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00FF"/>
                </a:solidFill>
                <a:latin typeface="Arial" charset="0"/>
                <a:cs typeface="Arial" charset="0"/>
              </a:rPr>
              <a:t>Lê-a</a:t>
            </a:r>
          </a:p>
        </p:txBody>
      </p:sp>
      <p:sp>
        <p:nvSpPr>
          <p:cNvPr id="216078" name="Text Box 13"/>
          <p:cNvSpPr txBox="1">
            <a:spLocks noChangeArrowheads="1"/>
          </p:cNvSpPr>
          <p:nvPr/>
        </p:nvSpPr>
        <p:spPr bwMode="auto">
          <a:xfrm>
            <a:off x="6492875" y="3382963"/>
            <a:ext cx="99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Ê-sau</a:t>
            </a:r>
            <a:endParaRPr lang="en-US" sz="2000" b="1">
              <a:solidFill>
                <a:srgbClr val="33CC33"/>
              </a:solidFill>
              <a:latin typeface="Arial" charset="0"/>
              <a:cs typeface="Arial" charset="0"/>
            </a:endParaRPr>
          </a:p>
        </p:txBody>
      </p:sp>
      <p:sp>
        <p:nvSpPr>
          <p:cNvPr id="216079" name="Text Box 14"/>
          <p:cNvSpPr txBox="1">
            <a:spLocks noChangeArrowheads="1"/>
          </p:cNvSpPr>
          <p:nvPr/>
        </p:nvSpPr>
        <p:spPr bwMode="auto">
          <a:xfrm>
            <a:off x="76200" y="4267200"/>
            <a:ext cx="1981200" cy="24003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(Lê-a)</a:t>
            </a:r>
            <a:r>
              <a:rPr lang="en-US" sz="2000" b="1">
                <a:solidFill>
                  <a:srgbClr val="000000"/>
                </a:solidFill>
                <a:latin typeface="Arial" charset="0"/>
                <a:cs typeface="Arial" charset="0"/>
              </a:rPr>
              <a:t>  </a:t>
            </a:r>
          </a:p>
          <a:p>
            <a:pPr algn="ctr" eaLnBrk="1" hangingPunct="1">
              <a:spcBef>
                <a:spcPct val="50000"/>
              </a:spcBef>
            </a:pPr>
            <a:r>
              <a:rPr lang="en-US" sz="2000" b="1">
                <a:solidFill>
                  <a:srgbClr val="000000"/>
                </a:solidFill>
                <a:latin typeface="Arial" charset="0"/>
                <a:cs typeface="Arial" charset="0"/>
              </a:rPr>
              <a:t>Ru-bên, </a:t>
            </a:r>
            <a:br>
              <a:rPr lang="en-US" sz="2000" b="1">
                <a:solidFill>
                  <a:srgbClr val="000000"/>
                </a:solidFill>
                <a:latin typeface="Arial" charset="0"/>
                <a:cs typeface="Arial" charset="0"/>
              </a:rPr>
            </a:br>
            <a:r>
              <a:rPr lang="en-US" sz="2000" b="1">
                <a:solidFill>
                  <a:srgbClr val="000000"/>
                </a:solidFill>
                <a:latin typeface="Arial" charset="0"/>
                <a:cs typeface="Arial" charset="0"/>
              </a:rPr>
              <a:t>Si-mê-ôn, </a:t>
            </a:r>
            <a:br>
              <a:rPr lang="en-US" sz="2000" b="1">
                <a:solidFill>
                  <a:srgbClr val="000000"/>
                </a:solidFill>
                <a:latin typeface="Arial" charset="0"/>
                <a:cs typeface="Arial" charset="0"/>
              </a:rPr>
            </a:br>
            <a:r>
              <a:rPr lang="en-US" sz="2000" b="1">
                <a:solidFill>
                  <a:srgbClr val="000000"/>
                </a:solidFill>
                <a:latin typeface="Arial" charset="0"/>
                <a:cs typeface="Arial" charset="0"/>
              </a:rPr>
              <a:t>Lê-vi, </a:t>
            </a:r>
            <a:br>
              <a:rPr lang="en-US" sz="2000" b="1">
                <a:solidFill>
                  <a:srgbClr val="000000"/>
                </a:solidFill>
                <a:latin typeface="Arial" charset="0"/>
                <a:cs typeface="Arial" charset="0"/>
              </a:rPr>
            </a:br>
            <a:r>
              <a:rPr lang="en-US" sz="2000" b="1">
                <a:solidFill>
                  <a:srgbClr val="000000"/>
                </a:solidFill>
                <a:latin typeface="Arial" charset="0"/>
                <a:cs typeface="Arial" charset="0"/>
              </a:rPr>
              <a:t>Giu-đa,</a:t>
            </a:r>
            <a:br>
              <a:rPr lang="en-US" sz="2000" b="1">
                <a:solidFill>
                  <a:srgbClr val="000000"/>
                </a:solidFill>
                <a:latin typeface="Arial" charset="0"/>
                <a:cs typeface="Arial" charset="0"/>
              </a:rPr>
            </a:br>
            <a:r>
              <a:rPr lang="en-US" sz="2000" b="1">
                <a:solidFill>
                  <a:srgbClr val="000000"/>
                </a:solidFill>
                <a:latin typeface="Arial" charset="0"/>
                <a:cs typeface="Arial" charset="0"/>
              </a:rPr>
              <a:t>Y-sa-ca, </a:t>
            </a:r>
            <a:br>
              <a:rPr lang="en-US" sz="2000" b="1">
                <a:solidFill>
                  <a:srgbClr val="000000"/>
                </a:solidFill>
                <a:latin typeface="Arial" charset="0"/>
                <a:cs typeface="Arial" charset="0"/>
              </a:rPr>
            </a:br>
            <a:r>
              <a:rPr lang="en-US" sz="2000" b="1">
                <a:solidFill>
                  <a:srgbClr val="000000"/>
                </a:solidFill>
                <a:latin typeface="Arial" charset="0"/>
                <a:cs typeface="Arial" charset="0"/>
              </a:rPr>
              <a:t>Sa-bu-lôn</a:t>
            </a:r>
            <a:endParaRPr lang="en-US" sz="2000" b="1">
              <a:solidFill>
                <a:srgbClr val="009900"/>
              </a:solidFill>
              <a:latin typeface="Arial" charset="0"/>
              <a:cs typeface="Arial" charset="0"/>
            </a:endParaRPr>
          </a:p>
        </p:txBody>
      </p:sp>
      <p:sp>
        <p:nvSpPr>
          <p:cNvPr id="216080" name="Text Box 15"/>
          <p:cNvSpPr txBox="1">
            <a:spLocks noChangeArrowheads="1"/>
          </p:cNvSpPr>
          <p:nvPr/>
        </p:nvSpPr>
        <p:spPr bwMode="auto">
          <a:xfrm>
            <a:off x="2133600" y="4267200"/>
            <a:ext cx="1828800" cy="8731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(Xinh-ba)</a:t>
            </a:r>
          </a:p>
          <a:p>
            <a:pPr algn="ctr" eaLnBrk="1" hangingPunct="1">
              <a:spcBef>
                <a:spcPct val="50000"/>
              </a:spcBef>
            </a:pPr>
            <a:r>
              <a:rPr lang="en-US" sz="2000" b="1">
                <a:solidFill>
                  <a:srgbClr val="000000"/>
                </a:solidFill>
                <a:latin typeface="Arial" charset="0"/>
                <a:cs typeface="Arial" charset="0"/>
              </a:rPr>
              <a:t>Gát, A-se</a:t>
            </a:r>
          </a:p>
        </p:txBody>
      </p:sp>
      <p:sp>
        <p:nvSpPr>
          <p:cNvPr id="216081" name="Text Box 16"/>
          <p:cNvSpPr txBox="1">
            <a:spLocks noChangeArrowheads="1"/>
          </p:cNvSpPr>
          <p:nvPr/>
        </p:nvSpPr>
        <p:spPr bwMode="auto">
          <a:xfrm>
            <a:off x="4038600" y="4267200"/>
            <a:ext cx="1905000" cy="8731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(Bi-la)</a:t>
            </a:r>
            <a:r>
              <a:rPr lang="en-US" sz="2000" b="1">
                <a:solidFill>
                  <a:srgbClr val="000000"/>
                </a:solidFill>
                <a:latin typeface="Arial" charset="0"/>
                <a:cs typeface="Arial" charset="0"/>
              </a:rPr>
              <a:t> </a:t>
            </a:r>
          </a:p>
          <a:p>
            <a:pPr algn="ctr" eaLnBrk="1" hangingPunct="1">
              <a:spcBef>
                <a:spcPct val="50000"/>
              </a:spcBef>
            </a:pPr>
            <a:r>
              <a:rPr lang="en-US" sz="2000" b="1">
                <a:solidFill>
                  <a:srgbClr val="000000"/>
                </a:solidFill>
                <a:latin typeface="Arial" charset="0"/>
                <a:cs typeface="Arial" charset="0"/>
              </a:rPr>
              <a:t>Đan, Nép-ta-li</a:t>
            </a:r>
          </a:p>
        </p:txBody>
      </p:sp>
      <p:sp>
        <p:nvSpPr>
          <p:cNvPr id="216082" name="Text Box 17"/>
          <p:cNvSpPr txBox="1">
            <a:spLocks noChangeArrowheads="1"/>
          </p:cNvSpPr>
          <p:nvPr/>
        </p:nvSpPr>
        <p:spPr bwMode="auto">
          <a:xfrm>
            <a:off x="6096000" y="4267200"/>
            <a:ext cx="3048000" cy="7207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(Ra-chên)</a:t>
            </a:r>
            <a:r>
              <a:rPr lang="en-US" sz="2000" b="1">
                <a:solidFill>
                  <a:srgbClr val="000000"/>
                </a:solidFill>
                <a:latin typeface="Arial" charset="0"/>
                <a:cs typeface="Arial" charset="0"/>
              </a:rPr>
              <a:t> </a:t>
            </a:r>
            <a:r>
              <a:rPr lang="en-US" sz="2000" b="1">
                <a:solidFill>
                  <a:srgbClr val="007000"/>
                </a:solidFill>
                <a:latin typeface="Arial" charset="0"/>
                <a:cs typeface="Arial" charset="0"/>
              </a:rPr>
              <a:t>Giô-sép</a:t>
            </a:r>
            <a:r>
              <a:rPr lang="en-US" sz="2000" b="1">
                <a:solidFill>
                  <a:srgbClr val="000000"/>
                </a:solidFill>
                <a:latin typeface="Arial" charset="0"/>
                <a:cs typeface="Arial" charset="0"/>
              </a:rPr>
              <a:t>, Bên-gia-min</a:t>
            </a:r>
          </a:p>
        </p:txBody>
      </p:sp>
      <p:sp>
        <p:nvSpPr>
          <p:cNvPr id="216083" name="Text Box 18"/>
          <p:cNvSpPr txBox="1">
            <a:spLocks noChangeArrowheads="1"/>
          </p:cNvSpPr>
          <p:nvPr/>
        </p:nvSpPr>
        <p:spPr bwMode="auto">
          <a:xfrm>
            <a:off x="7742238" y="5600700"/>
            <a:ext cx="1447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Ép-ra-im</a:t>
            </a:r>
            <a:endParaRPr lang="en-US" sz="2000" b="1">
              <a:solidFill>
                <a:srgbClr val="000000"/>
              </a:solidFill>
              <a:latin typeface="Arial" charset="0"/>
              <a:cs typeface="Arial" charset="0"/>
            </a:endParaRPr>
          </a:p>
        </p:txBody>
      </p:sp>
      <p:sp>
        <p:nvSpPr>
          <p:cNvPr id="216084"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85"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86"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87"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88"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89"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90"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91"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92"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93"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94"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95"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96"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97"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98" name="Line 33"/>
          <p:cNvSpPr>
            <a:spLocks noChangeShapeType="1"/>
          </p:cNvSpPr>
          <p:nvPr/>
        </p:nvSpPr>
        <p:spPr bwMode="auto">
          <a:xfrm>
            <a:off x="2590800" y="3505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99" name="Line 34"/>
          <p:cNvSpPr>
            <a:spLocks noChangeShapeType="1"/>
          </p:cNvSpPr>
          <p:nvPr/>
        </p:nvSpPr>
        <p:spPr bwMode="auto">
          <a:xfrm rot="-5400000">
            <a:off x="24765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00" name="Line 35"/>
          <p:cNvSpPr>
            <a:spLocks noChangeShapeType="1"/>
          </p:cNvSpPr>
          <p:nvPr/>
        </p:nvSpPr>
        <p:spPr bwMode="auto">
          <a:xfrm rot="-5400000">
            <a:off x="41529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01" name="Line 36"/>
          <p:cNvSpPr>
            <a:spLocks noChangeShapeType="1"/>
          </p:cNvSpPr>
          <p:nvPr/>
        </p:nvSpPr>
        <p:spPr bwMode="auto">
          <a:xfrm rot="-5400000">
            <a:off x="3314700" y="3390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02" name="Text Box 37"/>
          <p:cNvSpPr txBox="1">
            <a:spLocks noChangeArrowheads="1"/>
          </p:cNvSpPr>
          <p:nvPr/>
        </p:nvSpPr>
        <p:spPr bwMode="auto">
          <a:xfrm>
            <a:off x="3581400" y="3581400"/>
            <a:ext cx="1600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00FF"/>
                </a:solidFill>
                <a:latin typeface="Arial" charset="0"/>
                <a:cs typeface="Arial" charset="0"/>
              </a:rPr>
              <a:t>Ra-chên</a:t>
            </a:r>
          </a:p>
        </p:txBody>
      </p:sp>
      <p:grpSp>
        <p:nvGrpSpPr>
          <p:cNvPr id="216103" name="Group 38"/>
          <p:cNvGrpSpPr>
            <a:grpSpLocks/>
          </p:cNvGrpSpPr>
          <p:nvPr/>
        </p:nvGrpSpPr>
        <p:grpSpPr bwMode="auto">
          <a:xfrm>
            <a:off x="7086600" y="2971800"/>
            <a:ext cx="1447800" cy="457200"/>
            <a:chOff x="4512" y="1824"/>
            <a:chExt cx="1056" cy="288"/>
          </a:xfrm>
        </p:grpSpPr>
        <p:sp>
          <p:nvSpPr>
            <p:cNvPr id="216125"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26"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27"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28"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6104" name="Text Box 43"/>
          <p:cNvSpPr txBox="1">
            <a:spLocks noChangeArrowheads="1"/>
          </p:cNvSpPr>
          <p:nvPr/>
        </p:nvSpPr>
        <p:spPr bwMode="auto">
          <a:xfrm>
            <a:off x="7916863" y="3382963"/>
            <a:ext cx="1219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Gia-cốp</a:t>
            </a:r>
          </a:p>
        </p:txBody>
      </p:sp>
      <p:sp>
        <p:nvSpPr>
          <p:cNvPr id="216105" name="Line 44"/>
          <p:cNvSpPr>
            <a:spLocks noChangeShapeType="1"/>
          </p:cNvSpPr>
          <p:nvPr/>
        </p:nvSpPr>
        <p:spPr bwMode="auto">
          <a:xfrm flipV="1">
            <a:off x="1066800" y="4022725"/>
            <a:ext cx="7483475" cy="15875"/>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06" name="Line 45"/>
          <p:cNvSpPr>
            <a:spLocks noChangeShapeType="1"/>
          </p:cNvSpPr>
          <p:nvPr/>
        </p:nvSpPr>
        <p:spPr bwMode="auto">
          <a:xfrm rot="-5400000">
            <a:off x="72771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07" name="Line 46"/>
          <p:cNvSpPr>
            <a:spLocks noChangeShapeType="1"/>
          </p:cNvSpPr>
          <p:nvPr/>
        </p:nvSpPr>
        <p:spPr bwMode="auto">
          <a:xfrm rot="-5400000">
            <a:off x="8397875" y="3856038"/>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08" name="Line 47"/>
          <p:cNvSpPr>
            <a:spLocks noChangeShapeType="1"/>
          </p:cNvSpPr>
          <p:nvPr/>
        </p:nvSpPr>
        <p:spPr bwMode="auto">
          <a:xfrm rot="-5400000">
            <a:off x="46863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09" name="Line 48"/>
          <p:cNvSpPr>
            <a:spLocks noChangeShapeType="1"/>
          </p:cNvSpPr>
          <p:nvPr/>
        </p:nvSpPr>
        <p:spPr bwMode="auto">
          <a:xfrm rot="-5400000">
            <a:off x="30099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10" name="Line 49"/>
          <p:cNvSpPr>
            <a:spLocks noChangeShapeType="1"/>
          </p:cNvSpPr>
          <p:nvPr/>
        </p:nvSpPr>
        <p:spPr bwMode="auto">
          <a:xfrm rot="-5400000">
            <a:off x="9525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16111" name="Group 50"/>
          <p:cNvGrpSpPr>
            <a:grpSpLocks/>
          </p:cNvGrpSpPr>
          <p:nvPr/>
        </p:nvGrpSpPr>
        <p:grpSpPr bwMode="auto">
          <a:xfrm flipH="1">
            <a:off x="6811963" y="5075238"/>
            <a:ext cx="1524000" cy="495300"/>
            <a:chOff x="3888" y="3144"/>
            <a:chExt cx="960" cy="336"/>
          </a:xfrm>
        </p:grpSpPr>
        <p:grpSp>
          <p:nvGrpSpPr>
            <p:cNvPr id="216120" name="Group 51"/>
            <p:cNvGrpSpPr>
              <a:grpSpLocks/>
            </p:cNvGrpSpPr>
            <p:nvPr/>
          </p:nvGrpSpPr>
          <p:grpSpPr bwMode="auto">
            <a:xfrm>
              <a:off x="3888" y="3312"/>
              <a:ext cx="960" cy="168"/>
              <a:chOff x="3648" y="3312"/>
              <a:chExt cx="1056" cy="168"/>
            </a:xfrm>
          </p:grpSpPr>
          <p:sp>
            <p:nvSpPr>
              <p:cNvPr id="216122"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23"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124"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6121"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6112" name="Text Box 56"/>
          <p:cNvSpPr txBox="1">
            <a:spLocks noChangeArrowheads="1"/>
          </p:cNvSpPr>
          <p:nvPr/>
        </p:nvSpPr>
        <p:spPr bwMode="auto">
          <a:xfrm>
            <a:off x="5959475" y="5600700"/>
            <a:ext cx="167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Ma-na-se</a:t>
            </a:r>
          </a:p>
        </p:txBody>
      </p:sp>
      <p:sp>
        <p:nvSpPr>
          <p:cNvPr id="216113" name="WordArt 57"/>
          <p:cNvSpPr>
            <a:spLocks noChangeArrowheads="1" noChangeShapeType="1" noTextEdit="1"/>
          </p:cNvSpPr>
          <p:nvPr/>
        </p:nvSpPr>
        <p:spPr bwMode="auto">
          <a:xfrm>
            <a:off x="76200" y="-38100"/>
            <a:ext cx="4953000" cy="1135063"/>
          </a:xfrm>
          <a:prstGeom prst="rect">
            <a:avLst/>
          </a:prstGeom>
        </p:spPr>
        <p:txBody>
          <a:bodyPr wrap="none" fromWordArt="1">
            <a:prstTxWarp prst="textSlantUp">
              <a:avLst>
                <a:gd name="adj" fmla="val 32056"/>
              </a:avLst>
            </a:prstTxWarp>
          </a:bodyPr>
          <a:lstStyle/>
          <a:p>
            <a:pPr algn="ctr"/>
            <a:r>
              <a:rPr lang="en-US" sz="32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Arial"/>
                <a:ea typeface="Arial"/>
                <a:cs typeface="Arial"/>
              </a:rPr>
              <a:t>Phả hệ gia đình tổ phụ</a:t>
            </a:r>
          </a:p>
        </p:txBody>
      </p:sp>
      <p:sp>
        <p:nvSpPr>
          <p:cNvPr id="216114"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115" name="Line 59"/>
          <p:cNvSpPr>
            <a:spLocks noChangeShapeType="1"/>
          </p:cNvSpPr>
          <p:nvPr/>
        </p:nvSpPr>
        <p:spPr bwMode="auto">
          <a:xfrm>
            <a:off x="4953000" y="388620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116" name="Line 60"/>
          <p:cNvSpPr>
            <a:spLocks noChangeShapeType="1"/>
          </p:cNvSpPr>
          <p:nvPr/>
        </p:nvSpPr>
        <p:spPr bwMode="auto">
          <a:xfrm flipV="1">
            <a:off x="1447800" y="396240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117"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rgbClr val="000000"/>
                </a:solidFill>
                <a:latin typeface="Arial" charset="0"/>
                <a:cs typeface="Arial" charset="0"/>
              </a:rPr>
              <a:t>91</a:t>
            </a:r>
          </a:p>
        </p:txBody>
      </p:sp>
      <p:sp>
        <p:nvSpPr>
          <p:cNvPr id="216118" name="Text Box 62"/>
          <p:cNvSpPr txBox="1">
            <a:spLocks noChangeArrowheads="1"/>
          </p:cNvSpPr>
          <p:nvPr/>
        </p:nvSpPr>
        <p:spPr bwMode="auto">
          <a:xfrm>
            <a:off x="2362200" y="6096000"/>
            <a:ext cx="6781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7000"/>
                </a:solidFill>
                <a:latin typeface="Arial" charset="0"/>
                <a:cs typeface="Arial" charset="0"/>
              </a:rPr>
              <a:t>Xanh lục = dòng dõi được chúc phước có quyền trưởng nam mặc dù không ai trong số họ là con trưởng (1 Sử 5:1-2)</a:t>
            </a:r>
          </a:p>
        </p:txBody>
      </p:sp>
      <p:sp>
        <p:nvSpPr>
          <p:cNvPr id="216119" name="Text Box 63"/>
          <p:cNvSpPr txBox="1">
            <a:spLocks noChangeArrowheads="1"/>
          </p:cNvSpPr>
          <p:nvPr/>
        </p:nvSpPr>
        <p:spPr bwMode="auto">
          <a:xfrm>
            <a:off x="5562600" y="2909888"/>
            <a:ext cx="1447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600" b="1" i="1">
                <a:solidFill>
                  <a:srgbClr val="000000"/>
                </a:solidFill>
                <a:latin typeface="Arial" charset="0"/>
                <a:cs typeface="Arial" charset="0"/>
              </a:rPr>
              <a:t>Cưới</a:t>
            </a:r>
            <a:endParaRPr lang="en-US" sz="1600" b="1" i="1">
              <a:solidFill>
                <a:srgbClr val="33CC33"/>
              </a:solidFill>
              <a:latin typeface="Arial" charset="0"/>
              <a:cs typeface="Arial"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idx="4294967295"/>
          </p:nvPr>
        </p:nvSpPr>
        <p:spPr>
          <a:xfrm>
            <a:off x="4724400" y="198438"/>
            <a:ext cx="3657600" cy="487362"/>
          </a:xfrm>
        </p:spPr>
        <p:txBody>
          <a:bodyPr/>
          <a:lstStyle/>
          <a:p>
            <a:pPr eaLnBrk="1" hangingPunct="1"/>
            <a:r>
              <a:rPr lang="en-US" sz="1800">
                <a:solidFill>
                  <a:srgbClr val="FFFF00"/>
                </a:solidFill>
                <a:latin typeface="Times New Roman" charset="0"/>
              </a:rPr>
              <a:t>Patriarchal Family Tree</a:t>
            </a:r>
            <a:endParaRPr lang="en-US" sz="1800">
              <a:latin typeface="Times New Roman" charset="0"/>
            </a:endParaRPr>
          </a:p>
        </p:txBody>
      </p:sp>
      <p:sp>
        <p:nvSpPr>
          <p:cNvPr id="218115"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18116" name="Text Box 3"/>
          <p:cNvSpPr txBox="1">
            <a:spLocks noChangeArrowheads="1"/>
          </p:cNvSpPr>
          <p:nvPr/>
        </p:nvSpPr>
        <p:spPr bwMode="auto">
          <a:xfrm>
            <a:off x="3657600" y="7620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Tha-rê</a:t>
            </a:r>
          </a:p>
        </p:txBody>
      </p:sp>
      <p:sp>
        <p:nvSpPr>
          <p:cNvPr id="218117" name="Text Box 4"/>
          <p:cNvSpPr txBox="1">
            <a:spLocks noChangeArrowheads="1"/>
          </p:cNvSpPr>
          <p:nvPr/>
        </p:nvSpPr>
        <p:spPr bwMode="auto">
          <a:xfrm>
            <a:off x="777875" y="1385888"/>
            <a:ext cx="13033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Cha-ran</a:t>
            </a:r>
          </a:p>
        </p:txBody>
      </p:sp>
      <p:sp>
        <p:nvSpPr>
          <p:cNvPr id="218118" name="Text Box 5"/>
          <p:cNvSpPr txBox="1">
            <a:spLocks noChangeArrowheads="1"/>
          </p:cNvSpPr>
          <p:nvPr/>
        </p:nvSpPr>
        <p:spPr bwMode="auto">
          <a:xfrm>
            <a:off x="3657600" y="13716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Na-cô</a:t>
            </a:r>
          </a:p>
        </p:txBody>
      </p:sp>
      <p:sp>
        <p:nvSpPr>
          <p:cNvPr id="218119" name="Text Box 6"/>
          <p:cNvSpPr txBox="1">
            <a:spLocks noChangeArrowheads="1"/>
          </p:cNvSpPr>
          <p:nvPr/>
        </p:nvSpPr>
        <p:spPr bwMode="auto">
          <a:xfrm>
            <a:off x="6400800" y="1371600"/>
            <a:ext cx="1828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0000"/>
                </a:solidFill>
                <a:latin typeface="Arial" charset="0"/>
                <a:cs typeface="Arial" charset="0"/>
              </a:rPr>
              <a:t>Áp-ra-ham</a:t>
            </a:r>
          </a:p>
        </p:txBody>
      </p:sp>
      <p:sp>
        <p:nvSpPr>
          <p:cNvPr id="218120" name="Text Box 7"/>
          <p:cNvSpPr txBox="1">
            <a:spLocks noChangeArrowheads="1"/>
          </p:cNvSpPr>
          <p:nvPr/>
        </p:nvSpPr>
        <p:spPr bwMode="auto">
          <a:xfrm>
            <a:off x="914400" y="2133600"/>
            <a:ext cx="1028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Lót</a:t>
            </a:r>
          </a:p>
        </p:txBody>
      </p:sp>
      <p:sp>
        <p:nvSpPr>
          <p:cNvPr id="218121" name="Text Box 8"/>
          <p:cNvSpPr txBox="1">
            <a:spLocks noChangeArrowheads="1"/>
          </p:cNvSpPr>
          <p:nvPr/>
        </p:nvSpPr>
        <p:spPr bwMode="auto">
          <a:xfrm>
            <a:off x="3505200" y="2057400"/>
            <a:ext cx="1371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Bê-tu-ên</a:t>
            </a:r>
          </a:p>
        </p:txBody>
      </p:sp>
      <p:sp>
        <p:nvSpPr>
          <p:cNvPr id="218122" name="Text Box 9"/>
          <p:cNvSpPr txBox="1">
            <a:spLocks noChangeArrowheads="1"/>
          </p:cNvSpPr>
          <p:nvPr/>
        </p:nvSpPr>
        <p:spPr bwMode="auto">
          <a:xfrm>
            <a:off x="5257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(A-ga) </a:t>
            </a:r>
          </a:p>
          <a:p>
            <a:pPr algn="ctr" eaLnBrk="1" hangingPunct="1"/>
            <a:r>
              <a:rPr lang="en-US" sz="2000" b="1">
                <a:solidFill>
                  <a:srgbClr val="000000"/>
                </a:solidFill>
                <a:latin typeface="Arial" charset="0"/>
                <a:cs typeface="Arial" charset="0"/>
              </a:rPr>
              <a:t>Ích-ma-ên</a:t>
            </a:r>
          </a:p>
        </p:txBody>
      </p:sp>
      <p:sp>
        <p:nvSpPr>
          <p:cNvPr id="218123" name="Text Box 10"/>
          <p:cNvSpPr txBox="1">
            <a:spLocks noChangeArrowheads="1"/>
          </p:cNvSpPr>
          <p:nvPr/>
        </p:nvSpPr>
        <p:spPr bwMode="auto">
          <a:xfrm>
            <a:off x="7162800" y="2139950"/>
            <a:ext cx="1752600" cy="771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00FF"/>
                </a:solidFill>
                <a:latin typeface="Arial" charset="0"/>
                <a:cs typeface="Arial" charset="0"/>
              </a:rPr>
              <a:t>(Sa-ra)</a:t>
            </a:r>
            <a:r>
              <a:rPr lang="en-US" sz="2000" b="1">
                <a:solidFill>
                  <a:srgbClr val="FF0000"/>
                </a:solidFill>
                <a:latin typeface="Arial" charset="0"/>
                <a:cs typeface="Arial" charset="0"/>
              </a:rPr>
              <a:t> </a:t>
            </a:r>
          </a:p>
          <a:p>
            <a:pPr algn="ctr" eaLnBrk="1" hangingPunct="1"/>
            <a:r>
              <a:rPr lang="en-US" sz="2000" b="1">
                <a:solidFill>
                  <a:srgbClr val="FF0000"/>
                </a:solidFill>
                <a:latin typeface="Arial" charset="0"/>
                <a:cs typeface="Arial" charset="0"/>
              </a:rPr>
              <a:t>Y-sác</a:t>
            </a:r>
          </a:p>
        </p:txBody>
      </p:sp>
      <p:sp>
        <p:nvSpPr>
          <p:cNvPr id="218124" name="Text Box 11"/>
          <p:cNvSpPr txBox="1">
            <a:spLocks noChangeArrowheads="1"/>
          </p:cNvSpPr>
          <p:nvPr/>
        </p:nvSpPr>
        <p:spPr bwMode="auto">
          <a:xfrm>
            <a:off x="2743200" y="2940050"/>
            <a:ext cx="2895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La-ban     </a:t>
            </a:r>
            <a:r>
              <a:rPr lang="en-US" sz="2000" b="1">
                <a:solidFill>
                  <a:srgbClr val="FF00FF"/>
                </a:solidFill>
                <a:latin typeface="Arial" charset="0"/>
                <a:cs typeface="Arial" charset="0"/>
              </a:rPr>
              <a:t>Rê-be-ca</a:t>
            </a:r>
          </a:p>
        </p:txBody>
      </p:sp>
      <p:sp>
        <p:nvSpPr>
          <p:cNvPr id="218125" name="Text Box 12"/>
          <p:cNvSpPr txBox="1">
            <a:spLocks noChangeArrowheads="1"/>
          </p:cNvSpPr>
          <p:nvPr/>
        </p:nvSpPr>
        <p:spPr bwMode="auto">
          <a:xfrm>
            <a:off x="2133600" y="3581400"/>
            <a:ext cx="99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00FF"/>
                </a:solidFill>
                <a:latin typeface="Arial" charset="0"/>
                <a:cs typeface="Arial" charset="0"/>
              </a:rPr>
              <a:t>Lê-a</a:t>
            </a:r>
          </a:p>
        </p:txBody>
      </p:sp>
      <p:sp>
        <p:nvSpPr>
          <p:cNvPr id="218126" name="Text Box 13"/>
          <p:cNvSpPr txBox="1">
            <a:spLocks noChangeArrowheads="1"/>
          </p:cNvSpPr>
          <p:nvPr/>
        </p:nvSpPr>
        <p:spPr bwMode="auto">
          <a:xfrm>
            <a:off x="6492875" y="3382963"/>
            <a:ext cx="99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Ê-sau</a:t>
            </a:r>
            <a:endParaRPr lang="en-US" sz="2000" b="1">
              <a:solidFill>
                <a:srgbClr val="33CC33"/>
              </a:solidFill>
              <a:latin typeface="Arial" charset="0"/>
              <a:cs typeface="Arial" charset="0"/>
            </a:endParaRPr>
          </a:p>
        </p:txBody>
      </p:sp>
      <p:sp>
        <p:nvSpPr>
          <p:cNvPr id="218127" name="Text Box 14"/>
          <p:cNvSpPr txBox="1">
            <a:spLocks noChangeArrowheads="1"/>
          </p:cNvSpPr>
          <p:nvPr/>
        </p:nvSpPr>
        <p:spPr bwMode="auto">
          <a:xfrm>
            <a:off x="76200" y="4267200"/>
            <a:ext cx="1981200" cy="24003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(Lê-a)</a:t>
            </a:r>
            <a:r>
              <a:rPr lang="en-US" sz="2000" b="1">
                <a:solidFill>
                  <a:srgbClr val="000000"/>
                </a:solidFill>
                <a:latin typeface="Arial" charset="0"/>
                <a:cs typeface="Arial" charset="0"/>
              </a:rPr>
              <a:t>  </a:t>
            </a:r>
          </a:p>
          <a:p>
            <a:pPr algn="ctr" eaLnBrk="1" hangingPunct="1">
              <a:spcBef>
                <a:spcPct val="50000"/>
              </a:spcBef>
            </a:pPr>
            <a:r>
              <a:rPr lang="en-US" sz="2000" b="1">
                <a:solidFill>
                  <a:srgbClr val="000000"/>
                </a:solidFill>
                <a:latin typeface="Arial" charset="0"/>
                <a:cs typeface="Arial" charset="0"/>
              </a:rPr>
              <a:t>Ru-bên, </a:t>
            </a:r>
            <a:br>
              <a:rPr lang="en-US" sz="2000" b="1">
                <a:solidFill>
                  <a:srgbClr val="000000"/>
                </a:solidFill>
                <a:latin typeface="Arial" charset="0"/>
                <a:cs typeface="Arial" charset="0"/>
              </a:rPr>
            </a:br>
            <a:r>
              <a:rPr lang="en-US" sz="2000" b="1">
                <a:solidFill>
                  <a:srgbClr val="000000"/>
                </a:solidFill>
                <a:latin typeface="Arial" charset="0"/>
                <a:cs typeface="Arial" charset="0"/>
              </a:rPr>
              <a:t>Si-mê-ôn, </a:t>
            </a:r>
            <a:br>
              <a:rPr lang="en-US" sz="2000" b="1">
                <a:solidFill>
                  <a:srgbClr val="000000"/>
                </a:solidFill>
                <a:latin typeface="Arial" charset="0"/>
                <a:cs typeface="Arial" charset="0"/>
              </a:rPr>
            </a:br>
            <a:r>
              <a:rPr lang="en-US" sz="2000" b="1">
                <a:solidFill>
                  <a:srgbClr val="000000"/>
                </a:solidFill>
                <a:latin typeface="Arial" charset="0"/>
                <a:cs typeface="Arial" charset="0"/>
              </a:rPr>
              <a:t>Lê-vi, </a:t>
            </a:r>
            <a:br>
              <a:rPr lang="en-US" sz="2000" b="1">
                <a:solidFill>
                  <a:srgbClr val="000000"/>
                </a:solidFill>
                <a:latin typeface="Arial" charset="0"/>
                <a:cs typeface="Arial" charset="0"/>
              </a:rPr>
            </a:br>
            <a:r>
              <a:rPr lang="en-US" sz="2000" b="1">
                <a:solidFill>
                  <a:srgbClr val="FF0000"/>
                </a:solidFill>
                <a:latin typeface="Arial" charset="0"/>
                <a:cs typeface="Arial" charset="0"/>
              </a:rPr>
              <a:t>Giu-đa</a:t>
            </a:r>
            <a:r>
              <a:rPr lang="en-US" sz="2000" b="1">
                <a:solidFill>
                  <a:srgbClr val="009900"/>
                </a:solidFill>
                <a:latin typeface="Arial" charset="0"/>
                <a:cs typeface="Arial" charset="0"/>
              </a:rPr>
              <a:t>,</a:t>
            </a:r>
            <a:br>
              <a:rPr lang="en-US" sz="2000" b="1">
                <a:solidFill>
                  <a:srgbClr val="009900"/>
                </a:solidFill>
                <a:latin typeface="Arial" charset="0"/>
                <a:cs typeface="Arial" charset="0"/>
              </a:rPr>
            </a:br>
            <a:r>
              <a:rPr lang="en-US" sz="2000" b="1">
                <a:solidFill>
                  <a:srgbClr val="000000"/>
                </a:solidFill>
                <a:latin typeface="Arial" charset="0"/>
                <a:cs typeface="Arial" charset="0"/>
              </a:rPr>
              <a:t>Y-sa-ca, </a:t>
            </a:r>
            <a:br>
              <a:rPr lang="en-US" sz="2000" b="1">
                <a:solidFill>
                  <a:srgbClr val="000000"/>
                </a:solidFill>
                <a:latin typeface="Arial" charset="0"/>
                <a:cs typeface="Arial" charset="0"/>
              </a:rPr>
            </a:br>
            <a:r>
              <a:rPr lang="en-US" sz="2000" b="1">
                <a:solidFill>
                  <a:srgbClr val="000000"/>
                </a:solidFill>
                <a:latin typeface="Arial" charset="0"/>
                <a:cs typeface="Arial" charset="0"/>
              </a:rPr>
              <a:t>Sa-bu-lôn</a:t>
            </a:r>
            <a:endParaRPr lang="en-US" sz="2000" b="1">
              <a:solidFill>
                <a:srgbClr val="009900"/>
              </a:solidFill>
              <a:latin typeface="Arial" charset="0"/>
              <a:cs typeface="Arial" charset="0"/>
            </a:endParaRPr>
          </a:p>
        </p:txBody>
      </p:sp>
      <p:sp>
        <p:nvSpPr>
          <p:cNvPr id="218128" name="Text Box 15"/>
          <p:cNvSpPr txBox="1">
            <a:spLocks noChangeArrowheads="1"/>
          </p:cNvSpPr>
          <p:nvPr/>
        </p:nvSpPr>
        <p:spPr bwMode="auto">
          <a:xfrm>
            <a:off x="2133600" y="4267200"/>
            <a:ext cx="1828800" cy="8731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(Xinh-ba)</a:t>
            </a:r>
          </a:p>
          <a:p>
            <a:pPr algn="ctr" eaLnBrk="1" hangingPunct="1">
              <a:spcBef>
                <a:spcPct val="50000"/>
              </a:spcBef>
            </a:pPr>
            <a:r>
              <a:rPr lang="en-US" sz="2000" b="1">
                <a:solidFill>
                  <a:srgbClr val="000000"/>
                </a:solidFill>
                <a:latin typeface="Arial" charset="0"/>
                <a:cs typeface="Arial" charset="0"/>
              </a:rPr>
              <a:t>Gát, A-se</a:t>
            </a:r>
          </a:p>
        </p:txBody>
      </p:sp>
      <p:sp>
        <p:nvSpPr>
          <p:cNvPr id="218129" name="Text Box 16"/>
          <p:cNvSpPr txBox="1">
            <a:spLocks noChangeArrowheads="1"/>
          </p:cNvSpPr>
          <p:nvPr/>
        </p:nvSpPr>
        <p:spPr bwMode="auto">
          <a:xfrm>
            <a:off x="4038600" y="4267200"/>
            <a:ext cx="1905000" cy="8731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(Bi-la)</a:t>
            </a:r>
            <a:r>
              <a:rPr lang="en-US" sz="2000" b="1">
                <a:solidFill>
                  <a:srgbClr val="000000"/>
                </a:solidFill>
                <a:latin typeface="Arial" charset="0"/>
                <a:cs typeface="Arial" charset="0"/>
              </a:rPr>
              <a:t> </a:t>
            </a:r>
          </a:p>
          <a:p>
            <a:pPr algn="ctr" eaLnBrk="1" hangingPunct="1">
              <a:spcBef>
                <a:spcPct val="50000"/>
              </a:spcBef>
            </a:pPr>
            <a:r>
              <a:rPr lang="en-US" sz="2000" b="1">
                <a:solidFill>
                  <a:srgbClr val="000000"/>
                </a:solidFill>
                <a:latin typeface="Arial" charset="0"/>
                <a:cs typeface="Arial" charset="0"/>
              </a:rPr>
              <a:t>Đan, Nép-ta-li</a:t>
            </a:r>
          </a:p>
        </p:txBody>
      </p:sp>
      <p:sp>
        <p:nvSpPr>
          <p:cNvPr id="218130" name="Text Box 17"/>
          <p:cNvSpPr txBox="1">
            <a:spLocks noChangeArrowheads="1"/>
          </p:cNvSpPr>
          <p:nvPr/>
        </p:nvSpPr>
        <p:spPr bwMode="auto">
          <a:xfrm>
            <a:off x="6096000" y="4267200"/>
            <a:ext cx="3048000" cy="7207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33CC"/>
                </a:solidFill>
                <a:latin typeface="Arial" charset="0"/>
                <a:cs typeface="Arial" charset="0"/>
              </a:rPr>
              <a:t>(Ra-chên)</a:t>
            </a:r>
            <a:r>
              <a:rPr lang="en-US" sz="2000" b="1">
                <a:solidFill>
                  <a:srgbClr val="000000"/>
                </a:solidFill>
                <a:latin typeface="Arial" charset="0"/>
                <a:cs typeface="Arial" charset="0"/>
              </a:rPr>
              <a:t> </a:t>
            </a:r>
            <a:r>
              <a:rPr lang="en-US" sz="2000" b="1">
                <a:solidFill>
                  <a:srgbClr val="007000"/>
                </a:solidFill>
                <a:latin typeface="Arial" charset="0"/>
                <a:cs typeface="Arial" charset="0"/>
              </a:rPr>
              <a:t>Giô-sép</a:t>
            </a:r>
            <a:r>
              <a:rPr lang="en-US" sz="2000" b="1">
                <a:solidFill>
                  <a:srgbClr val="000000"/>
                </a:solidFill>
                <a:latin typeface="Arial" charset="0"/>
                <a:cs typeface="Arial" charset="0"/>
              </a:rPr>
              <a:t>, Bên-gia-min</a:t>
            </a:r>
          </a:p>
        </p:txBody>
      </p:sp>
      <p:sp>
        <p:nvSpPr>
          <p:cNvPr id="218131" name="Text Box 18"/>
          <p:cNvSpPr txBox="1">
            <a:spLocks noChangeArrowheads="1"/>
          </p:cNvSpPr>
          <p:nvPr/>
        </p:nvSpPr>
        <p:spPr bwMode="auto">
          <a:xfrm>
            <a:off x="7742238" y="5600700"/>
            <a:ext cx="1447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7000"/>
                </a:solidFill>
                <a:latin typeface="Arial" charset="0"/>
                <a:cs typeface="Arial" charset="0"/>
              </a:rPr>
              <a:t>Ép-ra-im</a:t>
            </a:r>
            <a:endParaRPr lang="en-US" sz="2000" b="1">
              <a:solidFill>
                <a:srgbClr val="000000"/>
              </a:solidFill>
              <a:latin typeface="Arial" charset="0"/>
              <a:cs typeface="Arial" charset="0"/>
            </a:endParaRPr>
          </a:p>
        </p:txBody>
      </p:sp>
      <p:sp>
        <p:nvSpPr>
          <p:cNvPr id="218132"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33"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34"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35"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36"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37"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38"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39"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40"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41"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42"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43"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44"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45"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46" name="Line 33"/>
          <p:cNvSpPr>
            <a:spLocks noChangeShapeType="1"/>
          </p:cNvSpPr>
          <p:nvPr/>
        </p:nvSpPr>
        <p:spPr bwMode="auto">
          <a:xfrm>
            <a:off x="2590800" y="3505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47" name="Line 34"/>
          <p:cNvSpPr>
            <a:spLocks noChangeShapeType="1"/>
          </p:cNvSpPr>
          <p:nvPr/>
        </p:nvSpPr>
        <p:spPr bwMode="auto">
          <a:xfrm rot="-5400000">
            <a:off x="24765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48" name="Line 35"/>
          <p:cNvSpPr>
            <a:spLocks noChangeShapeType="1"/>
          </p:cNvSpPr>
          <p:nvPr/>
        </p:nvSpPr>
        <p:spPr bwMode="auto">
          <a:xfrm rot="-5400000">
            <a:off x="41529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49" name="Line 36"/>
          <p:cNvSpPr>
            <a:spLocks noChangeShapeType="1"/>
          </p:cNvSpPr>
          <p:nvPr/>
        </p:nvSpPr>
        <p:spPr bwMode="auto">
          <a:xfrm rot="-5400000">
            <a:off x="3314700" y="3390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50" name="Text Box 37"/>
          <p:cNvSpPr txBox="1">
            <a:spLocks noChangeArrowheads="1"/>
          </p:cNvSpPr>
          <p:nvPr/>
        </p:nvSpPr>
        <p:spPr bwMode="auto">
          <a:xfrm>
            <a:off x="3581400" y="3581400"/>
            <a:ext cx="1600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00FF"/>
                </a:solidFill>
                <a:latin typeface="Arial" charset="0"/>
                <a:cs typeface="Arial" charset="0"/>
              </a:rPr>
              <a:t>Ra-chên</a:t>
            </a:r>
          </a:p>
        </p:txBody>
      </p:sp>
      <p:grpSp>
        <p:nvGrpSpPr>
          <p:cNvPr id="218151" name="Group 38"/>
          <p:cNvGrpSpPr>
            <a:grpSpLocks/>
          </p:cNvGrpSpPr>
          <p:nvPr/>
        </p:nvGrpSpPr>
        <p:grpSpPr bwMode="auto">
          <a:xfrm>
            <a:off x="7086600" y="2971800"/>
            <a:ext cx="1447800" cy="457200"/>
            <a:chOff x="4512" y="1824"/>
            <a:chExt cx="1056" cy="288"/>
          </a:xfrm>
        </p:grpSpPr>
        <p:sp>
          <p:nvSpPr>
            <p:cNvPr id="218173"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74"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75"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76"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8152" name="Text Box 43"/>
          <p:cNvSpPr txBox="1">
            <a:spLocks noChangeArrowheads="1"/>
          </p:cNvSpPr>
          <p:nvPr/>
        </p:nvSpPr>
        <p:spPr bwMode="auto">
          <a:xfrm>
            <a:off x="7916863" y="3382963"/>
            <a:ext cx="1219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0000"/>
                </a:solidFill>
                <a:latin typeface="Arial" charset="0"/>
                <a:cs typeface="Arial" charset="0"/>
              </a:rPr>
              <a:t>Gia-cốp</a:t>
            </a:r>
          </a:p>
        </p:txBody>
      </p:sp>
      <p:sp>
        <p:nvSpPr>
          <p:cNvPr id="218153" name="Line 44"/>
          <p:cNvSpPr>
            <a:spLocks noChangeShapeType="1"/>
          </p:cNvSpPr>
          <p:nvPr/>
        </p:nvSpPr>
        <p:spPr bwMode="auto">
          <a:xfrm flipV="1">
            <a:off x="1066800" y="4022725"/>
            <a:ext cx="7483475" cy="15875"/>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54" name="Line 45"/>
          <p:cNvSpPr>
            <a:spLocks noChangeShapeType="1"/>
          </p:cNvSpPr>
          <p:nvPr/>
        </p:nvSpPr>
        <p:spPr bwMode="auto">
          <a:xfrm rot="-5400000">
            <a:off x="72771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55" name="Line 46"/>
          <p:cNvSpPr>
            <a:spLocks noChangeShapeType="1"/>
          </p:cNvSpPr>
          <p:nvPr/>
        </p:nvSpPr>
        <p:spPr bwMode="auto">
          <a:xfrm rot="-5400000">
            <a:off x="8397875" y="3856038"/>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56" name="Line 47"/>
          <p:cNvSpPr>
            <a:spLocks noChangeShapeType="1"/>
          </p:cNvSpPr>
          <p:nvPr/>
        </p:nvSpPr>
        <p:spPr bwMode="auto">
          <a:xfrm rot="-5400000">
            <a:off x="46863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57" name="Line 48"/>
          <p:cNvSpPr>
            <a:spLocks noChangeShapeType="1"/>
          </p:cNvSpPr>
          <p:nvPr/>
        </p:nvSpPr>
        <p:spPr bwMode="auto">
          <a:xfrm rot="-5400000">
            <a:off x="30099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58" name="Line 49"/>
          <p:cNvSpPr>
            <a:spLocks noChangeShapeType="1"/>
          </p:cNvSpPr>
          <p:nvPr/>
        </p:nvSpPr>
        <p:spPr bwMode="auto">
          <a:xfrm rot="-5400000">
            <a:off x="9525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18159" name="Group 50"/>
          <p:cNvGrpSpPr>
            <a:grpSpLocks/>
          </p:cNvGrpSpPr>
          <p:nvPr/>
        </p:nvGrpSpPr>
        <p:grpSpPr bwMode="auto">
          <a:xfrm flipH="1">
            <a:off x="6811963" y="5075238"/>
            <a:ext cx="1524000" cy="495300"/>
            <a:chOff x="3888" y="3144"/>
            <a:chExt cx="960" cy="336"/>
          </a:xfrm>
        </p:grpSpPr>
        <p:grpSp>
          <p:nvGrpSpPr>
            <p:cNvPr id="218168" name="Group 51"/>
            <p:cNvGrpSpPr>
              <a:grpSpLocks/>
            </p:cNvGrpSpPr>
            <p:nvPr/>
          </p:nvGrpSpPr>
          <p:grpSpPr bwMode="auto">
            <a:xfrm>
              <a:off x="3888" y="3312"/>
              <a:ext cx="960" cy="168"/>
              <a:chOff x="3648" y="3312"/>
              <a:chExt cx="1056" cy="168"/>
            </a:xfrm>
          </p:grpSpPr>
          <p:sp>
            <p:nvSpPr>
              <p:cNvPr id="218170"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71"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172"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8169"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8160" name="Text Box 56"/>
          <p:cNvSpPr txBox="1">
            <a:spLocks noChangeArrowheads="1"/>
          </p:cNvSpPr>
          <p:nvPr/>
        </p:nvSpPr>
        <p:spPr bwMode="auto">
          <a:xfrm>
            <a:off x="5959475" y="5600700"/>
            <a:ext cx="167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000000"/>
                </a:solidFill>
                <a:latin typeface="Arial" charset="0"/>
                <a:cs typeface="Arial" charset="0"/>
              </a:rPr>
              <a:t>Ma-na-se</a:t>
            </a:r>
          </a:p>
        </p:txBody>
      </p:sp>
      <p:sp>
        <p:nvSpPr>
          <p:cNvPr id="218161"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162" name="Line 59"/>
          <p:cNvSpPr>
            <a:spLocks noChangeShapeType="1"/>
          </p:cNvSpPr>
          <p:nvPr/>
        </p:nvSpPr>
        <p:spPr bwMode="auto">
          <a:xfrm>
            <a:off x="4953000" y="388620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163" name="Line 60"/>
          <p:cNvSpPr>
            <a:spLocks noChangeShapeType="1"/>
          </p:cNvSpPr>
          <p:nvPr/>
        </p:nvSpPr>
        <p:spPr bwMode="auto">
          <a:xfrm flipV="1">
            <a:off x="1447800" y="396240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16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rgbClr val="000000"/>
                </a:solidFill>
                <a:latin typeface="Arial" charset="0"/>
                <a:cs typeface="Arial" charset="0"/>
              </a:rPr>
              <a:t>91</a:t>
            </a:r>
          </a:p>
        </p:txBody>
      </p:sp>
      <p:sp>
        <p:nvSpPr>
          <p:cNvPr id="218165" name="Text Box 63"/>
          <p:cNvSpPr txBox="1">
            <a:spLocks noChangeArrowheads="1"/>
          </p:cNvSpPr>
          <p:nvPr/>
        </p:nvSpPr>
        <p:spPr bwMode="auto">
          <a:xfrm>
            <a:off x="5562600" y="2909888"/>
            <a:ext cx="1447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600" b="1" i="1">
                <a:solidFill>
                  <a:srgbClr val="000000"/>
                </a:solidFill>
                <a:latin typeface="Arial" charset="0"/>
                <a:cs typeface="Arial" charset="0"/>
              </a:rPr>
              <a:t>Cưới</a:t>
            </a:r>
            <a:endParaRPr lang="en-US" sz="1600" b="1" i="1">
              <a:solidFill>
                <a:srgbClr val="33CC33"/>
              </a:solidFill>
              <a:latin typeface="Arial" charset="0"/>
              <a:cs typeface="Arial" charset="0"/>
            </a:endParaRPr>
          </a:p>
        </p:txBody>
      </p:sp>
      <p:sp>
        <p:nvSpPr>
          <p:cNvPr id="218166" name="Text Box 62"/>
          <p:cNvSpPr txBox="1">
            <a:spLocks noChangeArrowheads="1"/>
          </p:cNvSpPr>
          <p:nvPr/>
        </p:nvSpPr>
        <p:spPr bwMode="auto">
          <a:xfrm>
            <a:off x="2362200" y="6057900"/>
            <a:ext cx="678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FF0000"/>
                </a:solidFill>
                <a:latin typeface="Arial" charset="0"/>
                <a:cs typeface="Arial" charset="0"/>
              </a:rPr>
              <a:t>Red: Even though </a:t>
            </a:r>
            <a:r>
              <a:rPr lang="en-US" sz="2000" b="1">
                <a:solidFill>
                  <a:srgbClr val="FF0000"/>
                </a:solidFill>
                <a:latin typeface="Arial" charset="0"/>
                <a:cs typeface="Arial" charset="0"/>
              </a:rPr>
              <a:t>Giu-đa </a:t>
            </a:r>
            <a:r>
              <a:rPr lang="en-US" altLang="zh-CN" sz="2000" b="1">
                <a:solidFill>
                  <a:srgbClr val="FF0000"/>
                </a:solidFill>
                <a:latin typeface="Arial" charset="0"/>
                <a:cs typeface="Arial" charset="0"/>
              </a:rPr>
              <a:t>was not the firstborn, Jacob claimed the kings of Israel would come from him.</a:t>
            </a:r>
          </a:p>
        </p:txBody>
      </p:sp>
      <p:sp>
        <p:nvSpPr>
          <p:cNvPr id="218167"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Kingly Line</a:t>
            </a:r>
          </a:p>
        </p:txBody>
      </p:sp>
    </p:spTree>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ctrTitle" idx="4294967295"/>
          </p:nvPr>
        </p:nvSpPr>
        <p:spPr>
          <a:xfrm>
            <a:off x="609600" y="457200"/>
            <a:ext cx="10385425" cy="1143000"/>
          </a:xfrm>
        </p:spPr>
        <p:txBody>
          <a:bodyPr/>
          <a:lstStyle/>
          <a:p>
            <a:pPr eaLnBrk="1" hangingPunct="1"/>
            <a:r>
              <a:rPr lang="en-US" b="1">
                <a:solidFill>
                  <a:schemeClr val="bg1"/>
                </a:solidFill>
                <a:latin typeface="Times New Roman" charset="0"/>
              </a:rPr>
              <a:t>Cái chết của Giô-sép</a:t>
            </a:r>
            <a:r>
              <a:rPr lang="en-US" sz="4000" b="1">
                <a:solidFill>
                  <a:schemeClr val="bg1"/>
                </a:solidFill>
                <a:latin typeface="Times New Roman" charset="0"/>
              </a:rPr>
              <a:t> </a:t>
            </a:r>
            <a:endParaRPr lang="en-US" sz="4000" b="1">
              <a:latin typeface="Times New Roman" charset="0"/>
            </a:endParaRPr>
          </a:p>
        </p:txBody>
      </p:sp>
      <p:sp>
        <p:nvSpPr>
          <p:cNvPr id="220162" name="Rectangle 7"/>
          <p:cNvSpPr>
            <a:spLocks noChangeArrowheads="1"/>
          </p:cNvSpPr>
          <p:nvPr/>
        </p:nvSpPr>
        <p:spPr bwMode="auto">
          <a:xfrm>
            <a:off x="3505200" y="2133600"/>
            <a:ext cx="5410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ja-JP" altLang="en-US" sz="3200" b="1">
                <a:solidFill>
                  <a:schemeClr val="bg1"/>
                </a:solidFill>
              </a:rPr>
              <a:t>“</a:t>
            </a:r>
            <a:r>
              <a:rPr lang="en-US" altLang="ja-JP" sz="3200" b="1">
                <a:solidFill>
                  <a:schemeClr val="bg1"/>
                </a:solidFill>
              </a:rPr>
              <a:t>Đoạn Giô-sép qua đời hưởng thọ được một trăm mười tuổi. Người ta xông thuốc thơm cho xác Giô-sép, và liệm trong một cái quan tài tại xứ Ê-díp-tô</a:t>
            </a:r>
            <a:r>
              <a:rPr lang="ja-JP" altLang="en-US" sz="3200" b="1">
                <a:solidFill>
                  <a:schemeClr val="bg1"/>
                </a:solidFill>
              </a:rPr>
              <a:t>”</a:t>
            </a:r>
            <a:r>
              <a:rPr lang="en-US" altLang="ja-JP" sz="3200" b="1">
                <a:solidFill>
                  <a:schemeClr val="bg1"/>
                </a:solidFill>
              </a:rPr>
              <a:t> </a:t>
            </a:r>
          </a:p>
          <a:p>
            <a:pPr algn="r"/>
            <a:r>
              <a:rPr lang="en-US" sz="3200" b="1">
                <a:solidFill>
                  <a:schemeClr val="bg1"/>
                </a:solidFill>
              </a:rPr>
              <a:t>(50:26)</a:t>
            </a:r>
          </a:p>
        </p:txBody>
      </p:sp>
      <p:sp>
        <p:nvSpPr>
          <p:cNvPr id="220163" name="Rectangle 9"/>
          <p:cNvSpPr>
            <a:spLocks noChangeArrowheads="1"/>
          </p:cNvSpPr>
          <p:nvPr/>
        </p:nvSpPr>
        <p:spPr bwMode="auto">
          <a:xfrm>
            <a:off x="609600" y="1219200"/>
            <a:ext cx="1038542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pPr>
            <a:r>
              <a:rPr lang="en-US" sz="3600" b="1">
                <a:solidFill>
                  <a:schemeClr val="bg1"/>
                </a:solidFill>
              </a:rPr>
              <a:t>(câu cuối cùng của Sáng-thế Ký)</a:t>
            </a:r>
          </a:p>
        </p:txBody>
      </p:sp>
      <p:pic>
        <p:nvPicPr>
          <p:cNvPr id="220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3235325" cy="40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0" y="6237312"/>
            <a:ext cx="9144000" cy="461665"/>
          </a:xfrm>
          <a:prstGeom prst="rect">
            <a:avLst/>
          </a:prstGeom>
          <a:noFill/>
        </p:spPr>
        <p:txBody>
          <a:bodyPr>
            <a:spAutoFit/>
          </a:bodyPr>
          <a:lstStyle/>
          <a:p>
            <a:pPr algn="ctr" eaLnBrk="0" hangingPunct="0">
              <a:spcBef>
                <a:spcPct val="0"/>
              </a:spcBef>
              <a:defRPr/>
            </a:pP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Nhưng</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 </a:t>
            </a: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còn</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 </a:t>
            </a: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lời</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 </a:t>
            </a: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Đức</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 </a:t>
            </a: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Chúa</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 </a:t>
            </a: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Trời</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 </a:t>
            </a: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hứa</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 </a:t>
            </a: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về</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 </a:t>
            </a: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đất</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 </a:t>
            </a: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hứa</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 </a:t>
            </a: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thì</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 </a:t>
            </a:r>
            <a:r>
              <a:rPr lang="en-US" sz="2400" b="1" kern="10" dirty="0" err="1">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sao</a:t>
            </a:r>
            <a:r>
              <a:rPr lang="en-US" sz="24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0"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©2003 TBBMI</a:t>
            </a:r>
          </a:p>
        </p:txBody>
      </p:sp>
      <p:sp>
        <p:nvSpPr>
          <p:cNvPr id="851972"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FFFFFF"/>
                  </a:outerShdw>
                </a:effectLst>
                <a:latin typeface="Arial" charset="0"/>
              </a:rPr>
              <a:t>7.5.03a.</a:t>
            </a:r>
          </a:p>
        </p:txBody>
      </p:sp>
      <p:sp>
        <p:nvSpPr>
          <p:cNvPr id="85197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FFFFFF"/>
                  </a:outerShdw>
                </a:effectLst>
                <a:latin typeface="Arial" charset="0"/>
              </a:rPr>
              <a:t>19</a:t>
            </a:r>
          </a:p>
        </p:txBody>
      </p:sp>
      <p:sp>
        <p:nvSpPr>
          <p:cNvPr id="222213" name="Rectangle 6"/>
          <p:cNvSpPr>
            <a:spLocks noGrp="1" noChangeArrowheads="1"/>
          </p:cNvSpPr>
          <p:nvPr>
            <p:ph type="ctrTitle" idx="4294967295"/>
          </p:nvPr>
        </p:nvSpPr>
        <p:spPr>
          <a:xfrm>
            <a:off x="-228600" y="-152400"/>
            <a:ext cx="7315200" cy="3657600"/>
          </a:xfrm>
        </p:spPr>
        <p:txBody>
          <a:bodyPr/>
          <a:lstStyle/>
          <a:p>
            <a:pPr eaLnBrk="1" hangingPunct="1"/>
            <a:r>
              <a:rPr lang="en-US" sz="8000">
                <a:solidFill>
                  <a:srgbClr val="FFFFFF"/>
                </a:solidFill>
                <a:latin typeface="Times New Roman" charset="0"/>
              </a:rPr>
              <a:t>Từ chìa khóa của Sáng-thế Ký:</a:t>
            </a:r>
          </a:p>
        </p:txBody>
      </p:sp>
      <p:sp>
        <p:nvSpPr>
          <p:cNvPr id="222214"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Arial"/>
                <a:ea typeface="Arial"/>
                <a:cs typeface="Arial"/>
              </a:rPr>
              <a:t>Tuyển chọn</a:t>
            </a:r>
          </a:p>
        </p:txBody>
      </p:sp>
      <p:sp>
        <p:nvSpPr>
          <p:cNvPr id="222215" name="Text Box 8"/>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56</a:t>
            </a:r>
          </a:p>
        </p:txBody>
      </p:sp>
    </p:spTree>
  </p:cSld>
  <p:clrMapOvr>
    <a:masterClrMapping/>
  </p:clrMapOvr>
  <p:transition>
    <p:wheel spokes="0"/>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821123"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21124" name="Text Box 4"/>
          <p:cNvSpPr txBox="1">
            <a:spLocks noChangeArrowheads="1"/>
          </p:cNvSpPr>
          <p:nvPr/>
        </p:nvSpPr>
        <p:spPr bwMode="auto">
          <a:xfrm>
            <a:off x="533400" y="5089525"/>
            <a:ext cx="26670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chemeClr val="bg1"/>
                </a:solidFill>
                <a:latin typeface="Arial" charset="0"/>
                <a:ea typeface="ＭＳ Ｐゴシック" pitchFamily="34" charset="-128"/>
                <a:cs typeface="+mn-cs"/>
              </a:rPr>
              <a:t>SỰ KiỆN 1-11</a:t>
            </a:r>
          </a:p>
        </p:txBody>
      </p:sp>
      <p:sp>
        <p:nvSpPr>
          <p:cNvPr id="2821125" name="Text Box 5"/>
          <p:cNvSpPr txBox="1">
            <a:spLocks noChangeArrowheads="1"/>
          </p:cNvSpPr>
          <p:nvPr/>
        </p:nvSpPr>
        <p:spPr bwMode="auto">
          <a:xfrm>
            <a:off x="3200400" y="5135563"/>
            <a:ext cx="33528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chemeClr val="bg1"/>
                </a:solidFill>
                <a:latin typeface="Arial" charset="0"/>
                <a:ea typeface="ＭＳ Ｐゴシック" pitchFamily="34" charset="-128"/>
                <a:cs typeface="+mn-cs"/>
              </a:rPr>
              <a:t>CON NGƯỜI 12-50</a:t>
            </a:r>
            <a:endParaRPr lang="en-US" sz="2400" b="1">
              <a:solidFill>
                <a:schemeClr val="bg1"/>
              </a:solidFill>
              <a:latin typeface="Arial" charset="0"/>
              <a:ea typeface="ＭＳ Ｐゴシック" pitchFamily="34" charset="-128"/>
              <a:cs typeface="+mn-cs"/>
            </a:endParaRPr>
          </a:p>
        </p:txBody>
      </p:sp>
      <p:sp>
        <p:nvSpPr>
          <p:cNvPr id="224261" name="Text Box 6"/>
          <p:cNvSpPr txBox="1">
            <a:spLocks noChangeArrowheads="1"/>
          </p:cNvSpPr>
          <p:nvPr/>
        </p:nvSpPr>
        <p:spPr bwMode="auto">
          <a:xfrm rot="-3589555">
            <a:off x="-153193" y="3101181"/>
            <a:ext cx="3567112"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bg1"/>
                </a:solidFill>
              </a:rPr>
              <a:t> </a:t>
            </a:r>
            <a:r>
              <a:rPr lang="en-US" b="1">
                <a:solidFill>
                  <a:schemeClr val="bg1"/>
                </a:solidFill>
                <a:latin typeface="Arial" charset="0"/>
              </a:rPr>
              <a:t>Sáng tạo  1-2</a:t>
            </a:r>
          </a:p>
        </p:txBody>
      </p:sp>
      <p:sp>
        <p:nvSpPr>
          <p:cNvPr id="2821127" name="Text Box 7"/>
          <p:cNvSpPr txBox="1">
            <a:spLocks noChangeArrowheads="1"/>
          </p:cNvSpPr>
          <p:nvPr/>
        </p:nvSpPr>
        <p:spPr bwMode="auto">
          <a:xfrm rot="-3639023">
            <a:off x="987426" y="3617912"/>
            <a:ext cx="2252662"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Sa ngã 3-5</a:t>
            </a:r>
          </a:p>
        </p:txBody>
      </p:sp>
      <p:sp>
        <p:nvSpPr>
          <p:cNvPr id="2821128" name="Text Box 8"/>
          <p:cNvSpPr txBox="1">
            <a:spLocks noChangeArrowheads="1"/>
          </p:cNvSpPr>
          <p:nvPr/>
        </p:nvSpPr>
        <p:spPr bwMode="auto">
          <a:xfrm rot="-3594488">
            <a:off x="1574800" y="3421063"/>
            <a:ext cx="2732088"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Hồng thủy 6-9</a:t>
            </a:r>
          </a:p>
        </p:txBody>
      </p:sp>
      <p:sp>
        <p:nvSpPr>
          <p:cNvPr id="224264" name="Text Box 9"/>
          <p:cNvSpPr txBox="1">
            <a:spLocks noChangeArrowheads="1"/>
          </p:cNvSpPr>
          <p:nvPr/>
        </p:nvSpPr>
        <p:spPr bwMode="auto">
          <a:xfrm rot="-3665365">
            <a:off x="2024063" y="3019425"/>
            <a:ext cx="3602037"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rPr>
              <a:t>Các dân tộc 10-11</a:t>
            </a:r>
          </a:p>
        </p:txBody>
      </p:sp>
      <p:sp>
        <p:nvSpPr>
          <p:cNvPr id="224265" name="Text Box 10"/>
          <p:cNvSpPr txBox="1">
            <a:spLocks noChangeArrowheads="1"/>
          </p:cNvSpPr>
          <p:nvPr/>
        </p:nvSpPr>
        <p:spPr bwMode="auto">
          <a:xfrm rot="-3578126">
            <a:off x="2078038" y="1839912"/>
            <a:ext cx="6276976"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bg1"/>
                </a:solidFill>
              </a:rPr>
              <a:t> </a:t>
            </a:r>
            <a:r>
              <a:rPr lang="en-US" b="1">
                <a:solidFill>
                  <a:schemeClr val="bg1"/>
                </a:solidFill>
              </a:rPr>
              <a:t>Áp-ra-ham 12-25:18</a:t>
            </a:r>
          </a:p>
        </p:txBody>
      </p:sp>
      <p:sp>
        <p:nvSpPr>
          <p:cNvPr id="2821131" name="Text Box 11"/>
          <p:cNvSpPr txBox="1">
            <a:spLocks noChangeArrowheads="1"/>
          </p:cNvSpPr>
          <p:nvPr/>
        </p:nvSpPr>
        <p:spPr bwMode="auto">
          <a:xfrm rot="-3537139">
            <a:off x="3601244" y="2901157"/>
            <a:ext cx="3659187"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a:solidFill>
                  <a:schemeClr val="bg1"/>
                </a:solidFill>
              </a:rPr>
              <a:t>Y-sác 25:19-26:35</a:t>
            </a:r>
          </a:p>
        </p:txBody>
      </p:sp>
      <p:sp>
        <p:nvSpPr>
          <p:cNvPr id="2821132" name="Text Box 12"/>
          <p:cNvSpPr txBox="1">
            <a:spLocks noChangeArrowheads="1"/>
          </p:cNvSpPr>
          <p:nvPr/>
        </p:nvSpPr>
        <p:spPr bwMode="auto">
          <a:xfrm rot="-3573633">
            <a:off x="4468813" y="3354387"/>
            <a:ext cx="2732088"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Gia-cốp 27-36</a:t>
            </a:r>
          </a:p>
        </p:txBody>
      </p:sp>
      <p:sp>
        <p:nvSpPr>
          <p:cNvPr id="2821133" name="Line 13"/>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21134" name="Line 14"/>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21135" name="Line 15"/>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21136" name="Line 16"/>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21137" name="Line 17"/>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21138" name="Line 18"/>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21139" name="Line 19"/>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24275" name="Text Box 20"/>
          <p:cNvSpPr txBox="1">
            <a:spLocks noChangeArrowheads="1"/>
          </p:cNvSpPr>
          <p:nvPr/>
        </p:nvSpPr>
        <p:spPr bwMode="auto">
          <a:xfrm>
            <a:off x="5440363" y="760413"/>
            <a:ext cx="28956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Lịch sử tổ phụ</a:t>
            </a:r>
          </a:p>
        </p:txBody>
      </p:sp>
      <p:grpSp>
        <p:nvGrpSpPr>
          <p:cNvPr id="224276" name="Group 21"/>
          <p:cNvGrpSpPr>
            <a:grpSpLocks/>
          </p:cNvGrpSpPr>
          <p:nvPr/>
        </p:nvGrpSpPr>
        <p:grpSpPr bwMode="auto">
          <a:xfrm>
            <a:off x="2514600" y="533400"/>
            <a:ext cx="6019800" cy="938213"/>
            <a:chOff x="1584" y="336"/>
            <a:chExt cx="3792" cy="591"/>
          </a:xfrm>
        </p:grpSpPr>
        <p:sp>
          <p:nvSpPr>
            <p:cNvPr id="2821142" name="Rectangle 2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21143" name="Line 23"/>
            <p:cNvSpPr>
              <a:spLocks noChangeShapeType="1"/>
            </p:cNvSpPr>
            <p:nvPr/>
          </p:nvSpPr>
          <p:spPr bwMode="auto">
            <a:xfrm flipV="1">
              <a:off x="3300" y="345"/>
              <a:ext cx="0" cy="576"/>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224277" name="Group 24"/>
          <p:cNvGrpSpPr>
            <a:grpSpLocks/>
          </p:cNvGrpSpPr>
          <p:nvPr/>
        </p:nvGrpSpPr>
        <p:grpSpPr bwMode="auto">
          <a:xfrm>
            <a:off x="533400" y="4953000"/>
            <a:ext cx="6019800" cy="685800"/>
            <a:chOff x="336" y="3120"/>
            <a:chExt cx="3792" cy="432"/>
          </a:xfrm>
        </p:grpSpPr>
        <p:sp>
          <p:nvSpPr>
            <p:cNvPr id="2821145" name="Rectangle 2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21146" name="Line 26"/>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224278" name="Group 27"/>
          <p:cNvGrpSpPr>
            <a:grpSpLocks/>
          </p:cNvGrpSpPr>
          <p:nvPr/>
        </p:nvGrpSpPr>
        <p:grpSpPr bwMode="auto">
          <a:xfrm>
            <a:off x="533400" y="5638800"/>
            <a:ext cx="6019800" cy="685800"/>
            <a:chOff x="336" y="3120"/>
            <a:chExt cx="3792" cy="432"/>
          </a:xfrm>
        </p:grpSpPr>
        <p:sp>
          <p:nvSpPr>
            <p:cNvPr id="2821148" name="Rectangle 2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21149" name="Line 29"/>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sp>
        <p:nvSpPr>
          <p:cNvPr id="224279" name="Text Box 30"/>
          <p:cNvSpPr txBox="1">
            <a:spLocks noChangeArrowheads="1"/>
          </p:cNvSpPr>
          <p:nvPr/>
        </p:nvSpPr>
        <p:spPr bwMode="auto">
          <a:xfrm>
            <a:off x="457200" y="5761038"/>
            <a:ext cx="2819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chemeClr val="bg1"/>
                </a:solidFill>
                <a:latin typeface="Arial" charset="0"/>
              </a:rPr>
              <a:t>Các chủng tộc</a:t>
            </a:r>
          </a:p>
        </p:txBody>
      </p:sp>
      <p:sp>
        <p:nvSpPr>
          <p:cNvPr id="2821151" name="Text Box 31"/>
          <p:cNvSpPr txBox="1">
            <a:spLocks noChangeArrowheads="1"/>
          </p:cNvSpPr>
          <p:nvPr/>
        </p:nvSpPr>
        <p:spPr bwMode="auto">
          <a:xfrm>
            <a:off x="3475038" y="5761038"/>
            <a:ext cx="28194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400" b="1">
                <a:solidFill>
                  <a:schemeClr val="bg1"/>
                </a:solidFill>
                <a:latin typeface="Arial" charset="0"/>
                <a:ea typeface="ＭＳ Ｐゴシック" pitchFamily="34" charset="-128"/>
                <a:cs typeface="+mn-cs"/>
              </a:rPr>
              <a:t>Người Hê-bơ-rơ</a:t>
            </a:r>
            <a:endParaRPr lang="en-US" b="1">
              <a:solidFill>
                <a:schemeClr val="bg1"/>
              </a:solidFill>
              <a:latin typeface="Arial" charset="0"/>
              <a:ea typeface="ＭＳ Ｐゴシック" pitchFamily="34" charset="-128"/>
              <a:cs typeface="+mn-cs"/>
            </a:endParaRPr>
          </a:p>
        </p:txBody>
      </p:sp>
      <p:sp>
        <p:nvSpPr>
          <p:cNvPr id="2821152" name="Line 32"/>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21153" name="Line 33"/>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21154" name="Line 34"/>
          <p:cNvSpPr>
            <a:spLocks noChangeShapeType="1"/>
          </p:cNvSpPr>
          <p:nvPr/>
        </p:nvSpPr>
        <p:spPr bwMode="auto">
          <a:xfrm>
            <a:off x="3200400" y="49530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21155" name="Line 35"/>
          <p:cNvSpPr>
            <a:spLocks noChangeShapeType="1"/>
          </p:cNvSpPr>
          <p:nvPr/>
        </p:nvSpPr>
        <p:spPr bwMode="auto">
          <a:xfrm>
            <a:off x="3200400" y="56388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24285" name="Text Box 36"/>
          <p:cNvSpPr txBox="1">
            <a:spLocks noChangeArrowheads="1"/>
          </p:cNvSpPr>
          <p:nvPr/>
        </p:nvSpPr>
        <p:spPr bwMode="auto">
          <a:xfrm>
            <a:off x="2514600" y="760413"/>
            <a:ext cx="2505075"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Tiền sử</a:t>
            </a:r>
          </a:p>
        </p:txBody>
      </p:sp>
      <p:sp>
        <p:nvSpPr>
          <p:cNvPr id="224286" name="Text Box 37"/>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56</a:t>
            </a:r>
          </a:p>
        </p:txBody>
      </p:sp>
      <p:sp>
        <p:nvSpPr>
          <p:cNvPr id="2821158" name="Rectangle 38"/>
          <p:cNvSpPr>
            <a:spLocks noGrp="1" noChangeArrowheads="1"/>
          </p:cNvSpPr>
          <p:nvPr>
            <p:ph type="title" idx="4294967295"/>
          </p:nvPr>
        </p:nvSpPr>
        <p:spPr>
          <a:xfrm>
            <a:off x="7010400" y="3352800"/>
            <a:ext cx="1905000" cy="3505200"/>
          </a:xfrm>
          <a:effectLst>
            <a:outerShdw blurRad="63500" dist="35921" dir="2700000" algn="ctr" rotWithShape="0">
              <a:srgbClr val="000A0D"/>
            </a:outerShdw>
          </a:effectLst>
        </p:spPr>
        <p:txBody>
          <a:bodyPr/>
          <a:lstStyle/>
          <a:p>
            <a:pPr eaLnBrk="1" hangingPunct="1">
              <a:defRPr/>
            </a:pPr>
            <a:r>
              <a:rPr lang="en-US" sz="2800" b="1">
                <a:solidFill>
                  <a:schemeClr val="bg1"/>
                </a:solidFill>
                <a:latin typeface="Times New Roman" charset="0"/>
                <a:cs typeface="+mj-cs"/>
              </a:rPr>
              <a:t>Biểu bảng của cả </a:t>
            </a:r>
            <a:br>
              <a:rPr lang="en-US" sz="2800" b="1">
                <a:solidFill>
                  <a:schemeClr val="bg1"/>
                </a:solidFill>
                <a:latin typeface="Times New Roman" charset="0"/>
                <a:cs typeface="+mj-cs"/>
              </a:rPr>
            </a:br>
            <a:r>
              <a:rPr lang="en-US" sz="2800" b="1">
                <a:solidFill>
                  <a:schemeClr val="bg1"/>
                </a:solidFill>
                <a:latin typeface="Times New Roman" charset="0"/>
                <a:cs typeface="+mj-cs"/>
              </a:rPr>
              <a:t>Sáng-thế Ký</a:t>
            </a:r>
          </a:p>
        </p:txBody>
      </p:sp>
      <p:sp>
        <p:nvSpPr>
          <p:cNvPr id="2821159" name="Text Box 39"/>
          <p:cNvSpPr txBox="1">
            <a:spLocks noChangeArrowheads="1"/>
          </p:cNvSpPr>
          <p:nvPr/>
        </p:nvSpPr>
        <p:spPr bwMode="auto">
          <a:xfrm rot="-3573633">
            <a:off x="5568950" y="3255963"/>
            <a:ext cx="2732088"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rPr>
              <a:t>Giô-sép 37-50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21131"/>
                                        </p:tgtEl>
                                        <p:attrNameLst>
                                          <p:attrName>style.visibility</p:attrName>
                                        </p:attrNameLst>
                                      </p:cBhvr>
                                      <p:to>
                                        <p:strVal val="visible"/>
                                      </p:to>
                                    </p:set>
                                    <p:animEffect transition="in" filter="dissolve">
                                      <p:cBhvr>
                                        <p:cTn id="7" dur="500"/>
                                        <p:tgtEl>
                                          <p:spTgt spid="28211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21132"/>
                                        </p:tgtEl>
                                        <p:attrNameLst>
                                          <p:attrName>style.visibility</p:attrName>
                                        </p:attrNameLst>
                                      </p:cBhvr>
                                      <p:to>
                                        <p:strVal val="visible"/>
                                      </p:to>
                                    </p:set>
                                    <p:animEffect transition="in" filter="dissolve">
                                      <p:cBhvr>
                                        <p:cTn id="12" dur="500"/>
                                        <p:tgtEl>
                                          <p:spTgt spid="28211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21159"/>
                                        </p:tgtEl>
                                        <p:attrNameLst>
                                          <p:attrName>style.visibility</p:attrName>
                                        </p:attrNameLst>
                                      </p:cBhvr>
                                      <p:to>
                                        <p:strVal val="visible"/>
                                      </p:to>
                                    </p:set>
                                    <p:animEffect transition="in" filter="dissolve">
                                      <p:cBhvr>
                                        <p:cTn id="17" dur="500"/>
                                        <p:tgtEl>
                                          <p:spTgt spid="2821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1131" grpId="0" autoUpdateAnimBg="0"/>
      <p:bldP spid="2821132" grpId="0" autoUpdateAnimBg="0"/>
      <p:bldP spid="2821159"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828867" name="Text Box 3"/>
          <p:cNvSpPr txBox="1">
            <a:spLocks noChangeArrowheads="1"/>
          </p:cNvSpPr>
          <p:nvPr/>
        </p:nvSpPr>
        <p:spPr bwMode="auto">
          <a:xfrm>
            <a:off x="503238" y="2209800"/>
            <a:ext cx="4068762" cy="3937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3600" b="1">
                <a:solidFill>
                  <a:schemeClr val="bg1"/>
                </a:solidFill>
                <a:latin typeface="Arial" charset="0"/>
                <a:cs typeface="Arial" charset="0"/>
              </a:rPr>
              <a:t>Thần học: </a:t>
            </a:r>
          </a:p>
          <a:p>
            <a:pPr eaLnBrk="1" hangingPunct="1">
              <a:spcBef>
                <a:spcPct val="0"/>
              </a:spcBef>
            </a:pPr>
            <a:r>
              <a:rPr lang="en-US" sz="3600" b="1">
                <a:solidFill>
                  <a:schemeClr val="bg1"/>
                </a:solidFill>
                <a:latin typeface="Arial" charset="0"/>
                <a:cs typeface="Arial" charset="0"/>
              </a:rPr>
              <a:t>Vũ trụ học:</a:t>
            </a:r>
          </a:p>
          <a:p>
            <a:pPr eaLnBrk="1" hangingPunct="1">
              <a:spcBef>
                <a:spcPct val="0"/>
              </a:spcBef>
            </a:pPr>
            <a:r>
              <a:rPr lang="en-US" sz="3600" b="1">
                <a:solidFill>
                  <a:schemeClr val="bg1"/>
                </a:solidFill>
                <a:latin typeface="Arial" charset="0"/>
                <a:cs typeface="Arial" charset="0"/>
              </a:rPr>
              <a:t>Nhân loại học:</a:t>
            </a:r>
          </a:p>
          <a:p>
            <a:pPr eaLnBrk="1" hangingPunct="1">
              <a:spcBef>
                <a:spcPct val="0"/>
              </a:spcBef>
            </a:pPr>
            <a:r>
              <a:rPr lang="en-US" sz="3600" b="1">
                <a:solidFill>
                  <a:schemeClr val="bg1"/>
                </a:solidFill>
                <a:latin typeface="Arial" charset="0"/>
                <a:cs typeface="Arial" charset="0"/>
              </a:rPr>
              <a:t>Xã hội học:  </a:t>
            </a:r>
          </a:p>
          <a:p>
            <a:pPr eaLnBrk="1" hangingPunct="1">
              <a:spcBef>
                <a:spcPct val="0"/>
              </a:spcBef>
            </a:pPr>
            <a:r>
              <a:rPr lang="en-US" sz="3600" b="1">
                <a:solidFill>
                  <a:schemeClr val="bg1"/>
                </a:solidFill>
                <a:latin typeface="Arial" charset="0"/>
                <a:cs typeface="Arial" charset="0"/>
              </a:rPr>
              <a:t>Tội lỗi học:</a:t>
            </a:r>
          </a:p>
          <a:p>
            <a:pPr eaLnBrk="1" hangingPunct="1">
              <a:spcBef>
                <a:spcPct val="0"/>
              </a:spcBef>
            </a:pPr>
            <a:r>
              <a:rPr lang="en-US" sz="3600" b="1">
                <a:solidFill>
                  <a:schemeClr val="bg1"/>
                </a:solidFill>
                <a:latin typeface="Arial" charset="0"/>
                <a:cs typeface="Arial" charset="0"/>
              </a:rPr>
              <a:t>Nhân chủng học: </a:t>
            </a:r>
          </a:p>
          <a:p>
            <a:pPr eaLnBrk="1" hangingPunct="1">
              <a:spcBef>
                <a:spcPct val="0"/>
              </a:spcBef>
            </a:pPr>
            <a:r>
              <a:rPr lang="en-US" sz="3600" b="1">
                <a:solidFill>
                  <a:schemeClr val="bg1"/>
                </a:solidFill>
                <a:latin typeface="Arial" charset="0"/>
                <a:cs typeface="Arial" charset="0"/>
              </a:rPr>
              <a:t>Cứu rỗi học:</a:t>
            </a:r>
          </a:p>
        </p:txBody>
      </p:sp>
      <p:sp>
        <p:nvSpPr>
          <p:cNvPr id="1828868" name="Text Box 4"/>
          <p:cNvSpPr txBox="1">
            <a:spLocks noChangeArrowheads="1"/>
          </p:cNvSpPr>
          <p:nvPr/>
        </p:nvSpPr>
        <p:spPr bwMode="auto">
          <a:xfrm>
            <a:off x="4724400" y="2193925"/>
            <a:ext cx="3733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a:solidFill>
                  <a:schemeClr val="bg1"/>
                </a:solidFill>
                <a:latin typeface="Arial" charset="0"/>
                <a:cs typeface="Arial" charset="0"/>
              </a:rPr>
              <a:t>Đức Chúa Trời</a:t>
            </a:r>
          </a:p>
        </p:txBody>
      </p:sp>
      <p:sp>
        <p:nvSpPr>
          <p:cNvPr id="1828869" name="Text Box 5"/>
          <p:cNvSpPr txBox="1">
            <a:spLocks noChangeArrowheads="1"/>
          </p:cNvSpPr>
          <p:nvPr/>
        </p:nvSpPr>
        <p:spPr bwMode="auto">
          <a:xfrm>
            <a:off x="4724400" y="2743200"/>
            <a:ext cx="3733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a:solidFill>
                  <a:schemeClr val="bg1"/>
                </a:solidFill>
                <a:latin typeface="Arial" charset="0"/>
                <a:cs typeface="Arial" charset="0"/>
              </a:rPr>
              <a:t>Vũ trụ</a:t>
            </a:r>
          </a:p>
        </p:txBody>
      </p:sp>
      <p:sp>
        <p:nvSpPr>
          <p:cNvPr id="1828870" name="Text Box 6"/>
          <p:cNvSpPr txBox="1">
            <a:spLocks noChangeArrowheads="1"/>
          </p:cNvSpPr>
          <p:nvPr/>
        </p:nvSpPr>
        <p:spPr bwMode="auto">
          <a:xfrm>
            <a:off x="4724400" y="3292475"/>
            <a:ext cx="3733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a:solidFill>
                  <a:schemeClr val="bg1"/>
                </a:solidFill>
                <a:latin typeface="Arial" charset="0"/>
                <a:cs typeface="Arial" charset="0"/>
              </a:rPr>
              <a:t>Con người</a:t>
            </a:r>
          </a:p>
        </p:txBody>
      </p:sp>
      <p:sp>
        <p:nvSpPr>
          <p:cNvPr id="1828871" name="Text Box 7"/>
          <p:cNvSpPr txBox="1">
            <a:spLocks noChangeArrowheads="1"/>
          </p:cNvSpPr>
          <p:nvPr/>
        </p:nvSpPr>
        <p:spPr bwMode="auto">
          <a:xfrm>
            <a:off x="4724400" y="3840163"/>
            <a:ext cx="3733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a:solidFill>
                  <a:schemeClr val="bg1"/>
                </a:solidFill>
                <a:latin typeface="Arial" charset="0"/>
                <a:cs typeface="Arial" charset="0"/>
              </a:rPr>
              <a:t>Xã hội</a:t>
            </a:r>
          </a:p>
        </p:txBody>
      </p:sp>
      <p:sp>
        <p:nvSpPr>
          <p:cNvPr id="1828872" name="Text Box 8"/>
          <p:cNvSpPr txBox="1">
            <a:spLocks noChangeArrowheads="1"/>
          </p:cNvSpPr>
          <p:nvPr/>
        </p:nvSpPr>
        <p:spPr bwMode="auto">
          <a:xfrm>
            <a:off x="4724400" y="4435475"/>
            <a:ext cx="3733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a:solidFill>
                  <a:schemeClr val="bg1"/>
                </a:solidFill>
                <a:latin typeface="Arial" charset="0"/>
                <a:cs typeface="Arial" charset="0"/>
              </a:rPr>
              <a:t>Tội lỗi</a:t>
            </a:r>
          </a:p>
        </p:txBody>
      </p:sp>
      <p:sp>
        <p:nvSpPr>
          <p:cNvPr id="1828873" name="Text Box 9"/>
          <p:cNvSpPr txBox="1">
            <a:spLocks noChangeArrowheads="1"/>
          </p:cNvSpPr>
          <p:nvPr/>
        </p:nvSpPr>
        <p:spPr bwMode="auto">
          <a:xfrm>
            <a:off x="4724400" y="4937125"/>
            <a:ext cx="3733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a:solidFill>
                  <a:schemeClr val="bg1"/>
                </a:solidFill>
                <a:latin typeface="Arial" charset="0"/>
                <a:cs typeface="Arial" charset="0"/>
              </a:rPr>
              <a:t>Chủng tộc</a:t>
            </a:r>
          </a:p>
        </p:txBody>
      </p:sp>
      <p:sp>
        <p:nvSpPr>
          <p:cNvPr id="1828874" name="Text Box 10"/>
          <p:cNvSpPr txBox="1">
            <a:spLocks noChangeArrowheads="1"/>
          </p:cNvSpPr>
          <p:nvPr/>
        </p:nvSpPr>
        <p:spPr bwMode="auto">
          <a:xfrm>
            <a:off x="4724400" y="5530850"/>
            <a:ext cx="3733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a:solidFill>
                  <a:schemeClr val="bg1"/>
                </a:solidFill>
                <a:latin typeface="Arial" charset="0"/>
                <a:cs typeface="Arial" charset="0"/>
              </a:rPr>
              <a:t>Cứu rỗi</a:t>
            </a:r>
          </a:p>
        </p:txBody>
      </p:sp>
      <p:sp>
        <p:nvSpPr>
          <p:cNvPr id="1828875" name="Text Box 11"/>
          <p:cNvSpPr txBox="1">
            <a:spLocks noChangeArrowheads="1"/>
          </p:cNvSpPr>
          <p:nvPr/>
        </p:nvSpPr>
        <p:spPr bwMode="auto">
          <a:xfrm>
            <a:off x="4724400" y="1600200"/>
            <a:ext cx="4038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i="1">
                <a:solidFill>
                  <a:schemeClr val="bg1"/>
                </a:solidFill>
                <a:latin typeface="Arial" charset="0"/>
                <a:cs typeface="Arial" charset="0"/>
              </a:rPr>
              <a:t>Học về</a:t>
            </a:r>
            <a:r>
              <a:rPr lang="en-US" sz="4000" b="1" i="1">
                <a:solidFill>
                  <a:schemeClr val="bg1"/>
                </a:solidFill>
                <a:cs typeface="Arial" charset="0"/>
              </a:rPr>
              <a:t> . . .</a:t>
            </a:r>
          </a:p>
        </p:txBody>
      </p:sp>
      <p:sp>
        <p:nvSpPr>
          <p:cNvPr id="1828876" name="Rectangle 12"/>
          <p:cNvSpPr>
            <a:spLocks noGrp="1" noChangeArrowheads="1"/>
          </p:cNvSpPr>
          <p:nvPr>
            <p:ph type="title" idx="4294967295"/>
          </p:nvPr>
        </p:nvSpPr>
        <p:spPr>
          <a:xfrm>
            <a:off x="609600" y="457200"/>
            <a:ext cx="7772400" cy="8239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800" b="1">
                <a:solidFill>
                  <a:schemeClr val="bg1"/>
                </a:solidFill>
                <a:latin typeface="Times New Roman" charset="0"/>
                <a:cs typeface="+mj-cs"/>
              </a:rPr>
              <a:t>Thần học trong Sáng-thế Ký</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28867"/>
                                        </p:tgtEl>
                                        <p:attrNameLst>
                                          <p:attrName>style.visibility</p:attrName>
                                        </p:attrNameLst>
                                      </p:cBhvr>
                                      <p:to>
                                        <p:strVal val="visible"/>
                                      </p:to>
                                    </p:set>
                                    <p:animEffect transition="in" filter="dissolve">
                                      <p:cBhvr>
                                        <p:cTn id="7" dur="500"/>
                                        <p:tgtEl>
                                          <p:spTgt spid="1828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8875"/>
                                        </p:tgtEl>
                                        <p:attrNameLst>
                                          <p:attrName>style.visibility</p:attrName>
                                        </p:attrNameLst>
                                      </p:cBhvr>
                                      <p:to>
                                        <p:strVal val="visible"/>
                                      </p:to>
                                    </p:set>
                                    <p:animEffect transition="in" filter="dissolve">
                                      <p:cBhvr>
                                        <p:cTn id="12" dur="500"/>
                                        <p:tgtEl>
                                          <p:spTgt spid="18288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8868"/>
                                        </p:tgtEl>
                                        <p:attrNameLst>
                                          <p:attrName>style.visibility</p:attrName>
                                        </p:attrNameLst>
                                      </p:cBhvr>
                                      <p:to>
                                        <p:strVal val="visible"/>
                                      </p:to>
                                    </p:set>
                                    <p:animEffect transition="in" filter="dissolve">
                                      <p:cBhvr>
                                        <p:cTn id="17" dur="500"/>
                                        <p:tgtEl>
                                          <p:spTgt spid="1828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8869"/>
                                        </p:tgtEl>
                                        <p:attrNameLst>
                                          <p:attrName>style.visibility</p:attrName>
                                        </p:attrNameLst>
                                      </p:cBhvr>
                                      <p:to>
                                        <p:strVal val="visible"/>
                                      </p:to>
                                    </p:set>
                                    <p:animEffect transition="in" filter="dissolve">
                                      <p:cBhvr>
                                        <p:cTn id="22" dur="500"/>
                                        <p:tgtEl>
                                          <p:spTgt spid="18288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8870"/>
                                        </p:tgtEl>
                                        <p:attrNameLst>
                                          <p:attrName>style.visibility</p:attrName>
                                        </p:attrNameLst>
                                      </p:cBhvr>
                                      <p:to>
                                        <p:strVal val="visible"/>
                                      </p:to>
                                    </p:set>
                                    <p:animEffect transition="in" filter="dissolve">
                                      <p:cBhvr>
                                        <p:cTn id="27" dur="500"/>
                                        <p:tgtEl>
                                          <p:spTgt spid="18288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28871"/>
                                        </p:tgtEl>
                                        <p:attrNameLst>
                                          <p:attrName>style.visibility</p:attrName>
                                        </p:attrNameLst>
                                      </p:cBhvr>
                                      <p:to>
                                        <p:strVal val="visible"/>
                                      </p:to>
                                    </p:set>
                                    <p:animEffect transition="in" filter="dissolve">
                                      <p:cBhvr>
                                        <p:cTn id="32" dur="500"/>
                                        <p:tgtEl>
                                          <p:spTgt spid="18288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28872"/>
                                        </p:tgtEl>
                                        <p:attrNameLst>
                                          <p:attrName>style.visibility</p:attrName>
                                        </p:attrNameLst>
                                      </p:cBhvr>
                                      <p:to>
                                        <p:strVal val="visible"/>
                                      </p:to>
                                    </p:set>
                                    <p:animEffect transition="in" filter="dissolve">
                                      <p:cBhvr>
                                        <p:cTn id="37" dur="500"/>
                                        <p:tgtEl>
                                          <p:spTgt spid="18288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28873"/>
                                        </p:tgtEl>
                                        <p:attrNameLst>
                                          <p:attrName>style.visibility</p:attrName>
                                        </p:attrNameLst>
                                      </p:cBhvr>
                                      <p:to>
                                        <p:strVal val="visible"/>
                                      </p:to>
                                    </p:set>
                                    <p:animEffect transition="in" filter="dissolve">
                                      <p:cBhvr>
                                        <p:cTn id="42" dur="500"/>
                                        <p:tgtEl>
                                          <p:spTgt spid="18288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28874"/>
                                        </p:tgtEl>
                                        <p:attrNameLst>
                                          <p:attrName>style.visibility</p:attrName>
                                        </p:attrNameLst>
                                      </p:cBhvr>
                                      <p:to>
                                        <p:strVal val="visible"/>
                                      </p:to>
                                    </p:set>
                                    <p:animEffect transition="in" filter="dissolve">
                                      <p:cBhvr>
                                        <p:cTn id="47" dur="500"/>
                                        <p:tgtEl>
                                          <p:spTgt spid="1828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7" grpId="0" autoUpdateAnimBg="0"/>
      <p:bldP spid="1828868" grpId="0" autoUpdateAnimBg="0"/>
      <p:bldP spid="1828869" grpId="0" autoUpdateAnimBg="0"/>
      <p:bldP spid="1828870" grpId="0" autoUpdateAnimBg="0"/>
      <p:bldP spid="1828871" grpId="0" autoUpdateAnimBg="0"/>
      <p:bldP spid="1828872" grpId="0" autoUpdateAnimBg="0"/>
      <p:bldP spid="1828873" grpId="0" autoUpdateAnimBg="0"/>
      <p:bldP spid="1828874" grpId="0" autoUpdateAnimBg="0"/>
      <p:bldP spid="182887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830915" name="Text Box 3"/>
          <p:cNvSpPr txBox="1">
            <a:spLocks noChangeArrowheads="1"/>
          </p:cNvSpPr>
          <p:nvPr/>
        </p:nvSpPr>
        <p:spPr bwMode="auto">
          <a:xfrm>
            <a:off x="762000" y="-914400"/>
            <a:ext cx="7391400" cy="9144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5400" b="1">
                <a:solidFill>
                  <a:schemeClr val="bg1"/>
                </a:solidFill>
                <a:latin typeface="Times New Roman" pitchFamily="18" charset="0"/>
                <a:ea typeface="ＭＳ Ｐゴシック" pitchFamily="34" charset="-128"/>
                <a:cs typeface="+mn-cs"/>
              </a:rPr>
              <a:t>Genesis </a:t>
            </a:r>
          </a:p>
        </p:txBody>
      </p:sp>
      <p:sp>
        <p:nvSpPr>
          <p:cNvPr id="1830916" name="Text Box 4"/>
          <p:cNvSpPr txBox="1">
            <a:spLocks noChangeArrowheads="1"/>
          </p:cNvSpPr>
          <p:nvPr/>
        </p:nvSpPr>
        <p:spPr bwMode="auto">
          <a:xfrm>
            <a:off x="3200400" y="1752600"/>
            <a:ext cx="2590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4000" b="1">
                <a:solidFill>
                  <a:schemeClr val="bg1"/>
                </a:solidFill>
                <a:latin typeface="Times New Roman" pitchFamily="18" charset="0"/>
                <a:ea typeface="ＭＳ Ｐゴシック" pitchFamily="34" charset="-128"/>
                <a:cs typeface="+mn-cs"/>
              </a:rPr>
              <a:t>Ban đầu</a:t>
            </a:r>
          </a:p>
        </p:txBody>
      </p:sp>
      <p:sp>
        <p:nvSpPr>
          <p:cNvPr id="228357" name="Text Box 5"/>
          <p:cNvSpPr txBox="1">
            <a:spLocks noChangeArrowheads="1"/>
          </p:cNvSpPr>
          <p:nvPr/>
        </p:nvSpPr>
        <p:spPr bwMode="auto">
          <a:xfrm>
            <a:off x="365125" y="3154363"/>
            <a:ext cx="8275638" cy="22891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buFontTx/>
              <a:buChar char="•"/>
            </a:pPr>
            <a:r>
              <a:rPr lang="en-US" sz="3600" b="1">
                <a:solidFill>
                  <a:schemeClr val="bg1"/>
                </a:solidFill>
                <a:latin typeface="Arial" charset="0"/>
                <a:cs typeface="Arial" charset="0"/>
              </a:rPr>
              <a:t>Chúng ta từ đâu đến?  </a:t>
            </a:r>
          </a:p>
          <a:p>
            <a:pPr eaLnBrk="1" hangingPunct="1">
              <a:spcBef>
                <a:spcPct val="50000"/>
              </a:spcBef>
              <a:buFontTx/>
              <a:buChar char="•"/>
            </a:pPr>
            <a:r>
              <a:rPr lang="en-US" sz="3600" b="1">
                <a:solidFill>
                  <a:schemeClr val="bg1"/>
                </a:solidFill>
                <a:latin typeface="Arial" charset="0"/>
                <a:cs typeface="Arial" charset="0"/>
              </a:rPr>
              <a:t>Vì sao có điều ác trên thế giới này?  </a:t>
            </a:r>
          </a:p>
          <a:p>
            <a:pPr eaLnBrk="1" hangingPunct="1">
              <a:spcBef>
                <a:spcPct val="50000"/>
              </a:spcBef>
              <a:buFontTx/>
              <a:buChar char="•"/>
            </a:pPr>
            <a:r>
              <a:rPr lang="en-US" sz="3600" b="1">
                <a:solidFill>
                  <a:schemeClr val="bg1"/>
                </a:solidFill>
                <a:latin typeface="Arial" charset="0"/>
                <a:cs typeface="Arial" charset="0"/>
              </a:rPr>
              <a:t>Có hy vọng gì không? </a:t>
            </a:r>
          </a:p>
        </p:txBody>
      </p:sp>
      <p:sp>
        <p:nvSpPr>
          <p:cNvPr id="228358" name="Rectangle 6"/>
          <p:cNvSpPr>
            <a:spLocks noGrp="1" noChangeArrowheads="1"/>
          </p:cNvSpPr>
          <p:nvPr>
            <p:ph type="title" idx="4294967295"/>
          </p:nvPr>
        </p:nvSpPr>
        <p:spPr>
          <a:xfrm>
            <a:off x="0" y="0"/>
            <a:ext cx="9144000" cy="1752600"/>
          </a:xfrm>
        </p:spPr>
        <p:txBody>
          <a:bodyPr/>
          <a:lstStyle/>
          <a:p>
            <a:pPr eaLnBrk="1" hangingPunct="1"/>
            <a:r>
              <a:rPr lang="en-US" sz="3800" b="1">
                <a:solidFill>
                  <a:schemeClr val="bg1"/>
                </a:solidFill>
                <a:latin typeface="Times New Roman" charset="0"/>
              </a:rPr>
              <a:t>Những câu hỏi được trả lời khi bắt đầu </a:t>
            </a:r>
            <a:br>
              <a:rPr lang="en-US" sz="3800" b="1">
                <a:solidFill>
                  <a:schemeClr val="bg1"/>
                </a:solidFill>
                <a:latin typeface="Times New Roman" charset="0"/>
              </a:rPr>
            </a:br>
            <a:r>
              <a:rPr lang="en-US" sz="3800" b="1">
                <a:solidFill>
                  <a:schemeClr val="bg1"/>
                </a:solidFill>
                <a:latin typeface="Times New Roman" charset="0"/>
              </a:rPr>
              <a:t>Sáng-thế Ký</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4001" name="Picture 2"/>
          <p:cNvPicPr>
            <a:picLocks noChangeAspect="1" noChangeArrowheads="1"/>
          </p:cNvPicPr>
          <p:nvPr/>
        </p:nvPicPr>
        <p:blipFill>
          <a:blip r:embed="rId3">
            <a:extLst>
              <a:ext uri="{28A0092B-C50C-407E-A947-70E740481C1C}">
                <a14:useLocalDpi xmlns:a14="http://schemas.microsoft.com/office/drawing/2010/main" val="0"/>
              </a:ext>
            </a:extLst>
          </a:blip>
          <a:srcRect r="17809"/>
          <a:stretch>
            <a:fillRect/>
          </a:stretch>
        </p:blipFill>
        <p:spPr bwMode="auto">
          <a:xfrm>
            <a:off x="0" y="0"/>
            <a:ext cx="95250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1011" name="Rectangle 3"/>
          <p:cNvSpPr>
            <a:spLocks noGrp="1" noRot="1" noChangeArrowheads="1"/>
          </p:cNvSpPr>
          <p:nvPr>
            <p:ph type="title" idx="4294967295"/>
          </p:nvPr>
        </p:nvSpPr>
        <p:spPr>
          <a:xfrm>
            <a:off x="533400" y="228600"/>
            <a:ext cx="8839200" cy="762000"/>
          </a:xfrm>
          <a:solidFill>
            <a:srgbClr val="850A1A"/>
          </a:solidFill>
          <a:ln>
            <a:solidFill>
              <a:schemeClr val="bg2"/>
            </a:solidFill>
          </a:ln>
        </p:spPr>
        <p:txBody>
          <a:bodyPr/>
          <a:lstStyle/>
          <a:p>
            <a:pPr eaLnBrk="1" hangingPunct="1">
              <a:defRPr/>
            </a:pPr>
            <a:r>
              <a:rPr lang="en-US" sz="4000" dirty="0">
                <a:solidFill>
                  <a:srgbClr val="FFFFFF"/>
                </a:solidFill>
                <a:latin typeface="Arial"/>
                <a:ea typeface="ＭＳ Ｐゴシック" charset="0"/>
                <a:cs typeface="Arial"/>
              </a:rPr>
              <a:t>Securing a Bride for Isaac (Gen. 24)</a:t>
            </a:r>
          </a:p>
        </p:txBody>
      </p:sp>
      <p:sp>
        <p:nvSpPr>
          <p:cNvPr id="811012" name="Rectangle 4"/>
          <p:cNvSpPr>
            <a:spLocks noChangeArrowheads="1"/>
          </p:cNvSpPr>
          <p:nvPr/>
        </p:nvSpPr>
        <p:spPr bwMode="auto">
          <a:xfrm>
            <a:off x="0" y="2209800"/>
            <a:ext cx="3635375" cy="3124200"/>
          </a:xfrm>
          <a:prstGeom prst="rect">
            <a:avLst/>
          </a:prstGeom>
          <a:solidFill>
            <a:srgbClr val="00005B"/>
          </a:solidFill>
          <a:ln w="9525">
            <a:noFill/>
            <a:miter lim="800000"/>
            <a:headEnd/>
            <a:tailEnd/>
          </a:ln>
          <a:effectLst/>
        </p:spPr>
        <p:txBody>
          <a:bodyPr/>
          <a:lstStyle/>
          <a:p>
            <a:pPr marL="169863">
              <a:buClr>
                <a:srgbClr val="FFCC00"/>
              </a:buClr>
              <a:buSzPct val="70000"/>
              <a:buFont typeface="Wingdings" charset="0"/>
              <a:buNone/>
              <a:defRPr/>
            </a:pPr>
            <a:endParaRPr lang="en-US" b="1" dirty="0">
              <a:solidFill>
                <a:srgbClr val="FFFFFF"/>
              </a:solidFill>
              <a:effectLst>
                <a:outerShdw blurRad="38100" dist="38100" dir="2700000" algn="tl">
                  <a:srgbClr val="000000"/>
                </a:outerShdw>
              </a:effectLst>
              <a:latin typeface="Arial"/>
              <a:cs typeface="Arial"/>
            </a:endParaRPr>
          </a:p>
          <a:p>
            <a:pPr marL="169863">
              <a:buClr>
                <a:srgbClr val="FFCC00"/>
              </a:buClr>
              <a:buSzPct val="70000"/>
              <a:buFont typeface="Wingdings" charset="0"/>
              <a:buNone/>
              <a:defRPr/>
            </a:pPr>
            <a:endParaRPr lang="en-US" b="1" dirty="0">
              <a:solidFill>
                <a:srgbClr val="FFFFFF"/>
              </a:solidFill>
              <a:effectLst>
                <a:outerShdw blurRad="38100" dist="38100" dir="2700000" algn="tl">
                  <a:srgbClr val="000000"/>
                </a:outerShdw>
              </a:effectLst>
              <a:latin typeface="Arial"/>
              <a:cs typeface="Arial"/>
            </a:endParaRPr>
          </a:p>
          <a:p>
            <a:pPr marL="169863">
              <a:buClr>
                <a:srgbClr val="FFCC00"/>
              </a:buClr>
              <a:buSzPct val="70000"/>
              <a:buFont typeface="Wingdings" charset="0"/>
              <a:buNone/>
              <a:defRPr/>
            </a:pPr>
            <a:r>
              <a:rPr lang="en-US" b="1" dirty="0">
                <a:solidFill>
                  <a:srgbClr val="FFFFFF"/>
                </a:solidFill>
                <a:effectLst>
                  <a:outerShdw blurRad="38100" dist="38100" dir="2700000" algn="tl">
                    <a:srgbClr val="000000"/>
                  </a:outerShdw>
                </a:effectLst>
                <a:latin typeface="Arial"/>
                <a:cs typeface="Arial"/>
              </a:rPr>
              <a:t>Why did Abraham send his servant to Haran to get a wife for Isaac?</a:t>
            </a:r>
          </a:p>
        </p:txBody>
      </p:sp>
      <p:sp>
        <p:nvSpPr>
          <p:cNvPr id="384004" name="WordArt 5"/>
          <p:cNvSpPr>
            <a:spLocks noChangeArrowheads="1" noChangeShapeType="1" noTextEdit="1"/>
          </p:cNvSpPr>
          <p:nvPr/>
        </p:nvSpPr>
        <p:spPr bwMode="auto">
          <a:xfrm>
            <a:off x="-228600" y="1752600"/>
            <a:ext cx="3375025" cy="1676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Arial"/>
                <a:ea typeface="Arial"/>
                <a:cs typeface="Arial"/>
              </a:rPr>
              <a:t>Thought Question:</a:t>
            </a:r>
          </a:p>
        </p:txBody>
      </p:sp>
      <p:sp>
        <p:nvSpPr>
          <p:cNvPr id="811014" name="Text Box 6"/>
          <p:cNvSpPr txBox="1">
            <a:spLocks noChangeArrowheads="1"/>
          </p:cNvSpPr>
          <p:nvPr/>
        </p:nvSpPr>
        <p:spPr bwMode="auto">
          <a:xfrm>
            <a:off x="6172200" y="2438400"/>
            <a:ext cx="1752600" cy="9461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0"/>
              </a:spcBef>
              <a:defRPr/>
            </a:pPr>
            <a:r>
              <a:rPr lang="en-US" sz="2800" b="1">
                <a:solidFill>
                  <a:srgbClr val="FFFFFF"/>
                </a:solidFill>
                <a:effectLst>
                  <a:glow rad="101600">
                    <a:srgbClr val="000000"/>
                  </a:glow>
                </a:effectLst>
                <a:latin typeface="Arial"/>
                <a:cs typeface="Arial"/>
              </a:rPr>
              <a:t>Land of Rebekah</a:t>
            </a:r>
            <a:endParaRPr lang="en-US">
              <a:solidFill>
                <a:srgbClr val="FFFFFF"/>
              </a:solidFill>
              <a:effectLst>
                <a:glow rad="101600">
                  <a:srgbClr val="000000"/>
                </a:glow>
              </a:effectLst>
              <a:latin typeface="Arial"/>
              <a:cs typeface="Arial"/>
            </a:endParaRPr>
          </a:p>
        </p:txBody>
      </p:sp>
      <p:sp>
        <p:nvSpPr>
          <p:cNvPr id="811021" name="Text Box 13"/>
          <p:cNvSpPr txBox="1">
            <a:spLocks noChangeArrowheads="1"/>
          </p:cNvSpPr>
          <p:nvPr/>
        </p:nvSpPr>
        <p:spPr bwMode="auto">
          <a:xfrm>
            <a:off x="4495800" y="4464050"/>
            <a:ext cx="1676400" cy="9461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0"/>
              </a:spcBef>
              <a:defRPr/>
            </a:pPr>
            <a:r>
              <a:rPr lang="en-US" sz="2800" b="1" dirty="0">
                <a:solidFill>
                  <a:srgbClr val="FFFFFF"/>
                </a:solidFill>
                <a:effectLst>
                  <a:glow rad="101600">
                    <a:srgbClr val="000000"/>
                  </a:glow>
                </a:effectLst>
                <a:latin typeface="Arial"/>
                <a:cs typeface="Arial"/>
              </a:rPr>
              <a:t>Land of Isaac</a:t>
            </a:r>
            <a:endParaRPr lang="en-US" dirty="0">
              <a:solidFill>
                <a:srgbClr val="FFFFFF"/>
              </a:solidFill>
              <a:effectLst>
                <a:glow rad="101600">
                  <a:srgbClr val="000000"/>
                </a:glow>
              </a:effectLst>
              <a:latin typeface="Arial"/>
              <a:cs typeface="Arial"/>
            </a:endParaRPr>
          </a:p>
        </p:txBody>
      </p:sp>
      <p:sp>
        <p:nvSpPr>
          <p:cNvPr id="811022" name="Freeform 14"/>
          <p:cNvSpPr>
            <a:spLocks/>
          </p:cNvSpPr>
          <p:nvPr/>
        </p:nvSpPr>
        <p:spPr bwMode="auto">
          <a:xfrm>
            <a:off x="5105400" y="2349500"/>
            <a:ext cx="1219200" cy="2057400"/>
          </a:xfrm>
          <a:custGeom>
            <a:avLst/>
            <a:gdLst>
              <a:gd name="T0" fmla="*/ 0 w 768"/>
              <a:gd name="T1" fmla="*/ 2147483647 h 1296"/>
              <a:gd name="T2" fmla="*/ 2147483647 w 768"/>
              <a:gd name="T3" fmla="*/ 2147483647 h 1296"/>
              <a:gd name="T4" fmla="*/ 2147483647 w 768"/>
              <a:gd name="T5" fmla="*/ 2147483647 h 1296"/>
              <a:gd name="T6" fmla="*/ 2147483647 w 768"/>
              <a:gd name="T7" fmla="*/ 2147483647 h 1296"/>
              <a:gd name="T8" fmla="*/ 2147483647 w 768"/>
              <a:gd name="T9" fmla="*/ 2147483647 h 1296"/>
              <a:gd name="T10" fmla="*/ 2147483647 w 768"/>
              <a:gd name="T11" fmla="*/ 2147483647 h 1296"/>
              <a:gd name="T12" fmla="*/ 2147483647 w 768"/>
              <a:gd name="T13" fmla="*/ 2147483647 h 1296"/>
              <a:gd name="T14" fmla="*/ 2147483647 w 768"/>
              <a:gd name="T15" fmla="*/ 2147483647 h 1296"/>
              <a:gd name="T16" fmla="*/ 2147483647 w 768"/>
              <a:gd name="T17" fmla="*/ 2147483647 h 1296"/>
              <a:gd name="T18" fmla="*/ 2147483647 w 768"/>
              <a:gd name="T19" fmla="*/ 2147483647 h 1296"/>
              <a:gd name="T20" fmla="*/ 2147483647 w 768"/>
              <a:gd name="T21" fmla="*/ 2147483647 h 1296"/>
              <a:gd name="T22" fmla="*/ 2147483647 w 768"/>
              <a:gd name="T23" fmla="*/ 2147483647 h 1296"/>
              <a:gd name="T24" fmla="*/ 2147483647 w 768"/>
              <a:gd name="T25" fmla="*/ 2147483647 h 1296"/>
              <a:gd name="T26" fmla="*/ 2147483647 w 768"/>
              <a:gd name="T27" fmla="*/ 2147483647 h 1296"/>
              <a:gd name="T28" fmla="*/ 2147483647 w 768"/>
              <a:gd name="T29" fmla="*/ 2147483647 h 1296"/>
              <a:gd name="T30" fmla="*/ 2147483647 w 768"/>
              <a:gd name="T31" fmla="*/ 2147483647 h 1296"/>
              <a:gd name="T32" fmla="*/ 2147483647 w 768"/>
              <a:gd name="T33" fmla="*/ 2147483647 h 1296"/>
              <a:gd name="T34" fmla="*/ 2147483647 w 768"/>
              <a:gd name="T35" fmla="*/ 0 h 1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8"/>
              <a:gd name="T55" fmla="*/ 0 h 1296"/>
              <a:gd name="T56" fmla="*/ 768 w 768"/>
              <a:gd name="T57" fmla="*/ 1296 h 1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8" h="1296">
                <a:moveTo>
                  <a:pt x="0" y="1296"/>
                </a:moveTo>
                <a:cubicBezTo>
                  <a:pt x="15" y="1248"/>
                  <a:pt x="22" y="1209"/>
                  <a:pt x="32" y="1160"/>
                </a:cubicBezTo>
                <a:cubicBezTo>
                  <a:pt x="39" y="1120"/>
                  <a:pt x="38" y="1150"/>
                  <a:pt x="56" y="1112"/>
                </a:cubicBezTo>
                <a:cubicBezTo>
                  <a:pt x="88" y="1038"/>
                  <a:pt x="114" y="958"/>
                  <a:pt x="184" y="912"/>
                </a:cubicBezTo>
                <a:cubicBezTo>
                  <a:pt x="216" y="863"/>
                  <a:pt x="232" y="807"/>
                  <a:pt x="264" y="760"/>
                </a:cubicBezTo>
                <a:cubicBezTo>
                  <a:pt x="277" y="707"/>
                  <a:pt x="288" y="653"/>
                  <a:pt x="296" y="600"/>
                </a:cubicBezTo>
                <a:cubicBezTo>
                  <a:pt x="299" y="578"/>
                  <a:pt x="297" y="556"/>
                  <a:pt x="304" y="536"/>
                </a:cubicBezTo>
                <a:cubicBezTo>
                  <a:pt x="308" y="523"/>
                  <a:pt x="320" y="515"/>
                  <a:pt x="328" y="504"/>
                </a:cubicBezTo>
                <a:cubicBezTo>
                  <a:pt x="343" y="481"/>
                  <a:pt x="352" y="454"/>
                  <a:pt x="368" y="432"/>
                </a:cubicBezTo>
                <a:cubicBezTo>
                  <a:pt x="397" y="390"/>
                  <a:pt x="386" y="426"/>
                  <a:pt x="408" y="384"/>
                </a:cubicBezTo>
                <a:cubicBezTo>
                  <a:pt x="429" y="340"/>
                  <a:pt x="419" y="308"/>
                  <a:pt x="456" y="272"/>
                </a:cubicBezTo>
                <a:cubicBezTo>
                  <a:pt x="467" y="236"/>
                  <a:pt x="491" y="232"/>
                  <a:pt x="520" y="208"/>
                </a:cubicBezTo>
                <a:cubicBezTo>
                  <a:pt x="528" y="200"/>
                  <a:pt x="537" y="192"/>
                  <a:pt x="544" y="184"/>
                </a:cubicBezTo>
                <a:cubicBezTo>
                  <a:pt x="555" y="168"/>
                  <a:pt x="562" y="149"/>
                  <a:pt x="576" y="136"/>
                </a:cubicBezTo>
                <a:cubicBezTo>
                  <a:pt x="597" y="114"/>
                  <a:pt x="626" y="101"/>
                  <a:pt x="648" y="80"/>
                </a:cubicBezTo>
                <a:cubicBezTo>
                  <a:pt x="685" y="42"/>
                  <a:pt x="662" y="62"/>
                  <a:pt x="720" y="24"/>
                </a:cubicBezTo>
                <a:cubicBezTo>
                  <a:pt x="728" y="18"/>
                  <a:pt x="734" y="11"/>
                  <a:pt x="744" y="8"/>
                </a:cubicBezTo>
                <a:cubicBezTo>
                  <a:pt x="752" y="5"/>
                  <a:pt x="768" y="0"/>
                  <a:pt x="768" y="0"/>
                </a:cubicBezTo>
              </a:path>
            </a:pathLst>
          </a:custGeom>
          <a:noFill/>
          <a:ln w="57150">
            <a:solidFill>
              <a:schemeClr val="tx1"/>
            </a:solidFill>
            <a:round/>
            <a:headEnd/>
            <a:tailEnd type="arrow" w="med" len="med"/>
          </a:ln>
          <a:effectLst>
            <a:glow rad="101600">
              <a:schemeClr val="bg2">
                <a:alpha val="75000"/>
              </a:schemeClr>
            </a:glo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defRPr/>
            </a:pPr>
            <a:endParaRPr lang="en-US" sz="2400">
              <a:solidFill>
                <a:srgbClr val="FFFFFF"/>
              </a:solidFill>
              <a:latin typeface="Arial" charset="0"/>
            </a:endParaRPr>
          </a:p>
        </p:txBody>
      </p:sp>
      <p:sp>
        <p:nvSpPr>
          <p:cNvPr id="811023" name="Freeform 15"/>
          <p:cNvSpPr>
            <a:spLocks/>
          </p:cNvSpPr>
          <p:nvPr/>
        </p:nvSpPr>
        <p:spPr bwMode="auto">
          <a:xfrm rot="10800000">
            <a:off x="5181600" y="2438400"/>
            <a:ext cx="1219200" cy="2057400"/>
          </a:xfrm>
          <a:custGeom>
            <a:avLst/>
            <a:gdLst>
              <a:gd name="T0" fmla="*/ 0 w 768"/>
              <a:gd name="T1" fmla="*/ 2147483647 h 1296"/>
              <a:gd name="T2" fmla="*/ 2147483647 w 768"/>
              <a:gd name="T3" fmla="*/ 2147483647 h 1296"/>
              <a:gd name="T4" fmla="*/ 2147483647 w 768"/>
              <a:gd name="T5" fmla="*/ 2147483647 h 1296"/>
              <a:gd name="T6" fmla="*/ 2147483647 w 768"/>
              <a:gd name="T7" fmla="*/ 2147483647 h 1296"/>
              <a:gd name="T8" fmla="*/ 2147483647 w 768"/>
              <a:gd name="T9" fmla="*/ 2147483647 h 1296"/>
              <a:gd name="T10" fmla="*/ 2147483647 w 768"/>
              <a:gd name="T11" fmla="*/ 2147483647 h 1296"/>
              <a:gd name="T12" fmla="*/ 2147483647 w 768"/>
              <a:gd name="T13" fmla="*/ 2147483647 h 1296"/>
              <a:gd name="T14" fmla="*/ 2147483647 w 768"/>
              <a:gd name="T15" fmla="*/ 2147483647 h 1296"/>
              <a:gd name="T16" fmla="*/ 2147483647 w 768"/>
              <a:gd name="T17" fmla="*/ 2147483647 h 1296"/>
              <a:gd name="T18" fmla="*/ 2147483647 w 768"/>
              <a:gd name="T19" fmla="*/ 2147483647 h 1296"/>
              <a:gd name="T20" fmla="*/ 2147483647 w 768"/>
              <a:gd name="T21" fmla="*/ 2147483647 h 1296"/>
              <a:gd name="T22" fmla="*/ 2147483647 w 768"/>
              <a:gd name="T23" fmla="*/ 2147483647 h 1296"/>
              <a:gd name="T24" fmla="*/ 2147483647 w 768"/>
              <a:gd name="T25" fmla="*/ 2147483647 h 1296"/>
              <a:gd name="T26" fmla="*/ 2147483647 w 768"/>
              <a:gd name="T27" fmla="*/ 2147483647 h 1296"/>
              <a:gd name="T28" fmla="*/ 2147483647 w 768"/>
              <a:gd name="T29" fmla="*/ 2147483647 h 1296"/>
              <a:gd name="T30" fmla="*/ 2147483647 w 768"/>
              <a:gd name="T31" fmla="*/ 2147483647 h 1296"/>
              <a:gd name="T32" fmla="*/ 2147483647 w 768"/>
              <a:gd name="T33" fmla="*/ 2147483647 h 1296"/>
              <a:gd name="T34" fmla="*/ 2147483647 w 768"/>
              <a:gd name="T35" fmla="*/ 0 h 1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8"/>
              <a:gd name="T55" fmla="*/ 0 h 1296"/>
              <a:gd name="T56" fmla="*/ 768 w 768"/>
              <a:gd name="T57" fmla="*/ 1296 h 1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8" h="1296">
                <a:moveTo>
                  <a:pt x="0" y="1296"/>
                </a:moveTo>
                <a:cubicBezTo>
                  <a:pt x="15" y="1248"/>
                  <a:pt x="22" y="1209"/>
                  <a:pt x="32" y="1160"/>
                </a:cubicBezTo>
                <a:cubicBezTo>
                  <a:pt x="39" y="1120"/>
                  <a:pt x="38" y="1150"/>
                  <a:pt x="56" y="1112"/>
                </a:cubicBezTo>
                <a:cubicBezTo>
                  <a:pt x="88" y="1038"/>
                  <a:pt x="114" y="958"/>
                  <a:pt x="184" y="912"/>
                </a:cubicBezTo>
                <a:cubicBezTo>
                  <a:pt x="216" y="863"/>
                  <a:pt x="232" y="807"/>
                  <a:pt x="264" y="760"/>
                </a:cubicBezTo>
                <a:cubicBezTo>
                  <a:pt x="277" y="707"/>
                  <a:pt x="288" y="653"/>
                  <a:pt x="296" y="600"/>
                </a:cubicBezTo>
                <a:cubicBezTo>
                  <a:pt x="299" y="578"/>
                  <a:pt x="297" y="556"/>
                  <a:pt x="304" y="536"/>
                </a:cubicBezTo>
                <a:cubicBezTo>
                  <a:pt x="308" y="523"/>
                  <a:pt x="320" y="515"/>
                  <a:pt x="328" y="504"/>
                </a:cubicBezTo>
                <a:cubicBezTo>
                  <a:pt x="343" y="481"/>
                  <a:pt x="352" y="454"/>
                  <a:pt x="368" y="432"/>
                </a:cubicBezTo>
                <a:cubicBezTo>
                  <a:pt x="397" y="390"/>
                  <a:pt x="386" y="426"/>
                  <a:pt x="408" y="384"/>
                </a:cubicBezTo>
                <a:cubicBezTo>
                  <a:pt x="429" y="340"/>
                  <a:pt x="419" y="308"/>
                  <a:pt x="456" y="272"/>
                </a:cubicBezTo>
                <a:cubicBezTo>
                  <a:pt x="467" y="236"/>
                  <a:pt x="491" y="232"/>
                  <a:pt x="520" y="208"/>
                </a:cubicBezTo>
                <a:cubicBezTo>
                  <a:pt x="528" y="200"/>
                  <a:pt x="537" y="192"/>
                  <a:pt x="544" y="184"/>
                </a:cubicBezTo>
                <a:cubicBezTo>
                  <a:pt x="555" y="168"/>
                  <a:pt x="562" y="149"/>
                  <a:pt x="576" y="136"/>
                </a:cubicBezTo>
                <a:cubicBezTo>
                  <a:pt x="597" y="114"/>
                  <a:pt x="626" y="101"/>
                  <a:pt x="648" y="80"/>
                </a:cubicBezTo>
                <a:cubicBezTo>
                  <a:pt x="685" y="42"/>
                  <a:pt x="662" y="62"/>
                  <a:pt x="720" y="24"/>
                </a:cubicBezTo>
                <a:cubicBezTo>
                  <a:pt x="728" y="18"/>
                  <a:pt x="734" y="11"/>
                  <a:pt x="744" y="8"/>
                </a:cubicBezTo>
                <a:cubicBezTo>
                  <a:pt x="752" y="5"/>
                  <a:pt x="768" y="0"/>
                  <a:pt x="768" y="0"/>
                </a:cubicBezTo>
              </a:path>
            </a:pathLst>
          </a:custGeom>
          <a:noFill/>
          <a:ln w="57150">
            <a:solidFill>
              <a:schemeClr val="tx1"/>
            </a:solidFill>
            <a:round/>
            <a:headEnd/>
            <a:tailEnd type="arrow" w="med" len="med"/>
          </a:ln>
          <a:effectLst>
            <a:glow rad="101600">
              <a:schemeClr val="bg2">
                <a:alpha val="75000"/>
              </a:schemeClr>
            </a:glo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defRPr/>
            </a:pPr>
            <a:endParaRPr lang="en-US" sz="2400">
              <a:solidFill>
                <a:srgbClr val="FFFFFF"/>
              </a:solidFill>
              <a:latin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1021"/>
                                        </p:tgtEl>
                                        <p:attrNameLst>
                                          <p:attrName>style.visibility</p:attrName>
                                        </p:attrNameLst>
                                      </p:cBhvr>
                                      <p:to>
                                        <p:strVal val="visible"/>
                                      </p:to>
                                    </p:set>
                                    <p:anim calcmode="lin" valueType="num">
                                      <p:cBhvr>
                                        <p:cTn id="7" dur="1000" fill="hold"/>
                                        <p:tgtEl>
                                          <p:spTgt spid="811021"/>
                                        </p:tgtEl>
                                        <p:attrNameLst>
                                          <p:attrName>ppt_w</p:attrName>
                                        </p:attrNameLst>
                                      </p:cBhvr>
                                      <p:tavLst>
                                        <p:tav tm="0">
                                          <p:val>
                                            <p:fltVal val="0"/>
                                          </p:val>
                                        </p:tav>
                                        <p:tav tm="100000">
                                          <p:val>
                                            <p:strVal val="#ppt_w"/>
                                          </p:val>
                                        </p:tav>
                                      </p:tavLst>
                                    </p:anim>
                                    <p:anim calcmode="lin" valueType="num">
                                      <p:cBhvr>
                                        <p:cTn id="8" dur="1000" fill="hold"/>
                                        <p:tgtEl>
                                          <p:spTgt spid="811021"/>
                                        </p:tgtEl>
                                        <p:attrNameLst>
                                          <p:attrName>ppt_h</p:attrName>
                                        </p:attrNameLst>
                                      </p:cBhvr>
                                      <p:tavLst>
                                        <p:tav tm="0">
                                          <p:val>
                                            <p:fltVal val="0"/>
                                          </p:val>
                                        </p:tav>
                                        <p:tav tm="100000">
                                          <p:val>
                                            <p:strVal val="#ppt_h"/>
                                          </p:val>
                                        </p:tav>
                                      </p:tavLst>
                                    </p:anim>
                                    <p:anim calcmode="lin" valueType="num">
                                      <p:cBhvr>
                                        <p:cTn id="9" dur="1000" fill="hold"/>
                                        <p:tgtEl>
                                          <p:spTgt spid="8110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10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811014"/>
                                        </p:tgtEl>
                                        <p:attrNameLst>
                                          <p:attrName>style.visibility</p:attrName>
                                        </p:attrNameLst>
                                      </p:cBhvr>
                                      <p:to>
                                        <p:strVal val="visible"/>
                                      </p:to>
                                    </p:set>
                                    <p:anim calcmode="lin" valueType="num">
                                      <p:cBhvr>
                                        <p:cTn id="15" dur="1000" fill="hold"/>
                                        <p:tgtEl>
                                          <p:spTgt spid="811014"/>
                                        </p:tgtEl>
                                        <p:attrNameLst>
                                          <p:attrName>ppt_w</p:attrName>
                                        </p:attrNameLst>
                                      </p:cBhvr>
                                      <p:tavLst>
                                        <p:tav tm="0">
                                          <p:val>
                                            <p:fltVal val="0"/>
                                          </p:val>
                                        </p:tav>
                                        <p:tav tm="100000">
                                          <p:val>
                                            <p:strVal val="#ppt_w"/>
                                          </p:val>
                                        </p:tav>
                                      </p:tavLst>
                                    </p:anim>
                                    <p:anim calcmode="lin" valueType="num">
                                      <p:cBhvr>
                                        <p:cTn id="16" dur="1000" fill="hold"/>
                                        <p:tgtEl>
                                          <p:spTgt spid="811014"/>
                                        </p:tgtEl>
                                        <p:attrNameLst>
                                          <p:attrName>ppt_h</p:attrName>
                                        </p:attrNameLst>
                                      </p:cBhvr>
                                      <p:tavLst>
                                        <p:tav tm="0">
                                          <p:val>
                                            <p:fltVal val="0"/>
                                          </p:val>
                                        </p:tav>
                                        <p:tav tm="100000">
                                          <p:val>
                                            <p:strVal val="#ppt_h"/>
                                          </p:val>
                                        </p:tav>
                                      </p:tavLst>
                                    </p:anim>
                                    <p:anim calcmode="lin" valueType="num">
                                      <p:cBhvr>
                                        <p:cTn id="17" dur="1000" fill="hold"/>
                                        <p:tgtEl>
                                          <p:spTgt spid="81101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11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811022"/>
                                        </p:tgtEl>
                                        <p:attrNameLst>
                                          <p:attrName>style.visibility</p:attrName>
                                        </p:attrNameLst>
                                      </p:cBhvr>
                                      <p:to>
                                        <p:strVal val="visible"/>
                                      </p:to>
                                    </p:set>
                                    <p:animEffect transition="in" filter="wipe(down)">
                                      <p:cBhvr>
                                        <p:cTn id="23" dur="500"/>
                                        <p:tgtEl>
                                          <p:spTgt spid="8110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811023"/>
                                        </p:tgtEl>
                                        <p:attrNameLst>
                                          <p:attrName>style.visibility</p:attrName>
                                        </p:attrNameLst>
                                      </p:cBhvr>
                                      <p:to>
                                        <p:strVal val="visible"/>
                                      </p:to>
                                    </p:set>
                                    <p:animEffect transition="in" filter="wipe(up)">
                                      <p:cBhvr>
                                        <p:cTn id="28" dur="500"/>
                                        <p:tgtEl>
                                          <p:spTgt spid="811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30402" name="Text Box 3"/>
          <p:cNvSpPr txBox="1">
            <a:spLocks noChangeArrowheads="1"/>
          </p:cNvSpPr>
          <p:nvPr/>
        </p:nvSpPr>
        <p:spPr bwMode="auto">
          <a:xfrm>
            <a:off x="762000" y="2362200"/>
            <a:ext cx="7391400" cy="28384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i="1">
                <a:solidFill>
                  <a:schemeClr val="bg1"/>
                </a:solidFill>
                <a:latin typeface="Arial" charset="0"/>
                <a:cs typeface="Arial" charset="0"/>
              </a:rPr>
              <a:t>. . . Vì từ khi con còn thơ ấu đã biết Kinh thánh, vốn có thể khiến con khôn ngoan để được cứu bởi đức tin trong Đức Chúa Giê-xu Christ. </a:t>
            </a:r>
          </a:p>
        </p:txBody>
      </p:sp>
      <p:sp>
        <p:nvSpPr>
          <p:cNvPr id="230403" name="Text Box 4"/>
          <p:cNvSpPr txBox="1">
            <a:spLocks noChangeArrowheads="1"/>
          </p:cNvSpPr>
          <p:nvPr/>
        </p:nvSpPr>
        <p:spPr bwMode="auto">
          <a:xfrm>
            <a:off x="1600200" y="5745163"/>
            <a:ext cx="73914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chemeClr val="bg1"/>
                </a:solidFill>
                <a:cs typeface="Arial" charset="0"/>
              </a:rPr>
              <a:t>2 Ti 3:15  </a:t>
            </a:r>
          </a:p>
        </p:txBody>
      </p:sp>
      <p:sp>
        <p:nvSpPr>
          <p:cNvPr id="1832965" name="Rectangle 5"/>
          <p:cNvSpPr>
            <a:spLocks noGrp="1" noChangeArrowheads="1"/>
          </p:cNvSpPr>
          <p:nvPr>
            <p:ph type="title" idx="4294967295"/>
          </p:nvPr>
        </p:nvSpPr>
        <p:spPr>
          <a:xfrm>
            <a:off x="0" y="762000"/>
            <a:ext cx="9144000" cy="8239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a:solidFill>
                  <a:schemeClr val="bg1"/>
                </a:solidFill>
                <a:latin typeface="Arial" charset="0"/>
                <a:cs typeface="+mj-cs"/>
              </a:rPr>
              <a:t>Sáng-thế Ký dạy chúng ta khôn ngoan</a:t>
            </a:r>
            <a:r>
              <a:rPr lang="en-US" sz="4800" b="1">
                <a:solidFill>
                  <a:schemeClr val="bg1"/>
                </a:solidFill>
                <a:latin typeface="Times New Roman" charset="0"/>
                <a:cs typeface="+mj-cs"/>
              </a:rPr>
              <a:t> </a:t>
            </a:r>
          </a:p>
        </p:txBody>
      </p:sp>
    </p:spTree>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32450" name="Text Box 3"/>
          <p:cNvSpPr txBox="1">
            <a:spLocks noChangeArrowheads="1"/>
          </p:cNvSpPr>
          <p:nvPr/>
        </p:nvSpPr>
        <p:spPr bwMode="auto">
          <a:xfrm>
            <a:off x="762000" y="2362200"/>
            <a:ext cx="7391400" cy="38131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i="1">
                <a:solidFill>
                  <a:schemeClr val="bg1"/>
                </a:solidFill>
                <a:latin typeface="Arial" charset="0"/>
              </a:rPr>
              <a:t>Vả mọi sự đã chép từ xưa đều để dạy dỗ chúng ta, hầu cho bởi sự nhịn nhục và sự yên ủi của Kinh Thánh dạy mà chúng ta được sự trông cậy.</a:t>
            </a:r>
            <a:r>
              <a:rPr lang="en-US" sz="4000" b="1" i="1">
                <a:solidFill>
                  <a:schemeClr val="bg1"/>
                </a:solidFill>
              </a:rPr>
              <a:t> </a:t>
            </a:r>
          </a:p>
          <a:p>
            <a:pPr eaLnBrk="1" hangingPunct="1">
              <a:spcBef>
                <a:spcPct val="50000"/>
              </a:spcBef>
            </a:pPr>
            <a:endParaRPr lang="en-US" sz="4000" b="1" i="1">
              <a:solidFill>
                <a:schemeClr val="bg1"/>
              </a:solidFill>
              <a:cs typeface="Arial" charset="0"/>
            </a:endParaRPr>
          </a:p>
        </p:txBody>
      </p:sp>
      <p:sp>
        <p:nvSpPr>
          <p:cNvPr id="232451" name="Text Box 4"/>
          <p:cNvSpPr txBox="1">
            <a:spLocks noChangeArrowheads="1"/>
          </p:cNvSpPr>
          <p:nvPr/>
        </p:nvSpPr>
        <p:spPr bwMode="auto">
          <a:xfrm>
            <a:off x="1600200" y="5745163"/>
            <a:ext cx="73914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chemeClr val="bg1"/>
                </a:solidFill>
                <a:cs typeface="Arial" charset="0"/>
              </a:rPr>
              <a:t>Rô 15:4</a:t>
            </a:r>
          </a:p>
        </p:txBody>
      </p:sp>
      <p:sp>
        <p:nvSpPr>
          <p:cNvPr id="1835013" name="Rectangle 5"/>
          <p:cNvSpPr>
            <a:spLocks noGrp="1" noChangeArrowheads="1"/>
          </p:cNvSpPr>
          <p:nvPr>
            <p:ph type="title" idx="4294967295"/>
          </p:nvPr>
        </p:nvSpPr>
        <p:spPr>
          <a:xfrm>
            <a:off x="274638" y="852488"/>
            <a:ext cx="8504237"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000" b="1">
                <a:solidFill>
                  <a:schemeClr val="bg1"/>
                </a:solidFill>
                <a:latin typeface="Arial" charset="0"/>
                <a:cs typeface="+mj-cs"/>
              </a:rPr>
              <a:t>Sáng-thế Ký cho chúng ta hi vọng</a:t>
            </a:r>
          </a:p>
        </p:txBody>
      </p:sp>
    </p:spTree>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34498" name="Text Box 3"/>
          <p:cNvSpPr txBox="1">
            <a:spLocks noChangeArrowheads="1"/>
          </p:cNvSpPr>
          <p:nvPr/>
        </p:nvSpPr>
        <p:spPr bwMode="auto">
          <a:xfrm>
            <a:off x="762000" y="2635250"/>
            <a:ext cx="7391400" cy="22891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600" b="1" i="1">
                <a:solidFill>
                  <a:schemeClr val="bg1"/>
                </a:solidFill>
                <a:latin typeface="Arial" charset="0"/>
              </a:rPr>
              <a:t>Những sự ấy có nghĩa hình bóng, và họ đã lưu truyền để khuyên bảo chúng ta là kẻ ở gần cuối các đời.</a:t>
            </a:r>
          </a:p>
        </p:txBody>
      </p:sp>
      <p:sp>
        <p:nvSpPr>
          <p:cNvPr id="234499" name="Text Box 4"/>
          <p:cNvSpPr txBox="1">
            <a:spLocks noChangeArrowheads="1"/>
          </p:cNvSpPr>
          <p:nvPr/>
        </p:nvSpPr>
        <p:spPr bwMode="auto">
          <a:xfrm>
            <a:off x="1600200" y="5745163"/>
            <a:ext cx="73914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chemeClr val="bg1"/>
                </a:solidFill>
                <a:cs typeface="Arial" charset="0"/>
              </a:rPr>
              <a:t>1Côr 10:11 (NIV) </a:t>
            </a:r>
          </a:p>
        </p:txBody>
      </p:sp>
      <p:sp>
        <p:nvSpPr>
          <p:cNvPr id="1837061" name="Rectangle 5"/>
          <p:cNvSpPr>
            <a:spLocks noGrp="1" noChangeArrowheads="1"/>
          </p:cNvSpPr>
          <p:nvPr>
            <p:ph type="title" idx="4294967295"/>
          </p:nvPr>
        </p:nvSpPr>
        <p:spPr>
          <a:xfrm>
            <a:off x="685800" y="762000"/>
            <a:ext cx="7772400" cy="155575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800" b="1">
                <a:solidFill>
                  <a:schemeClr val="bg1"/>
                </a:solidFill>
                <a:latin typeface="Arial" charset="0"/>
                <a:cs typeface="+mj-cs"/>
              </a:rPr>
              <a:t>Sáng-thế Ký cảnh cáo chúng ta</a:t>
            </a:r>
          </a:p>
        </p:txBody>
      </p:sp>
    </p:spTree>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835459"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5460" name="Text Box 4"/>
          <p:cNvSpPr txBox="1">
            <a:spLocks noChangeArrowheads="1"/>
          </p:cNvSpPr>
          <p:nvPr/>
        </p:nvSpPr>
        <p:spPr bwMode="auto">
          <a:xfrm>
            <a:off x="533400" y="5089525"/>
            <a:ext cx="26670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chemeClr val="bg1"/>
                </a:solidFill>
                <a:latin typeface="Arial" charset="0"/>
                <a:ea typeface="ＭＳ Ｐゴシック" pitchFamily="34" charset="-128"/>
                <a:cs typeface="+mn-cs"/>
              </a:rPr>
              <a:t>SỰ KiỆN 1-11</a:t>
            </a:r>
          </a:p>
        </p:txBody>
      </p:sp>
      <p:sp>
        <p:nvSpPr>
          <p:cNvPr id="2835461" name="Text Box 5"/>
          <p:cNvSpPr txBox="1">
            <a:spLocks noChangeArrowheads="1"/>
          </p:cNvSpPr>
          <p:nvPr/>
        </p:nvSpPr>
        <p:spPr bwMode="auto">
          <a:xfrm>
            <a:off x="3200400" y="5135563"/>
            <a:ext cx="33528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chemeClr val="bg1"/>
                </a:solidFill>
                <a:latin typeface="Arial" charset="0"/>
                <a:ea typeface="ＭＳ Ｐゴシック" pitchFamily="34" charset="-128"/>
                <a:cs typeface="+mn-cs"/>
              </a:rPr>
              <a:t>CON NGƯỜI 12-50</a:t>
            </a:r>
            <a:endParaRPr lang="en-US" sz="2400" b="1">
              <a:solidFill>
                <a:schemeClr val="bg1"/>
              </a:solidFill>
              <a:latin typeface="Arial" charset="0"/>
              <a:ea typeface="ＭＳ Ｐゴシック" pitchFamily="34" charset="-128"/>
              <a:cs typeface="+mn-cs"/>
            </a:endParaRPr>
          </a:p>
        </p:txBody>
      </p:sp>
      <p:sp>
        <p:nvSpPr>
          <p:cNvPr id="236549" name="Text Box 6"/>
          <p:cNvSpPr txBox="1">
            <a:spLocks noChangeArrowheads="1"/>
          </p:cNvSpPr>
          <p:nvPr/>
        </p:nvSpPr>
        <p:spPr bwMode="auto">
          <a:xfrm rot="-3589555">
            <a:off x="-153193" y="3101181"/>
            <a:ext cx="3567112"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bg1"/>
                </a:solidFill>
              </a:rPr>
              <a:t> </a:t>
            </a:r>
            <a:r>
              <a:rPr lang="en-US" b="1">
                <a:solidFill>
                  <a:schemeClr val="bg1"/>
                </a:solidFill>
                <a:latin typeface="Arial" charset="0"/>
              </a:rPr>
              <a:t>Sáng tạo  1-2</a:t>
            </a:r>
          </a:p>
        </p:txBody>
      </p:sp>
      <p:sp>
        <p:nvSpPr>
          <p:cNvPr id="2835463" name="Text Box 7"/>
          <p:cNvSpPr txBox="1">
            <a:spLocks noChangeArrowheads="1"/>
          </p:cNvSpPr>
          <p:nvPr/>
        </p:nvSpPr>
        <p:spPr bwMode="auto">
          <a:xfrm rot="-3639023">
            <a:off x="987426" y="3617912"/>
            <a:ext cx="2252662"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Sa ngã 3-5</a:t>
            </a:r>
          </a:p>
        </p:txBody>
      </p:sp>
      <p:sp>
        <p:nvSpPr>
          <p:cNvPr id="2835464" name="Text Box 8"/>
          <p:cNvSpPr txBox="1">
            <a:spLocks noChangeArrowheads="1"/>
          </p:cNvSpPr>
          <p:nvPr/>
        </p:nvSpPr>
        <p:spPr bwMode="auto">
          <a:xfrm rot="-3594488">
            <a:off x="1574800" y="3421063"/>
            <a:ext cx="2732088"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Hồng thủy 6-9</a:t>
            </a:r>
          </a:p>
        </p:txBody>
      </p:sp>
      <p:sp>
        <p:nvSpPr>
          <p:cNvPr id="236552" name="Text Box 9"/>
          <p:cNvSpPr txBox="1">
            <a:spLocks noChangeArrowheads="1"/>
          </p:cNvSpPr>
          <p:nvPr/>
        </p:nvSpPr>
        <p:spPr bwMode="auto">
          <a:xfrm rot="-3665365">
            <a:off x="2024063" y="3019425"/>
            <a:ext cx="3602037"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rPr>
              <a:t>Các dân tộc 10-11</a:t>
            </a:r>
          </a:p>
        </p:txBody>
      </p:sp>
      <p:sp>
        <p:nvSpPr>
          <p:cNvPr id="236553" name="Text Box 10"/>
          <p:cNvSpPr txBox="1">
            <a:spLocks noChangeArrowheads="1"/>
          </p:cNvSpPr>
          <p:nvPr/>
        </p:nvSpPr>
        <p:spPr bwMode="auto">
          <a:xfrm rot="-3578126">
            <a:off x="2078038" y="1839912"/>
            <a:ext cx="6276976"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bg1"/>
                </a:solidFill>
              </a:rPr>
              <a:t> </a:t>
            </a:r>
            <a:r>
              <a:rPr lang="en-US" b="1">
                <a:solidFill>
                  <a:schemeClr val="bg1"/>
                </a:solidFill>
              </a:rPr>
              <a:t>Áp-ra-ham 12-25:18</a:t>
            </a:r>
          </a:p>
        </p:txBody>
      </p:sp>
      <p:sp>
        <p:nvSpPr>
          <p:cNvPr id="2835467" name="Text Box 11"/>
          <p:cNvSpPr txBox="1">
            <a:spLocks noChangeArrowheads="1"/>
          </p:cNvSpPr>
          <p:nvPr/>
        </p:nvSpPr>
        <p:spPr bwMode="auto">
          <a:xfrm rot="-3537139">
            <a:off x="3601244" y="2901157"/>
            <a:ext cx="3659187"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a:solidFill>
                  <a:schemeClr val="bg1"/>
                </a:solidFill>
              </a:rPr>
              <a:t>Y-sác 25:19-26:35</a:t>
            </a:r>
          </a:p>
        </p:txBody>
      </p:sp>
      <p:sp>
        <p:nvSpPr>
          <p:cNvPr id="2835468" name="Text Box 12"/>
          <p:cNvSpPr txBox="1">
            <a:spLocks noChangeArrowheads="1"/>
          </p:cNvSpPr>
          <p:nvPr/>
        </p:nvSpPr>
        <p:spPr bwMode="auto">
          <a:xfrm rot="-3573633">
            <a:off x="4468813" y="3354387"/>
            <a:ext cx="2732088"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Gia-cốp 27-36</a:t>
            </a:r>
          </a:p>
        </p:txBody>
      </p:sp>
      <p:sp>
        <p:nvSpPr>
          <p:cNvPr id="2835469" name="Line 13"/>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5470" name="Line 14"/>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5471" name="Line 15"/>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5472" name="Line 16"/>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5473" name="Line 17"/>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5474" name="Line 18"/>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5475" name="Line 19"/>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36563" name="Text Box 20"/>
          <p:cNvSpPr txBox="1">
            <a:spLocks noChangeArrowheads="1"/>
          </p:cNvSpPr>
          <p:nvPr/>
        </p:nvSpPr>
        <p:spPr bwMode="auto">
          <a:xfrm>
            <a:off x="5440363" y="760413"/>
            <a:ext cx="28956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Lịch sử tổ phụ</a:t>
            </a:r>
          </a:p>
        </p:txBody>
      </p:sp>
      <p:grpSp>
        <p:nvGrpSpPr>
          <p:cNvPr id="236564" name="Group 21"/>
          <p:cNvGrpSpPr>
            <a:grpSpLocks/>
          </p:cNvGrpSpPr>
          <p:nvPr/>
        </p:nvGrpSpPr>
        <p:grpSpPr bwMode="auto">
          <a:xfrm>
            <a:off x="2514600" y="533400"/>
            <a:ext cx="6019800" cy="938213"/>
            <a:chOff x="1584" y="336"/>
            <a:chExt cx="3792" cy="591"/>
          </a:xfrm>
        </p:grpSpPr>
        <p:sp>
          <p:nvSpPr>
            <p:cNvPr id="2835478" name="Rectangle 2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5479" name="Line 23"/>
            <p:cNvSpPr>
              <a:spLocks noChangeShapeType="1"/>
            </p:cNvSpPr>
            <p:nvPr/>
          </p:nvSpPr>
          <p:spPr bwMode="auto">
            <a:xfrm flipV="1">
              <a:off x="3300" y="345"/>
              <a:ext cx="0" cy="576"/>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236565" name="Group 24"/>
          <p:cNvGrpSpPr>
            <a:grpSpLocks/>
          </p:cNvGrpSpPr>
          <p:nvPr/>
        </p:nvGrpSpPr>
        <p:grpSpPr bwMode="auto">
          <a:xfrm>
            <a:off x="533400" y="4953000"/>
            <a:ext cx="6019800" cy="685800"/>
            <a:chOff x="336" y="3120"/>
            <a:chExt cx="3792" cy="432"/>
          </a:xfrm>
        </p:grpSpPr>
        <p:sp>
          <p:nvSpPr>
            <p:cNvPr id="2835481" name="Rectangle 2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5482" name="Line 26"/>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236566" name="Group 27"/>
          <p:cNvGrpSpPr>
            <a:grpSpLocks/>
          </p:cNvGrpSpPr>
          <p:nvPr/>
        </p:nvGrpSpPr>
        <p:grpSpPr bwMode="auto">
          <a:xfrm>
            <a:off x="533400" y="5638800"/>
            <a:ext cx="6019800" cy="685800"/>
            <a:chOff x="336" y="3120"/>
            <a:chExt cx="3792" cy="432"/>
          </a:xfrm>
        </p:grpSpPr>
        <p:sp>
          <p:nvSpPr>
            <p:cNvPr id="2835484" name="Rectangle 2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5485" name="Line 29"/>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sp>
        <p:nvSpPr>
          <p:cNvPr id="236567" name="Text Box 30"/>
          <p:cNvSpPr txBox="1">
            <a:spLocks noChangeArrowheads="1"/>
          </p:cNvSpPr>
          <p:nvPr/>
        </p:nvSpPr>
        <p:spPr bwMode="auto">
          <a:xfrm>
            <a:off x="457200" y="5761038"/>
            <a:ext cx="2819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chemeClr val="bg1"/>
                </a:solidFill>
                <a:latin typeface="Arial" charset="0"/>
              </a:rPr>
              <a:t>Các chủng tộc</a:t>
            </a:r>
          </a:p>
        </p:txBody>
      </p:sp>
      <p:sp>
        <p:nvSpPr>
          <p:cNvPr id="2835487" name="Text Box 31"/>
          <p:cNvSpPr txBox="1">
            <a:spLocks noChangeArrowheads="1"/>
          </p:cNvSpPr>
          <p:nvPr/>
        </p:nvSpPr>
        <p:spPr bwMode="auto">
          <a:xfrm>
            <a:off x="3475038" y="5761038"/>
            <a:ext cx="28194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400" b="1">
                <a:solidFill>
                  <a:schemeClr val="bg1"/>
                </a:solidFill>
                <a:latin typeface="Arial" charset="0"/>
                <a:ea typeface="ＭＳ Ｐゴシック" pitchFamily="34" charset="-128"/>
                <a:cs typeface="+mn-cs"/>
              </a:rPr>
              <a:t>Người Hê-bơ-rơ</a:t>
            </a:r>
            <a:endParaRPr lang="en-US" b="1">
              <a:solidFill>
                <a:schemeClr val="bg1"/>
              </a:solidFill>
              <a:latin typeface="Arial" charset="0"/>
              <a:ea typeface="ＭＳ Ｐゴシック" pitchFamily="34" charset="-128"/>
              <a:cs typeface="+mn-cs"/>
            </a:endParaRPr>
          </a:p>
        </p:txBody>
      </p:sp>
      <p:sp>
        <p:nvSpPr>
          <p:cNvPr id="2835488" name="Line 32"/>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5489" name="Line 33"/>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5490" name="Line 34"/>
          <p:cNvSpPr>
            <a:spLocks noChangeShapeType="1"/>
          </p:cNvSpPr>
          <p:nvPr/>
        </p:nvSpPr>
        <p:spPr bwMode="auto">
          <a:xfrm>
            <a:off x="3200400" y="49530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5491" name="Line 35"/>
          <p:cNvSpPr>
            <a:spLocks noChangeShapeType="1"/>
          </p:cNvSpPr>
          <p:nvPr/>
        </p:nvSpPr>
        <p:spPr bwMode="auto">
          <a:xfrm>
            <a:off x="3200400" y="56388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36573" name="Text Box 36"/>
          <p:cNvSpPr txBox="1">
            <a:spLocks noChangeArrowheads="1"/>
          </p:cNvSpPr>
          <p:nvPr/>
        </p:nvSpPr>
        <p:spPr bwMode="auto">
          <a:xfrm>
            <a:off x="2514600" y="760413"/>
            <a:ext cx="2505075"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Tiền sử</a:t>
            </a:r>
          </a:p>
        </p:txBody>
      </p:sp>
      <p:sp>
        <p:nvSpPr>
          <p:cNvPr id="236574" name="Text Box 37"/>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56</a:t>
            </a:r>
          </a:p>
        </p:txBody>
      </p:sp>
      <p:sp>
        <p:nvSpPr>
          <p:cNvPr id="2835494" name="Rectangle 38"/>
          <p:cNvSpPr>
            <a:spLocks noGrp="1" noChangeArrowheads="1"/>
          </p:cNvSpPr>
          <p:nvPr>
            <p:ph type="title" idx="4294967295"/>
          </p:nvPr>
        </p:nvSpPr>
        <p:spPr>
          <a:xfrm>
            <a:off x="7010400" y="3352800"/>
            <a:ext cx="1905000" cy="3505200"/>
          </a:xfrm>
          <a:effectLst>
            <a:outerShdw blurRad="63500" dist="35921" dir="2700000" algn="ctr" rotWithShape="0">
              <a:srgbClr val="000A0D"/>
            </a:outerShdw>
          </a:effectLst>
        </p:spPr>
        <p:txBody>
          <a:bodyPr/>
          <a:lstStyle/>
          <a:p>
            <a:pPr eaLnBrk="1" hangingPunct="1">
              <a:defRPr/>
            </a:pPr>
            <a:r>
              <a:rPr lang="en-US" sz="2800" b="1">
                <a:solidFill>
                  <a:schemeClr val="bg1"/>
                </a:solidFill>
                <a:latin typeface="Times New Roman" charset="0"/>
                <a:cs typeface="+mj-cs"/>
              </a:rPr>
              <a:t>Dàn ý hoàn chỉnh</a:t>
            </a:r>
          </a:p>
        </p:txBody>
      </p:sp>
      <p:sp>
        <p:nvSpPr>
          <p:cNvPr id="2835495" name="Text Box 39"/>
          <p:cNvSpPr txBox="1">
            <a:spLocks noChangeArrowheads="1"/>
          </p:cNvSpPr>
          <p:nvPr/>
        </p:nvSpPr>
        <p:spPr bwMode="auto">
          <a:xfrm rot="-3573633">
            <a:off x="5568950" y="3255963"/>
            <a:ext cx="2732088"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rPr>
              <a:t>Giô-sép 37-50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35467"/>
                                        </p:tgtEl>
                                        <p:attrNameLst>
                                          <p:attrName>style.visibility</p:attrName>
                                        </p:attrNameLst>
                                      </p:cBhvr>
                                      <p:to>
                                        <p:strVal val="visible"/>
                                      </p:to>
                                    </p:set>
                                    <p:animEffect transition="in" filter="dissolve">
                                      <p:cBhvr>
                                        <p:cTn id="7" dur="500"/>
                                        <p:tgtEl>
                                          <p:spTgt spid="28354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5468"/>
                                        </p:tgtEl>
                                        <p:attrNameLst>
                                          <p:attrName>style.visibility</p:attrName>
                                        </p:attrNameLst>
                                      </p:cBhvr>
                                      <p:to>
                                        <p:strVal val="visible"/>
                                      </p:to>
                                    </p:set>
                                    <p:animEffect transition="in" filter="dissolve">
                                      <p:cBhvr>
                                        <p:cTn id="12" dur="500"/>
                                        <p:tgtEl>
                                          <p:spTgt spid="28354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35495"/>
                                        </p:tgtEl>
                                        <p:attrNameLst>
                                          <p:attrName>style.visibility</p:attrName>
                                        </p:attrNameLst>
                                      </p:cBhvr>
                                      <p:to>
                                        <p:strVal val="visible"/>
                                      </p:to>
                                    </p:set>
                                    <p:animEffect transition="in" filter="dissolve">
                                      <p:cBhvr>
                                        <p:cTn id="17" dur="500"/>
                                        <p:tgtEl>
                                          <p:spTgt spid="2835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5467" grpId="0" autoUpdateAnimBg="0"/>
      <p:bldP spid="2835468" grpId="0" autoUpdateAnimBg="0"/>
      <p:bldP spid="2835495"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83750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7508" name="Text Box 4"/>
          <p:cNvSpPr txBox="1">
            <a:spLocks noChangeArrowheads="1"/>
          </p:cNvSpPr>
          <p:nvPr/>
        </p:nvSpPr>
        <p:spPr bwMode="auto">
          <a:xfrm>
            <a:off x="533400" y="5089525"/>
            <a:ext cx="26670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chemeClr val="accent1"/>
                </a:solidFill>
                <a:latin typeface="Arial" charset="0"/>
                <a:ea typeface="ＭＳ Ｐゴシック" pitchFamily="34" charset="-128"/>
                <a:cs typeface="+mn-cs"/>
              </a:rPr>
              <a:t>SỰ KiỆN 1-11</a:t>
            </a:r>
          </a:p>
        </p:txBody>
      </p:sp>
      <p:sp>
        <p:nvSpPr>
          <p:cNvPr id="2837509" name="Text Box 5"/>
          <p:cNvSpPr txBox="1">
            <a:spLocks noChangeArrowheads="1"/>
          </p:cNvSpPr>
          <p:nvPr/>
        </p:nvSpPr>
        <p:spPr bwMode="auto">
          <a:xfrm>
            <a:off x="3200400" y="5135563"/>
            <a:ext cx="33528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chemeClr val="bg1"/>
                </a:solidFill>
                <a:latin typeface="Arial" charset="0"/>
                <a:ea typeface="ＭＳ Ｐゴシック" pitchFamily="34" charset="-128"/>
                <a:cs typeface="+mn-cs"/>
              </a:rPr>
              <a:t>CON NGƯỜI 12-50</a:t>
            </a:r>
            <a:endParaRPr lang="en-US" sz="2400" b="1">
              <a:solidFill>
                <a:schemeClr val="bg1"/>
              </a:solidFill>
              <a:latin typeface="Arial" charset="0"/>
              <a:ea typeface="ＭＳ Ｐゴシック" pitchFamily="34" charset="-128"/>
              <a:cs typeface="+mn-cs"/>
            </a:endParaRPr>
          </a:p>
        </p:txBody>
      </p:sp>
      <p:sp>
        <p:nvSpPr>
          <p:cNvPr id="238597" name="Text Box 6"/>
          <p:cNvSpPr txBox="1">
            <a:spLocks noChangeArrowheads="1"/>
          </p:cNvSpPr>
          <p:nvPr/>
        </p:nvSpPr>
        <p:spPr bwMode="auto">
          <a:xfrm rot="-3589555">
            <a:off x="-153193" y="3101181"/>
            <a:ext cx="3567112"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accent1"/>
                </a:solidFill>
              </a:rPr>
              <a:t> </a:t>
            </a:r>
            <a:r>
              <a:rPr lang="en-US" b="1">
                <a:solidFill>
                  <a:schemeClr val="accent1"/>
                </a:solidFill>
                <a:latin typeface="Arial" charset="0"/>
              </a:rPr>
              <a:t>Sáng tạo  1-2</a:t>
            </a:r>
          </a:p>
        </p:txBody>
      </p:sp>
      <p:sp>
        <p:nvSpPr>
          <p:cNvPr id="2837511" name="Text Box 7"/>
          <p:cNvSpPr txBox="1">
            <a:spLocks noChangeArrowheads="1"/>
          </p:cNvSpPr>
          <p:nvPr/>
        </p:nvSpPr>
        <p:spPr bwMode="auto">
          <a:xfrm rot="-3639023">
            <a:off x="987426" y="3617912"/>
            <a:ext cx="2252662"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accent1"/>
                </a:solidFill>
                <a:latin typeface="Arial" charset="0"/>
                <a:ea typeface="ＭＳ Ｐゴシック" pitchFamily="34" charset="-128"/>
                <a:cs typeface="+mn-cs"/>
              </a:rPr>
              <a:t>Sa ngã 3-5</a:t>
            </a:r>
          </a:p>
        </p:txBody>
      </p:sp>
      <p:sp>
        <p:nvSpPr>
          <p:cNvPr id="2837512" name="Text Box 8"/>
          <p:cNvSpPr txBox="1">
            <a:spLocks noChangeArrowheads="1"/>
          </p:cNvSpPr>
          <p:nvPr/>
        </p:nvSpPr>
        <p:spPr bwMode="auto">
          <a:xfrm rot="-3594488">
            <a:off x="1574800" y="3421063"/>
            <a:ext cx="2732088"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accent1"/>
                </a:solidFill>
                <a:latin typeface="Arial" charset="0"/>
                <a:ea typeface="ＭＳ Ｐゴシック" pitchFamily="34" charset="-128"/>
                <a:cs typeface="+mn-cs"/>
              </a:rPr>
              <a:t>Hồng thủy 6-9</a:t>
            </a:r>
          </a:p>
        </p:txBody>
      </p:sp>
      <p:sp>
        <p:nvSpPr>
          <p:cNvPr id="238600" name="Text Box 9"/>
          <p:cNvSpPr txBox="1">
            <a:spLocks noChangeArrowheads="1"/>
          </p:cNvSpPr>
          <p:nvPr/>
        </p:nvSpPr>
        <p:spPr bwMode="auto">
          <a:xfrm rot="-3665365">
            <a:off x="2024063" y="3019425"/>
            <a:ext cx="3602037"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accent1"/>
                </a:solidFill>
              </a:rPr>
              <a:t>Các dân tộc 10-11</a:t>
            </a:r>
          </a:p>
        </p:txBody>
      </p:sp>
      <p:sp>
        <p:nvSpPr>
          <p:cNvPr id="238601" name="Text Box 10"/>
          <p:cNvSpPr txBox="1">
            <a:spLocks noChangeArrowheads="1"/>
          </p:cNvSpPr>
          <p:nvPr/>
        </p:nvSpPr>
        <p:spPr bwMode="auto">
          <a:xfrm rot="-3578126">
            <a:off x="2078038" y="1839912"/>
            <a:ext cx="6276976"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bg1"/>
                </a:solidFill>
              </a:rPr>
              <a:t> </a:t>
            </a:r>
            <a:r>
              <a:rPr lang="en-US" b="1">
                <a:solidFill>
                  <a:schemeClr val="bg1"/>
                </a:solidFill>
              </a:rPr>
              <a:t>Áp-ra-ham 12-25:18</a:t>
            </a:r>
          </a:p>
        </p:txBody>
      </p:sp>
      <p:sp>
        <p:nvSpPr>
          <p:cNvPr id="2837515" name="Text Box 11"/>
          <p:cNvSpPr txBox="1">
            <a:spLocks noChangeArrowheads="1"/>
          </p:cNvSpPr>
          <p:nvPr/>
        </p:nvSpPr>
        <p:spPr bwMode="auto">
          <a:xfrm rot="-3537139">
            <a:off x="3601244" y="2901157"/>
            <a:ext cx="3659187"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a:solidFill>
                  <a:schemeClr val="bg1"/>
                </a:solidFill>
              </a:rPr>
              <a:t>Y-sác 25:19-26:35</a:t>
            </a:r>
          </a:p>
        </p:txBody>
      </p:sp>
      <p:sp>
        <p:nvSpPr>
          <p:cNvPr id="2837516" name="Text Box 12"/>
          <p:cNvSpPr txBox="1">
            <a:spLocks noChangeArrowheads="1"/>
          </p:cNvSpPr>
          <p:nvPr/>
        </p:nvSpPr>
        <p:spPr bwMode="auto">
          <a:xfrm rot="-3573633">
            <a:off x="4468813" y="3354387"/>
            <a:ext cx="2732088"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Gia-cốp 27-36</a:t>
            </a:r>
          </a:p>
        </p:txBody>
      </p:sp>
      <p:sp>
        <p:nvSpPr>
          <p:cNvPr id="2837517" name="Line 13"/>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7518" name="Line 14"/>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7519" name="Line 15"/>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7520" name="Line 16"/>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7521" name="Line 17"/>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7522" name="Line 18"/>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7523" name="Line 19"/>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38611" name="Text Box 20"/>
          <p:cNvSpPr txBox="1">
            <a:spLocks noChangeArrowheads="1"/>
          </p:cNvSpPr>
          <p:nvPr/>
        </p:nvSpPr>
        <p:spPr bwMode="auto">
          <a:xfrm>
            <a:off x="5440363" y="760413"/>
            <a:ext cx="28956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Lịch sử tổ phụ</a:t>
            </a:r>
          </a:p>
        </p:txBody>
      </p:sp>
      <p:grpSp>
        <p:nvGrpSpPr>
          <p:cNvPr id="238612" name="Group 21"/>
          <p:cNvGrpSpPr>
            <a:grpSpLocks/>
          </p:cNvGrpSpPr>
          <p:nvPr/>
        </p:nvGrpSpPr>
        <p:grpSpPr bwMode="auto">
          <a:xfrm>
            <a:off x="2514600" y="533400"/>
            <a:ext cx="6019800" cy="938213"/>
            <a:chOff x="1584" y="336"/>
            <a:chExt cx="3792" cy="591"/>
          </a:xfrm>
        </p:grpSpPr>
        <p:sp>
          <p:nvSpPr>
            <p:cNvPr id="2837526" name="Rectangle 2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7527" name="Line 23"/>
            <p:cNvSpPr>
              <a:spLocks noChangeShapeType="1"/>
            </p:cNvSpPr>
            <p:nvPr/>
          </p:nvSpPr>
          <p:spPr bwMode="auto">
            <a:xfrm flipV="1">
              <a:off x="3300" y="345"/>
              <a:ext cx="0" cy="576"/>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238613" name="Group 24"/>
          <p:cNvGrpSpPr>
            <a:grpSpLocks/>
          </p:cNvGrpSpPr>
          <p:nvPr/>
        </p:nvGrpSpPr>
        <p:grpSpPr bwMode="auto">
          <a:xfrm>
            <a:off x="533400" y="4953000"/>
            <a:ext cx="6019800" cy="685800"/>
            <a:chOff x="336" y="3120"/>
            <a:chExt cx="3792" cy="432"/>
          </a:xfrm>
        </p:grpSpPr>
        <p:sp>
          <p:nvSpPr>
            <p:cNvPr id="2837529" name="Rectangle 2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7530" name="Line 26"/>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238614" name="Group 27"/>
          <p:cNvGrpSpPr>
            <a:grpSpLocks/>
          </p:cNvGrpSpPr>
          <p:nvPr/>
        </p:nvGrpSpPr>
        <p:grpSpPr bwMode="auto">
          <a:xfrm>
            <a:off x="533400" y="5638800"/>
            <a:ext cx="6019800" cy="685800"/>
            <a:chOff x="336" y="3120"/>
            <a:chExt cx="3792" cy="432"/>
          </a:xfrm>
        </p:grpSpPr>
        <p:sp>
          <p:nvSpPr>
            <p:cNvPr id="2837532" name="Rectangle 2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7533" name="Line 29"/>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sp>
        <p:nvSpPr>
          <p:cNvPr id="2837534" name="Text Box 30"/>
          <p:cNvSpPr txBox="1">
            <a:spLocks noChangeArrowheads="1"/>
          </p:cNvSpPr>
          <p:nvPr/>
        </p:nvSpPr>
        <p:spPr bwMode="auto">
          <a:xfrm>
            <a:off x="457200" y="5761038"/>
            <a:ext cx="28194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400" b="1">
                <a:solidFill>
                  <a:schemeClr val="accent1"/>
                </a:solidFill>
                <a:latin typeface="Arial" charset="0"/>
                <a:ea typeface="ＭＳ Ｐゴシック" pitchFamily="34" charset="-128"/>
                <a:cs typeface="+mn-cs"/>
              </a:rPr>
              <a:t>Lời giới thiệu</a:t>
            </a:r>
          </a:p>
        </p:txBody>
      </p:sp>
      <p:sp>
        <p:nvSpPr>
          <p:cNvPr id="2837535" name="Text Box 31"/>
          <p:cNvSpPr txBox="1">
            <a:spLocks noChangeArrowheads="1"/>
          </p:cNvSpPr>
          <p:nvPr/>
        </p:nvSpPr>
        <p:spPr bwMode="auto">
          <a:xfrm>
            <a:off x="3475038" y="5761038"/>
            <a:ext cx="28194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400" b="1">
                <a:solidFill>
                  <a:schemeClr val="bg1"/>
                </a:solidFill>
                <a:latin typeface="Arial" charset="0"/>
                <a:ea typeface="ＭＳ Ｐゴシック" pitchFamily="34" charset="-128"/>
                <a:cs typeface="+mn-cs"/>
              </a:rPr>
              <a:t>Người Hê-bơ-rơ</a:t>
            </a:r>
            <a:endParaRPr lang="en-US" b="1">
              <a:solidFill>
                <a:schemeClr val="bg1"/>
              </a:solidFill>
              <a:latin typeface="Arial" charset="0"/>
              <a:ea typeface="ＭＳ Ｐゴシック" pitchFamily="34" charset="-128"/>
              <a:cs typeface="+mn-cs"/>
            </a:endParaRPr>
          </a:p>
        </p:txBody>
      </p:sp>
      <p:sp>
        <p:nvSpPr>
          <p:cNvPr id="2837536" name="Line 32"/>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7537" name="Line 33"/>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7538" name="Line 34"/>
          <p:cNvSpPr>
            <a:spLocks noChangeShapeType="1"/>
          </p:cNvSpPr>
          <p:nvPr/>
        </p:nvSpPr>
        <p:spPr bwMode="auto">
          <a:xfrm>
            <a:off x="3200400" y="49530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7539" name="Line 35"/>
          <p:cNvSpPr>
            <a:spLocks noChangeShapeType="1"/>
          </p:cNvSpPr>
          <p:nvPr/>
        </p:nvSpPr>
        <p:spPr bwMode="auto">
          <a:xfrm>
            <a:off x="3200400" y="56388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38621" name="Text Box 36"/>
          <p:cNvSpPr txBox="1">
            <a:spLocks noChangeArrowheads="1"/>
          </p:cNvSpPr>
          <p:nvPr/>
        </p:nvSpPr>
        <p:spPr bwMode="auto">
          <a:xfrm>
            <a:off x="2514600" y="760413"/>
            <a:ext cx="2505075"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accent1"/>
                </a:solidFill>
                <a:latin typeface="Arial" charset="0"/>
              </a:rPr>
              <a:t>Tiền sử</a:t>
            </a:r>
          </a:p>
        </p:txBody>
      </p:sp>
      <p:sp>
        <p:nvSpPr>
          <p:cNvPr id="238622" name="Text Box 37"/>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56</a:t>
            </a:r>
          </a:p>
        </p:txBody>
      </p:sp>
      <p:sp>
        <p:nvSpPr>
          <p:cNvPr id="2837542" name="Rectangle 38"/>
          <p:cNvSpPr>
            <a:spLocks noGrp="1" noChangeArrowheads="1"/>
          </p:cNvSpPr>
          <p:nvPr>
            <p:ph type="title" idx="4294967295"/>
          </p:nvPr>
        </p:nvSpPr>
        <p:spPr>
          <a:xfrm>
            <a:off x="7010400" y="3352800"/>
            <a:ext cx="1905000" cy="3505200"/>
          </a:xfrm>
          <a:effectLst>
            <a:outerShdw blurRad="63500" dist="35921" dir="2700000" algn="ctr" rotWithShape="0">
              <a:srgbClr val="000A0D"/>
            </a:outerShdw>
          </a:effectLst>
        </p:spPr>
        <p:txBody>
          <a:bodyPr/>
          <a:lstStyle/>
          <a:p>
            <a:pPr eaLnBrk="1" hangingPunct="1">
              <a:defRPr/>
            </a:pPr>
            <a:r>
              <a:rPr lang="en-US" sz="2800" b="1">
                <a:solidFill>
                  <a:schemeClr val="bg1"/>
                </a:solidFill>
                <a:latin typeface="Times New Roman" charset="0"/>
                <a:cs typeface="+mj-cs"/>
              </a:rPr>
              <a:t>Biểu bảng của cả </a:t>
            </a:r>
            <a:br>
              <a:rPr lang="en-US" sz="2800" b="1">
                <a:solidFill>
                  <a:schemeClr val="bg1"/>
                </a:solidFill>
                <a:latin typeface="Times New Roman" charset="0"/>
                <a:cs typeface="+mj-cs"/>
              </a:rPr>
            </a:br>
            <a:r>
              <a:rPr lang="en-US" sz="2800" b="1">
                <a:solidFill>
                  <a:schemeClr val="bg1"/>
                </a:solidFill>
                <a:latin typeface="Times New Roman" charset="0"/>
                <a:cs typeface="+mj-cs"/>
              </a:rPr>
              <a:t>Sáng-thế Ký</a:t>
            </a:r>
          </a:p>
        </p:txBody>
      </p:sp>
      <p:sp>
        <p:nvSpPr>
          <p:cNvPr id="2837543" name="Text Box 39"/>
          <p:cNvSpPr txBox="1">
            <a:spLocks noChangeArrowheads="1"/>
          </p:cNvSpPr>
          <p:nvPr/>
        </p:nvSpPr>
        <p:spPr bwMode="auto">
          <a:xfrm rot="-3573633">
            <a:off x="5568950" y="3255963"/>
            <a:ext cx="2732088"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rPr>
              <a:t>Giô-sép 37-50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37515"/>
                                        </p:tgtEl>
                                        <p:attrNameLst>
                                          <p:attrName>style.visibility</p:attrName>
                                        </p:attrNameLst>
                                      </p:cBhvr>
                                      <p:to>
                                        <p:strVal val="visible"/>
                                      </p:to>
                                    </p:set>
                                    <p:animEffect transition="in" filter="dissolve">
                                      <p:cBhvr>
                                        <p:cTn id="7" dur="500"/>
                                        <p:tgtEl>
                                          <p:spTgt spid="28375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7516"/>
                                        </p:tgtEl>
                                        <p:attrNameLst>
                                          <p:attrName>style.visibility</p:attrName>
                                        </p:attrNameLst>
                                      </p:cBhvr>
                                      <p:to>
                                        <p:strVal val="visible"/>
                                      </p:to>
                                    </p:set>
                                    <p:animEffect transition="in" filter="dissolve">
                                      <p:cBhvr>
                                        <p:cTn id="12" dur="500"/>
                                        <p:tgtEl>
                                          <p:spTgt spid="28375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37543"/>
                                        </p:tgtEl>
                                        <p:attrNameLst>
                                          <p:attrName>style.visibility</p:attrName>
                                        </p:attrNameLst>
                                      </p:cBhvr>
                                      <p:to>
                                        <p:strVal val="visible"/>
                                      </p:to>
                                    </p:set>
                                    <p:animEffect transition="in" filter="dissolve">
                                      <p:cBhvr>
                                        <p:cTn id="17" dur="500"/>
                                        <p:tgtEl>
                                          <p:spTgt spid="2837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7515" grpId="0" autoUpdateAnimBg="0"/>
      <p:bldP spid="2837516" grpId="0" autoUpdateAnimBg="0"/>
      <p:bldP spid="2837543"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839555"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9556" name="Text Box 4"/>
          <p:cNvSpPr txBox="1">
            <a:spLocks noChangeArrowheads="1"/>
          </p:cNvSpPr>
          <p:nvPr/>
        </p:nvSpPr>
        <p:spPr bwMode="auto">
          <a:xfrm>
            <a:off x="533400" y="5089525"/>
            <a:ext cx="26670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chemeClr val="accent1"/>
                </a:solidFill>
                <a:latin typeface="Arial" charset="0"/>
                <a:ea typeface="ＭＳ Ｐゴシック" pitchFamily="34" charset="-128"/>
                <a:cs typeface="+mn-cs"/>
              </a:rPr>
              <a:t>SỰ KiỆN 1-11</a:t>
            </a:r>
          </a:p>
        </p:txBody>
      </p:sp>
      <p:sp>
        <p:nvSpPr>
          <p:cNvPr id="2839557" name="Text Box 5"/>
          <p:cNvSpPr txBox="1">
            <a:spLocks noChangeArrowheads="1"/>
          </p:cNvSpPr>
          <p:nvPr/>
        </p:nvSpPr>
        <p:spPr bwMode="auto">
          <a:xfrm>
            <a:off x="3200400" y="5135563"/>
            <a:ext cx="33528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000" b="1">
                <a:solidFill>
                  <a:srgbClr val="00CCFF"/>
                </a:solidFill>
                <a:latin typeface="Arial" charset="0"/>
                <a:ea typeface="ＭＳ Ｐゴシック" pitchFamily="34" charset="-128"/>
                <a:cs typeface="+mn-cs"/>
              </a:rPr>
              <a:t>CON NGƯỜI 12-50</a:t>
            </a:r>
            <a:endParaRPr lang="en-US" sz="2400" b="1">
              <a:solidFill>
                <a:srgbClr val="00CCFF"/>
              </a:solidFill>
              <a:latin typeface="Arial" charset="0"/>
              <a:ea typeface="ＭＳ Ｐゴシック" pitchFamily="34" charset="-128"/>
              <a:cs typeface="+mn-cs"/>
            </a:endParaRPr>
          </a:p>
        </p:txBody>
      </p:sp>
      <p:sp>
        <p:nvSpPr>
          <p:cNvPr id="240645" name="Text Box 6"/>
          <p:cNvSpPr txBox="1">
            <a:spLocks noChangeArrowheads="1"/>
          </p:cNvSpPr>
          <p:nvPr/>
        </p:nvSpPr>
        <p:spPr bwMode="auto">
          <a:xfrm rot="-3589555">
            <a:off x="-153193" y="3101181"/>
            <a:ext cx="3567112"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accent1"/>
                </a:solidFill>
              </a:rPr>
              <a:t> </a:t>
            </a:r>
            <a:r>
              <a:rPr lang="en-US" b="1">
                <a:solidFill>
                  <a:schemeClr val="accent1"/>
                </a:solidFill>
                <a:latin typeface="Arial" charset="0"/>
              </a:rPr>
              <a:t>Sáng tạo  1-2</a:t>
            </a:r>
          </a:p>
        </p:txBody>
      </p:sp>
      <p:sp>
        <p:nvSpPr>
          <p:cNvPr id="2839559" name="Text Box 7"/>
          <p:cNvSpPr txBox="1">
            <a:spLocks noChangeArrowheads="1"/>
          </p:cNvSpPr>
          <p:nvPr/>
        </p:nvSpPr>
        <p:spPr bwMode="auto">
          <a:xfrm rot="-3639023">
            <a:off x="987426" y="3617912"/>
            <a:ext cx="2252662"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accent1"/>
                </a:solidFill>
                <a:latin typeface="Arial" charset="0"/>
                <a:ea typeface="ＭＳ Ｐゴシック" pitchFamily="34" charset="-128"/>
                <a:cs typeface="+mn-cs"/>
              </a:rPr>
              <a:t>Sa ngã 3-5</a:t>
            </a:r>
          </a:p>
        </p:txBody>
      </p:sp>
      <p:sp>
        <p:nvSpPr>
          <p:cNvPr id="2839560" name="Text Box 8"/>
          <p:cNvSpPr txBox="1">
            <a:spLocks noChangeArrowheads="1"/>
          </p:cNvSpPr>
          <p:nvPr/>
        </p:nvSpPr>
        <p:spPr bwMode="auto">
          <a:xfrm rot="-3594488">
            <a:off x="1574800" y="3421063"/>
            <a:ext cx="2732088"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accent1"/>
                </a:solidFill>
                <a:latin typeface="Arial" charset="0"/>
                <a:ea typeface="ＭＳ Ｐゴシック" pitchFamily="34" charset="-128"/>
                <a:cs typeface="+mn-cs"/>
              </a:rPr>
              <a:t>Hồng thủy 6-9</a:t>
            </a:r>
          </a:p>
        </p:txBody>
      </p:sp>
      <p:sp>
        <p:nvSpPr>
          <p:cNvPr id="240648" name="Text Box 9"/>
          <p:cNvSpPr txBox="1">
            <a:spLocks noChangeArrowheads="1"/>
          </p:cNvSpPr>
          <p:nvPr/>
        </p:nvSpPr>
        <p:spPr bwMode="auto">
          <a:xfrm rot="-3665365">
            <a:off x="2024063" y="3019425"/>
            <a:ext cx="3602037"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accent1"/>
                </a:solidFill>
              </a:rPr>
              <a:t>Các dân tộc 10-11</a:t>
            </a:r>
          </a:p>
        </p:txBody>
      </p:sp>
      <p:sp>
        <p:nvSpPr>
          <p:cNvPr id="240649" name="Text Box 10"/>
          <p:cNvSpPr txBox="1">
            <a:spLocks noChangeArrowheads="1"/>
          </p:cNvSpPr>
          <p:nvPr/>
        </p:nvSpPr>
        <p:spPr bwMode="auto">
          <a:xfrm rot="-3578126">
            <a:off x="2078038" y="1839912"/>
            <a:ext cx="6276976"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bg1"/>
                </a:solidFill>
              </a:rPr>
              <a:t> </a:t>
            </a:r>
            <a:r>
              <a:rPr lang="en-US" b="1">
                <a:solidFill>
                  <a:srgbClr val="00CCFF"/>
                </a:solidFill>
              </a:rPr>
              <a:t>Áp-ra-ham 12-25:18</a:t>
            </a:r>
          </a:p>
        </p:txBody>
      </p:sp>
      <p:sp>
        <p:nvSpPr>
          <p:cNvPr id="240650" name="Text Box 11"/>
          <p:cNvSpPr txBox="1">
            <a:spLocks noChangeArrowheads="1"/>
          </p:cNvSpPr>
          <p:nvPr/>
        </p:nvSpPr>
        <p:spPr bwMode="auto">
          <a:xfrm rot="-3537139">
            <a:off x="3601244" y="2901157"/>
            <a:ext cx="3659187"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a:solidFill>
                  <a:srgbClr val="00CCFF"/>
                </a:solidFill>
              </a:rPr>
              <a:t>Y-sác 25:19-26:35</a:t>
            </a:r>
          </a:p>
        </p:txBody>
      </p:sp>
      <p:sp>
        <p:nvSpPr>
          <p:cNvPr id="2839564" name="Text Box 12"/>
          <p:cNvSpPr txBox="1">
            <a:spLocks noChangeArrowheads="1"/>
          </p:cNvSpPr>
          <p:nvPr/>
        </p:nvSpPr>
        <p:spPr bwMode="auto">
          <a:xfrm rot="-3573633">
            <a:off x="4468813" y="3354387"/>
            <a:ext cx="2732088"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rgbClr val="00CCFF"/>
                </a:solidFill>
                <a:latin typeface="Times New Roman" pitchFamily="18" charset="0"/>
                <a:ea typeface="ＭＳ Ｐゴシック" pitchFamily="34" charset="-128"/>
                <a:cs typeface="+mn-cs"/>
              </a:rPr>
              <a:t>Gia-cốp 27-36</a:t>
            </a:r>
          </a:p>
        </p:txBody>
      </p:sp>
      <p:sp>
        <p:nvSpPr>
          <p:cNvPr id="2839565" name="Line 13"/>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9566" name="Line 14"/>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9567" name="Line 15"/>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9568" name="Line 16"/>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9569" name="Line 17"/>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9570" name="Line 18"/>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9571" name="Line 19"/>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40659" name="Text Box 20"/>
          <p:cNvSpPr txBox="1">
            <a:spLocks noChangeArrowheads="1"/>
          </p:cNvSpPr>
          <p:nvPr/>
        </p:nvSpPr>
        <p:spPr bwMode="auto">
          <a:xfrm>
            <a:off x="5440363" y="760413"/>
            <a:ext cx="28956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rgbClr val="00CCFF"/>
                </a:solidFill>
                <a:latin typeface="Arial" charset="0"/>
              </a:rPr>
              <a:t>Lịch sử tổ phụ</a:t>
            </a:r>
          </a:p>
        </p:txBody>
      </p:sp>
      <p:grpSp>
        <p:nvGrpSpPr>
          <p:cNvPr id="240660" name="Group 21"/>
          <p:cNvGrpSpPr>
            <a:grpSpLocks/>
          </p:cNvGrpSpPr>
          <p:nvPr/>
        </p:nvGrpSpPr>
        <p:grpSpPr bwMode="auto">
          <a:xfrm>
            <a:off x="2514600" y="533400"/>
            <a:ext cx="6019800" cy="938213"/>
            <a:chOff x="1584" y="336"/>
            <a:chExt cx="3792" cy="591"/>
          </a:xfrm>
        </p:grpSpPr>
        <p:sp>
          <p:nvSpPr>
            <p:cNvPr id="2839574" name="Rectangle 2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9575" name="Line 23"/>
            <p:cNvSpPr>
              <a:spLocks noChangeShapeType="1"/>
            </p:cNvSpPr>
            <p:nvPr/>
          </p:nvSpPr>
          <p:spPr bwMode="auto">
            <a:xfrm flipV="1">
              <a:off x="3300" y="345"/>
              <a:ext cx="0" cy="576"/>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240661" name="Group 24"/>
          <p:cNvGrpSpPr>
            <a:grpSpLocks/>
          </p:cNvGrpSpPr>
          <p:nvPr/>
        </p:nvGrpSpPr>
        <p:grpSpPr bwMode="auto">
          <a:xfrm>
            <a:off x="533400" y="4953000"/>
            <a:ext cx="6019800" cy="685800"/>
            <a:chOff x="336" y="3120"/>
            <a:chExt cx="3792" cy="432"/>
          </a:xfrm>
        </p:grpSpPr>
        <p:sp>
          <p:nvSpPr>
            <p:cNvPr id="2839577" name="Rectangle 2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9578" name="Line 26"/>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240662" name="Group 27"/>
          <p:cNvGrpSpPr>
            <a:grpSpLocks/>
          </p:cNvGrpSpPr>
          <p:nvPr/>
        </p:nvGrpSpPr>
        <p:grpSpPr bwMode="auto">
          <a:xfrm>
            <a:off x="533400" y="5638800"/>
            <a:ext cx="6019800" cy="685800"/>
            <a:chOff x="336" y="3120"/>
            <a:chExt cx="3792" cy="432"/>
          </a:xfrm>
        </p:grpSpPr>
        <p:sp>
          <p:nvSpPr>
            <p:cNvPr id="2839580" name="Rectangle 2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839581" name="Line 29"/>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sp>
        <p:nvSpPr>
          <p:cNvPr id="2839582" name="Text Box 30"/>
          <p:cNvSpPr txBox="1">
            <a:spLocks noChangeArrowheads="1"/>
          </p:cNvSpPr>
          <p:nvPr/>
        </p:nvSpPr>
        <p:spPr bwMode="auto">
          <a:xfrm>
            <a:off x="457200" y="5761038"/>
            <a:ext cx="28194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400" b="1">
                <a:solidFill>
                  <a:schemeClr val="accent1"/>
                </a:solidFill>
                <a:latin typeface="Arial" charset="0"/>
                <a:ea typeface="ＭＳ Ｐゴシック" pitchFamily="34" charset="-128"/>
                <a:cs typeface="+mn-cs"/>
              </a:rPr>
              <a:t>Lời giới thiệu</a:t>
            </a:r>
          </a:p>
        </p:txBody>
      </p:sp>
      <p:sp>
        <p:nvSpPr>
          <p:cNvPr id="240664" name="Text Box 31"/>
          <p:cNvSpPr txBox="1">
            <a:spLocks noChangeArrowheads="1"/>
          </p:cNvSpPr>
          <p:nvPr/>
        </p:nvSpPr>
        <p:spPr bwMode="auto">
          <a:xfrm>
            <a:off x="3475038" y="5761038"/>
            <a:ext cx="2819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rgbClr val="00CCFF"/>
                </a:solidFill>
                <a:latin typeface="Arial" charset="0"/>
              </a:rPr>
              <a:t>Tình tiết</a:t>
            </a:r>
            <a:endParaRPr lang="en-US" b="1">
              <a:solidFill>
                <a:srgbClr val="00CCFF"/>
              </a:solidFill>
              <a:latin typeface="Arial" charset="0"/>
            </a:endParaRPr>
          </a:p>
        </p:txBody>
      </p:sp>
      <p:sp>
        <p:nvSpPr>
          <p:cNvPr id="2839584" name="Line 32"/>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9585" name="Line 33"/>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9586" name="Line 34"/>
          <p:cNvSpPr>
            <a:spLocks noChangeShapeType="1"/>
          </p:cNvSpPr>
          <p:nvPr/>
        </p:nvSpPr>
        <p:spPr bwMode="auto">
          <a:xfrm>
            <a:off x="3200400" y="49530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839587" name="Line 35"/>
          <p:cNvSpPr>
            <a:spLocks noChangeShapeType="1"/>
          </p:cNvSpPr>
          <p:nvPr/>
        </p:nvSpPr>
        <p:spPr bwMode="auto">
          <a:xfrm>
            <a:off x="3200400" y="56388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240669" name="Text Box 36"/>
          <p:cNvSpPr txBox="1">
            <a:spLocks noChangeArrowheads="1"/>
          </p:cNvSpPr>
          <p:nvPr/>
        </p:nvSpPr>
        <p:spPr bwMode="auto">
          <a:xfrm>
            <a:off x="2514600" y="760413"/>
            <a:ext cx="2505075"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accent1"/>
                </a:solidFill>
                <a:latin typeface="Arial" charset="0"/>
              </a:rPr>
              <a:t>Tiền sử</a:t>
            </a:r>
          </a:p>
        </p:txBody>
      </p:sp>
      <p:sp>
        <p:nvSpPr>
          <p:cNvPr id="240670" name="Text Box 37"/>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56</a:t>
            </a:r>
          </a:p>
        </p:txBody>
      </p:sp>
      <p:sp>
        <p:nvSpPr>
          <p:cNvPr id="240671" name="Text Box 39"/>
          <p:cNvSpPr txBox="1">
            <a:spLocks noChangeArrowheads="1"/>
          </p:cNvSpPr>
          <p:nvPr/>
        </p:nvSpPr>
        <p:spPr bwMode="auto">
          <a:xfrm rot="-3573633">
            <a:off x="5568950" y="3255963"/>
            <a:ext cx="2732088"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rgbClr val="00CCFF"/>
                </a:solidFill>
              </a:rPr>
              <a:t>Giô-sép 37-50</a:t>
            </a:r>
          </a:p>
        </p:txBody>
      </p:sp>
      <p:sp>
        <p:nvSpPr>
          <p:cNvPr id="2839592" name="Rectangle 40"/>
          <p:cNvSpPr>
            <a:spLocks noChangeArrowheads="1"/>
          </p:cNvSpPr>
          <p:nvPr/>
        </p:nvSpPr>
        <p:spPr bwMode="auto">
          <a:xfrm>
            <a:off x="0" y="152400"/>
            <a:ext cx="2286000" cy="1600200"/>
          </a:xfrm>
          <a:prstGeom prst="rect">
            <a:avLst/>
          </a:prstGeom>
          <a:noFill/>
          <a:ln w="9525">
            <a:noFill/>
            <a:miter lim="800000"/>
            <a:headEnd/>
            <a:tailEnd/>
          </a:ln>
          <a:effectLst>
            <a:outerShdw dist="35921" dir="2700000" algn="ctr" rotWithShape="0">
              <a:schemeClr val="tx2"/>
            </a:outerShdw>
          </a:effectLst>
        </p:spPr>
        <p:txBody>
          <a:bodyPr anchor="ctr"/>
          <a:lstStyle/>
          <a:p>
            <a:pPr algn="ctr">
              <a:spcBef>
                <a:spcPct val="0"/>
              </a:spcBef>
              <a:defRPr/>
            </a:pPr>
            <a:r>
              <a:rPr lang="en-US" sz="4000" i="1">
                <a:solidFill>
                  <a:schemeClr val="bg1"/>
                </a:solidFill>
                <a:latin typeface="Times New Roman" pitchFamily="18" charset="0"/>
                <a:ea typeface="ＭＳ Ｐゴシック" pitchFamily="34" charset="-128"/>
                <a:cs typeface="+mn-cs"/>
              </a:rPr>
              <a:t>Một chủ đề cân đối</a:t>
            </a:r>
          </a:p>
        </p:txBody>
      </p:sp>
      <p:sp>
        <p:nvSpPr>
          <p:cNvPr id="2839593" name="Text Box 41"/>
          <p:cNvSpPr txBox="1">
            <a:spLocks noChangeArrowheads="1"/>
          </p:cNvSpPr>
          <p:nvPr/>
        </p:nvSpPr>
        <p:spPr bwMode="auto">
          <a:xfrm>
            <a:off x="7010400" y="4435475"/>
            <a:ext cx="21336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600" b="1">
                <a:solidFill>
                  <a:srgbClr val="00FFFF"/>
                </a:solidFill>
                <a:latin typeface="Times New Roman" pitchFamily="18" charset="0"/>
                <a:ea typeface="ＭＳ Ｐゴシック" pitchFamily="34" charset="-128"/>
                <a:cs typeface="+mn-cs"/>
              </a:rPr>
              <a:t>Christ:  Dòng dõi</a:t>
            </a:r>
          </a:p>
        </p:txBody>
      </p:sp>
      <p:sp>
        <p:nvSpPr>
          <p:cNvPr id="2839594" name="Text Box 42"/>
          <p:cNvSpPr txBox="1">
            <a:spLocks noChangeArrowheads="1"/>
          </p:cNvSpPr>
          <p:nvPr/>
        </p:nvSpPr>
        <p:spPr bwMode="auto">
          <a:xfrm>
            <a:off x="4618038" y="6080125"/>
            <a:ext cx="4267200" cy="5794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rgbClr val="00FFFF"/>
                </a:solidFill>
              </a:rPr>
              <a:t>Sáng 3:15</a:t>
            </a:r>
          </a:p>
        </p:txBody>
      </p:sp>
      <p:sp>
        <p:nvSpPr>
          <p:cNvPr id="2839595" name="Text Box 43"/>
          <p:cNvSpPr txBox="1">
            <a:spLocks noChangeArrowheads="1"/>
          </p:cNvSpPr>
          <p:nvPr/>
        </p:nvSpPr>
        <p:spPr bwMode="auto">
          <a:xfrm>
            <a:off x="1143000" y="1843088"/>
            <a:ext cx="7132638" cy="641350"/>
          </a:xfrm>
          <a:prstGeom prst="rect">
            <a:avLst/>
          </a:prstGeom>
          <a:solidFill>
            <a:schemeClr val="tx1"/>
          </a:solidFill>
          <a:ln w="9525">
            <a:noFill/>
            <a:miter lim="800000"/>
            <a:headEnd/>
            <a:tailEnd/>
          </a:ln>
          <a:effectLst>
            <a:outerShdw dist="35921" dir="2700000" algn="ctr" rotWithShape="0">
              <a:schemeClr val="tx1"/>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en-US" sz="3600" b="1" dirty="0" err="1">
                <a:solidFill>
                  <a:srgbClr val="FFFF00"/>
                </a:solidFill>
                <a:effectLst>
                  <a:outerShdw blurRad="38100" dist="38100" dir="2700000" algn="tl">
                    <a:srgbClr val="000000"/>
                  </a:outerShdw>
                </a:effectLst>
                <a:latin typeface="Arial" charset="0"/>
              </a:rPr>
              <a:t>Sự</a:t>
            </a:r>
            <a:r>
              <a:rPr lang="en-US" sz="3600" b="1" dirty="0">
                <a:solidFill>
                  <a:srgbClr val="FFFF00"/>
                </a:solidFill>
                <a:effectLst>
                  <a:outerShdw blurRad="38100" dist="38100" dir="2700000" algn="tl">
                    <a:srgbClr val="000000"/>
                  </a:outerShdw>
                </a:effectLst>
                <a:latin typeface="Arial" charset="0"/>
              </a:rPr>
              <a:t> </a:t>
            </a:r>
            <a:r>
              <a:rPr lang="en-US" sz="3600" b="1" dirty="0" err="1">
                <a:solidFill>
                  <a:srgbClr val="FFFF00"/>
                </a:solidFill>
                <a:effectLst>
                  <a:outerShdw blurRad="38100" dist="38100" dir="2700000" algn="tl">
                    <a:srgbClr val="000000"/>
                  </a:outerShdw>
                </a:effectLst>
                <a:latin typeface="Arial" charset="0"/>
              </a:rPr>
              <a:t>tể</a:t>
            </a:r>
            <a:r>
              <a:rPr lang="en-US" sz="3600" b="1" dirty="0">
                <a:solidFill>
                  <a:srgbClr val="FFFF00"/>
                </a:solidFill>
                <a:effectLst>
                  <a:outerShdw blurRad="38100" dist="38100" dir="2700000" algn="tl">
                    <a:srgbClr val="000000"/>
                  </a:outerShdw>
                </a:effectLst>
                <a:latin typeface="Arial" charset="0"/>
              </a:rPr>
              <a:t> </a:t>
            </a:r>
            <a:r>
              <a:rPr lang="en-US" sz="3600" b="1" dirty="0" err="1">
                <a:solidFill>
                  <a:srgbClr val="FFFF00"/>
                </a:solidFill>
                <a:effectLst>
                  <a:outerShdw blurRad="38100" dist="38100" dir="2700000" algn="tl">
                    <a:srgbClr val="000000"/>
                  </a:outerShdw>
                </a:effectLst>
                <a:latin typeface="Arial" charset="0"/>
              </a:rPr>
              <a:t>trị</a:t>
            </a:r>
            <a:r>
              <a:rPr lang="en-US" sz="3600" b="1" dirty="0">
                <a:solidFill>
                  <a:srgbClr val="FFFF00"/>
                </a:solidFill>
                <a:effectLst>
                  <a:outerShdw blurRad="38100" dist="38100" dir="2700000" algn="tl">
                    <a:srgbClr val="000000"/>
                  </a:outerShdw>
                </a:effectLst>
                <a:latin typeface="Arial" charset="0"/>
              </a:rPr>
              <a:t> </a:t>
            </a:r>
            <a:r>
              <a:rPr lang="en-US" sz="3600" b="1" dirty="0" err="1">
                <a:solidFill>
                  <a:srgbClr val="FFFF00"/>
                </a:solidFill>
                <a:effectLst>
                  <a:outerShdw blurRad="38100" dist="38100" dir="2700000" algn="tl">
                    <a:srgbClr val="000000"/>
                  </a:outerShdw>
                </a:effectLst>
                <a:latin typeface="Arial" charset="0"/>
              </a:rPr>
              <a:t>của</a:t>
            </a:r>
            <a:r>
              <a:rPr lang="en-US" sz="3600" b="1" dirty="0">
                <a:solidFill>
                  <a:srgbClr val="FFFF00"/>
                </a:solidFill>
                <a:effectLst>
                  <a:outerShdw blurRad="38100" dist="38100" dir="2700000" algn="tl">
                    <a:srgbClr val="000000"/>
                  </a:outerShdw>
                </a:effectLst>
                <a:latin typeface="Arial" charset="0"/>
              </a:rPr>
              <a:t> </a:t>
            </a:r>
            <a:r>
              <a:rPr lang="en-US" sz="3600" b="1" dirty="0" err="1">
                <a:solidFill>
                  <a:srgbClr val="FFFF00"/>
                </a:solidFill>
                <a:effectLst>
                  <a:outerShdw blurRad="38100" dist="38100" dir="2700000" algn="tl">
                    <a:srgbClr val="000000"/>
                  </a:outerShdw>
                </a:effectLst>
                <a:latin typeface="Arial" charset="0"/>
              </a:rPr>
              <a:t>Đức</a:t>
            </a:r>
            <a:r>
              <a:rPr lang="en-US" sz="3600" b="1" dirty="0">
                <a:solidFill>
                  <a:srgbClr val="FFFF00"/>
                </a:solidFill>
                <a:effectLst>
                  <a:outerShdw blurRad="38100" dist="38100" dir="2700000" algn="tl">
                    <a:srgbClr val="000000"/>
                  </a:outerShdw>
                </a:effectLst>
                <a:latin typeface="Arial" charset="0"/>
              </a:rPr>
              <a:t> </a:t>
            </a:r>
            <a:r>
              <a:rPr lang="en-US" sz="3600" b="1" dirty="0" err="1">
                <a:solidFill>
                  <a:srgbClr val="FFFF00"/>
                </a:solidFill>
                <a:effectLst>
                  <a:outerShdw blurRad="38100" dist="38100" dir="2700000" algn="tl">
                    <a:srgbClr val="000000"/>
                  </a:outerShdw>
                </a:effectLst>
                <a:latin typeface="Arial" charset="0"/>
              </a:rPr>
              <a:t>Chúa</a:t>
            </a:r>
            <a:r>
              <a:rPr lang="en-US" sz="3600" b="1" dirty="0">
                <a:solidFill>
                  <a:srgbClr val="FFFF00"/>
                </a:solidFill>
                <a:effectLst>
                  <a:outerShdw blurRad="38100" dist="38100" dir="2700000" algn="tl">
                    <a:srgbClr val="000000"/>
                  </a:outerShdw>
                </a:effectLst>
                <a:latin typeface="Arial" charset="0"/>
              </a:rPr>
              <a:t> </a:t>
            </a:r>
            <a:r>
              <a:rPr lang="en-US" sz="3600" b="1" dirty="0" err="1">
                <a:solidFill>
                  <a:srgbClr val="FFFF00"/>
                </a:solidFill>
                <a:effectLst>
                  <a:outerShdw blurRad="38100" dist="38100" dir="2700000" algn="tl">
                    <a:srgbClr val="000000"/>
                  </a:outerShdw>
                </a:effectLst>
                <a:latin typeface="Arial" charset="0"/>
              </a:rPr>
              <a:t>Trời</a:t>
            </a:r>
            <a:endParaRPr lang="en-US" sz="3600" b="1" dirty="0">
              <a:solidFill>
                <a:srgbClr val="FFFF00"/>
              </a:solidFill>
              <a:effectLst>
                <a:outerShdw blurRad="38100" dist="38100" dir="2700000" algn="tl">
                  <a:srgbClr val="000000"/>
                </a:outerShdw>
              </a:effectLst>
              <a:latin typeface="Arial" charset="0"/>
            </a:endParaRPr>
          </a:p>
        </p:txBody>
      </p:sp>
      <p:sp>
        <p:nvSpPr>
          <p:cNvPr id="2839596" name="Text Box 44"/>
          <p:cNvSpPr txBox="1">
            <a:spLocks noChangeArrowheads="1"/>
          </p:cNvSpPr>
          <p:nvPr/>
        </p:nvSpPr>
        <p:spPr bwMode="auto">
          <a:xfrm>
            <a:off x="1143000" y="3519488"/>
            <a:ext cx="6781800" cy="641350"/>
          </a:xfrm>
          <a:prstGeom prst="rect">
            <a:avLst/>
          </a:prstGeom>
          <a:solidFill>
            <a:schemeClr val="tx1"/>
          </a:solidFill>
          <a:ln w="9525">
            <a:noFill/>
            <a:miter lim="800000"/>
            <a:headEnd/>
            <a:tailEnd/>
          </a:ln>
          <a:effectLst>
            <a:outerShdw dist="35921" dir="2700000" algn="ctr" rotWithShape="0">
              <a:schemeClr val="tx1"/>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en-US" sz="3600" b="1">
                <a:solidFill>
                  <a:srgbClr val="FFFF00"/>
                </a:solidFill>
                <a:effectLst>
                  <a:outerShdw blurRad="38100" dist="38100" dir="2700000" algn="tl">
                    <a:srgbClr val="000000"/>
                  </a:outerShdw>
                </a:effectLst>
                <a:latin typeface="Arial" charset="0"/>
              </a:rPr>
              <a:t>Trách nhiệm của con người</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39593"/>
                                        </p:tgtEl>
                                        <p:attrNameLst>
                                          <p:attrName>style.visibility</p:attrName>
                                        </p:attrNameLst>
                                      </p:cBhvr>
                                      <p:to>
                                        <p:strVal val="visible"/>
                                      </p:to>
                                    </p:set>
                                    <p:animEffect transition="in" filter="dissolve">
                                      <p:cBhvr>
                                        <p:cTn id="7" dur="500"/>
                                        <p:tgtEl>
                                          <p:spTgt spid="28395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9594"/>
                                        </p:tgtEl>
                                        <p:attrNameLst>
                                          <p:attrName>style.visibility</p:attrName>
                                        </p:attrNameLst>
                                      </p:cBhvr>
                                      <p:to>
                                        <p:strVal val="visible"/>
                                      </p:to>
                                    </p:set>
                                    <p:animEffect transition="in" filter="dissolve">
                                      <p:cBhvr>
                                        <p:cTn id="12" dur="500"/>
                                        <p:tgtEl>
                                          <p:spTgt spid="2839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839595"/>
                                        </p:tgtEl>
                                        <p:attrNameLst>
                                          <p:attrName>style.visibility</p:attrName>
                                        </p:attrNameLst>
                                      </p:cBhvr>
                                      <p:to>
                                        <p:strVal val="visible"/>
                                      </p:to>
                                    </p:set>
                                    <p:anim calcmode="lin" valueType="num">
                                      <p:cBhvr>
                                        <p:cTn id="17" dur="500" fill="hold"/>
                                        <p:tgtEl>
                                          <p:spTgt spid="2839595"/>
                                        </p:tgtEl>
                                        <p:attrNameLst>
                                          <p:attrName>ppt_w</p:attrName>
                                        </p:attrNameLst>
                                      </p:cBhvr>
                                      <p:tavLst>
                                        <p:tav tm="0">
                                          <p:val>
                                            <p:fltVal val="0"/>
                                          </p:val>
                                        </p:tav>
                                        <p:tav tm="100000">
                                          <p:val>
                                            <p:strVal val="#ppt_w"/>
                                          </p:val>
                                        </p:tav>
                                      </p:tavLst>
                                    </p:anim>
                                    <p:anim calcmode="lin" valueType="num">
                                      <p:cBhvr>
                                        <p:cTn id="18" dur="500" fill="hold"/>
                                        <p:tgtEl>
                                          <p:spTgt spid="2839595"/>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grpId="0" nodeType="afterEffect">
                                  <p:stCondLst>
                                    <p:cond delay="5000"/>
                                  </p:stCondLst>
                                  <p:childTnLst>
                                    <p:set>
                                      <p:cBhvr>
                                        <p:cTn id="21" dur="1" fill="hold">
                                          <p:stCondLst>
                                            <p:cond delay="0"/>
                                          </p:stCondLst>
                                        </p:cTn>
                                        <p:tgtEl>
                                          <p:spTgt spid="2839596"/>
                                        </p:tgtEl>
                                        <p:attrNameLst>
                                          <p:attrName>style.visibility</p:attrName>
                                        </p:attrNameLst>
                                      </p:cBhvr>
                                      <p:to>
                                        <p:strVal val="visible"/>
                                      </p:to>
                                    </p:set>
                                    <p:anim calcmode="lin" valueType="num">
                                      <p:cBhvr>
                                        <p:cTn id="22" dur="500" fill="hold"/>
                                        <p:tgtEl>
                                          <p:spTgt spid="2839596"/>
                                        </p:tgtEl>
                                        <p:attrNameLst>
                                          <p:attrName>ppt_w</p:attrName>
                                        </p:attrNameLst>
                                      </p:cBhvr>
                                      <p:tavLst>
                                        <p:tav tm="0">
                                          <p:val>
                                            <p:fltVal val="0"/>
                                          </p:val>
                                        </p:tav>
                                        <p:tav tm="100000">
                                          <p:val>
                                            <p:strVal val="#ppt_w"/>
                                          </p:val>
                                        </p:tav>
                                      </p:tavLst>
                                    </p:anim>
                                    <p:anim calcmode="lin" valueType="num">
                                      <p:cBhvr>
                                        <p:cTn id="23" dur="500" fill="hold"/>
                                        <p:tgtEl>
                                          <p:spTgt spid="28395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9593" grpId="0" autoUpdateAnimBg="0"/>
      <p:bldP spid="2839594" grpId="0" autoUpdateAnimBg="0"/>
      <p:bldP spid="2839595" grpId="0" animBg="1" autoUpdateAnimBg="0"/>
      <p:bldP spid="2839596"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descr="praying-with-open-han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6213"/>
            <a:ext cx="8945563" cy="670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251" name="Text Box 3"/>
          <p:cNvSpPr txBox="1">
            <a:spLocks noChangeArrowheads="1"/>
          </p:cNvSpPr>
          <p:nvPr/>
        </p:nvSpPr>
        <p:spPr bwMode="auto">
          <a:xfrm>
            <a:off x="1676400" y="1843088"/>
            <a:ext cx="5791200" cy="82391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4800" b="1" dirty="0">
                <a:solidFill>
                  <a:schemeClr val="bg1"/>
                </a:solidFill>
                <a:latin typeface="Arial" charset="0"/>
                <a:ea typeface="ＭＳ Ｐゴシック" pitchFamily="34" charset="-128"/>
                <a:cs typeface="+mn-cs"/>
              </a:rPr>
              <a:t>TIN CẬY</a:t>
            </a:r>
          </a:p>
        </p:txBody>
      </p:sp>
      <p:sp>
        <p:nvSpPr>
          <p:cNvPr id="1845252" name="Text Box 4"/>
          <p:cNvSpPr txBox="1">
            <a:spLocks noChangeArrowheads="1"/>
          </p:cNvSpPr>
          <p:nvPr/>
        </p:nvSpPr>
        <p:spPr bwMode="auto">
          <a:xfrm>
            <a:off x="1676400" y="4129088"/>
            <a:ext cx="5791200" cy="82391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4800" b="1">
                <a:solidFill>
                  <a:schemeClr val="bg1"/>
                </a:solidFill>
                <a:latin typeface="Arial" charset="0"/>
                <a:ea typeface="ＭＳ Ｐゴシック" pitchFamily="34" charset="-128"/>
                <a:cs typeface="+mn-cs"/>
              </a:rPr>
              <a:t>VÂNG LỜI</a:t>
            </a:r>
          </a:p>
        </p:txBody>
      </p:sp>
      <p:sp>
        <p:nvSpPr>
          <p:cNvPr id="1845253" name="Text Box 5"/>
          <p:cNvSpPr txBox="1">
            <a:spLocks noChangeArrowheads="1"/>
          </p:cNvSpPr>
          <p:nvPr/>
        </p:nvSpPr>
        <p:spPr bwMode="auto">
          <a:xfrm>
            <a:off x="1676400" y="3016250"/>
            <a:ext cx="57912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1"/>
                </a:solidFill>
              </a:rPr>
              <a:t>và</a:t>
            </a:r>
          </a:p>
        </p:txBody>
      </p:sp>
      <p:sp>
        <p:nvSpPr>
          <p:cNvPr id="1845254" name="Text Box 6"/>
          <p:cNvSpPr txBox="1">
            <a:spLocks noChangeArrowheads="1"/>
          </p:cNvSpPr>
          <p:nvPr/>
        </p:nvSpPr>
        <p:spPr bwMode="auto">
          <a:xfrm>
            <a:off x="685800" y="5181600"/>
            <a:ext cx="7680325"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600" b="1">
                <a:solidFill>
                  <a:schemeClr val="bg1"/>
                </a:solidFill>
                <a:latin typeface="Arial" charset="0"/>
              </a:rPr>
              <a:t>Vì không có con đường nào khác</a:t>
            </a:r>
          </a:p>
        </p:txBody>
      </p:sp>
      <p:sp>
        <p:nvSpPr>
          <p:cNvPr id="1845255" name="Rectangle 7"/>
          <p:cNvSpPr>
            <a:spLocks noGrp="1" noChangeArrowheads="1"/>
          </p:cNvSpPr>
          <p:nvPr>
            <p:ph type="title" idx="4294967295"/>
          </p:nvPr>
        </p:nvSpPr>
        <p:spPr>
          <a:xfrm>
            <a:off x="6264275" y="6248400"/>
            <a:ext cx="2879725" cy="609600"/>
          </a:xfrm>
          <a:effectLst>
            <a:outerShdw blurRad="63500" dist="35921" dir="2700000" algn="ctr" rotWithShape="0">
              <a:schemeClr val="tx2"/>
            </a:outerShdw>
          </a:effectLst>
        </p:spPr>
        <p:txBody>
          <a:bodyPr/>
          <a:lstStyle/>
          <a:p>
            <a:pPr eaLnBrk="1" hangingPunct="1">
              <a:defRPr/>
            </a:pPr>
            <a:r>
              <a:rPr lang="en-US" sz="2400" i="1">
                <a:solidFill>
                  <a:schemeClr val="bg1"/>
                </a:solidFill>
                <a:latin typeface="Times New Roman" charset="0"/>
                <a:cs typeface="+mj-cs"/>
              </a:rPr>
              <a:t>Tin cậy  &amp; vâng lời</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45251"/>
                                        </p:tgtEl>
                                        <p:attrNameLst>
                                          <p:attrName>style.visibility</p:attrName>
                                        </p:attrNameLst>
                                      </p:cBhvr>
                                      <p:to>
                                        <p:strVal val="visible"/>
                                      </p:to>
                                    </p:set>
                                    <p:animEffect transition="in" filter="dissolve">
                                      <p:cBhvr>
                                        <p:cTn id="7" dur="500"/>
                                        <p:tgtEl>
                                          <p:spTgt spid="1845251"/>
                                        </p:tgtEl>
                                      </p:cBhvr>
                                    </p:animEffect>
                                  </p:childTnLst>
                                </p:cTn>
                              </p:par>
                            </p:childTnLst>
                          </p:cTn>
                        </p:par>
                        <p:par>
                          <p:cTn id="8" fill="hold" nodeType="afterGroup">
                            <p:stCondLst>
                              <p:cond delay="2500"/>
                            </p:stCondLst>
                            <p:childTnLst>
                              <p:par>
                                <p:cTn id="9" presetID="9" presetClass="entr" presetSubtype="0" fill="hold" grpId="0" nodeType="afterEffect">
                                  <p:stCondLst>
                                    <p:cond delay="8000"/>
                                  </p:stCondLst>
                                  <p:childTnLst>
                                    <p:set>
                                      <p:cBhvr>
                                        <p:cTn id="10" dur="1" fill="hold">
                                          <p:stCondLst>
                                            <p:cond delay="0"/>
                                          </p:stCondLst>
                                        </p:cTn>
                                        <p:tgtEl>
                                          <p:spTgt spid="1845252"/>
                                        </p:tgtEl>
                                        <p:attrNameLst>
                                          <p:attrName>style.visibility</p:attrName>
                                        </p:attrNameLst>
                                      </p:cBhvr>
                                      <p:to>
                                        <p:strVal val="visible"/>
                                      </p:to>
                                    </p:set>
                                    <p:animEffect transition="in" filter="dissolve">
                                      <p:cBhvr>
                                        <p:cTn id="11" dur="500"/>
                                        <p:tgtEl>
                                          <p:spTgt spid="1845252"/>
                                        </p:tgtEl>
                                      </p:cBhvr>
                                    </p:animEffect>
                                  </p:childTnLst>
                                </p:cTn>
                              </p:par>
                            </p:childTnLst>
                          </p:cTn>
                        </p:par>
                        <p:par>
                          <p:cTn id="12" fill="hold" nodeType="afterGroup">
                            <p:stCondLst>
                              <p:cond delay="11000"/>
                            </p:stCondLst>
                            <p:childTnLst>
                              <p:par>
                                <p:cTn id="13" presetID="9" presetClass="entr" presetSubtype="0" fill="hold" grpId="0" nodeType="afterEffect">
                                  <p:stCondLst>
                                    <p:cond delay="2000"/>
                                  </p:stCondLst>
                                  <p:childTnLst>
                                    <p:set>
                                      <p:cBhvr>
                                        <p:cTn id="14" dur="1" fill="hold">
                                          <p:stCondLst>
                                            <p:cond delay="0"/>
                                          </p:stCondLst>
                                        </p:cTn>
                                        <p:tgtEl>
                                          <p:spTgt spid="1845253"/>
                                        </p:tgtEl>
                                        <p:attrNameLst>
                                          <p:attrName>style.visibility</p:attrName>
                                        </p:attrNameLst>
                                      </p:cBhvr>
                                      <p:to>
                                        <p:strVal val="visible"/>
                                      </p:to>
                                    </p:set>
                                    <p:animEffect transition="in" filter="dissolve">
                                      <p:cBhvr>
                                        <p:cTn id="15" dur="500"/>
                                        <p:tgtEl>
                                          <p:spTgt spid="1845253"/>
                                        </p:tgtEl>
                                      </p:cBhvr>
                                    </p:animEffect>
                                  </p:childTnLst>
                                </p:cTn>
                              </p:par>
                            </p:childTnLst>
                          </p:cTn>
                        </p:par>
                        <p:par>
                          <p:cTn id="16" fill="hold" nodeType="afterGroup">
                            <p:stCondLst>
                              <p:cond delay="13500"/>
                            </p:stCondLst>
                            <p:childTnLst>
                              <p:par>
                                <p:cTn id="17" presetID="9" presetClass="entr" presetSubtype="0" fill="hold" grpId="0" nodeType="afterEffect">
                                  <p:stCondLst>
                                    <p:cond delay="3000"/>
                                  </p:stCondLst>
                                  <p:childTnLst>
                                    <p:set>
                                      <p:cBhvr>
                                        <p:cTn id="18" dur="1" fill="hold">
                                          <p:stCondLst>
                                            <p:cond delay="0"/>
                                          </p:stCondLst>
                                        </p:cTn>
                                        <p:tgtEl>
                                          <p:spTgt spid="1845254"/>
                                        </p:tgtEl>
                                        <p:attrNameLst>
                                          <p:attrName>style.visibility</p:attrName>
                                        </p:attrNameLst>
                                      </p:cBhvr>
                                      <p:to>
                                        <p:strVal val="visible"/>
                                      </p:to>
                                    </p:set>
                                    <p:animEffect transition="in" filter="dissolve">
                                      <p:cBhvr>
                                        <p:cTn id="19" dur="500"/>
                                        <p:tgtEl>
                                          <p:spTgt spid="1845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1" grpId="0" autoUpdateAnimBg="0"/>
      <p:bldP spid="1845252" grpId="0" autoUpdateAnimBg="0"/>
      <p:bldP spid="1845253" grpId="0" autoUpdateAnimBg="0"/>
      <p:bldP spid="1845254"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outerShdw dist="125724"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9347" name="Text Box 3"/>
          <p:cNvSpPr txBox="1">
            <a:spLocks noChangeArrowheads="1"/>
          </p:cNvSpPr>
          <p:nvPr/>
        </p:nvSpPr>
        <p:spPr bwMode="auto">
          <a:xfrm>
            <a:off x="2305050" y="2254250"/>
            <a:ext cx="5238750" cy="579438"/>
          </a:xfrm>
          <a:prstGeom prst="rect">
            <a:avLst/>
          </a:prstGeom>
          <a:noFill/>
          <a:ln>
            <a:noFill/>
          </a:ln>
          <a:effectLst>
            <a:outerShdw dist="125724"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200" b="1" i="1">
                <a:solidFill>
                  <a:srgbClr val="FFFF00"/>
                </a:solidFill>
                <a:latin typeface="Arial" charset="0"/>
              </a:rPr>
              <a:t>Sáng-thế Ký  - Ma-la-chi</a:t>
            </a:r>
          </a:p>
        </p:txBody>
      </p:sp>
      <p:sp>
        <p:nvSpPr>
          <p:cNvPr id="1849348" name="Text Box 4"/>
          <p:cNvSpPr txBox="1">
            <a:spLocks noChangeArrowheads="1"/>
          </p:cNvSpPr>
          <p:nvPr/>
        </p:nvSpPr>
        <p:spPr bwMode="auto">
          <a:xfrm>
            <a:off x="2305050" y="1050925"/>
            <a:ext cx="4572000" cy="823913"/>
          </a:xfrm>
          <a:prstGeom prst="rect">
            <a:avLst/>
          </a:prstGeom>
          <a:noFill/>
          <a:ln w="9525">
            <a:noFill/>
            <a:miter lim="800000"/>
            <a:headEnd/>
            <a:tailEnd/>
          </a:ln>
          <a:effectLst>
            <a:outerShdw dist="125724" dir="2700000" algn="ctr" rotWithShape="0">
              <a:schemeClr val="tx1"/>
            </a:outerShdw>
          </a:effectLst>
        </p:spPr>
        <p:txBody>
          <a:bodyPr>
            <a:spAutoFit/>
          </a:bodyPr>
          <a:lstStyle/>
          <a:p>
            <a:pPr algn="ctr">
              <a:spcBef>
                <a:spcPct val="50000"/>
              </a:spcBef>
              <a:defRPr/>
            </a:pPr>
            <a:r>
              <a:rPr lang="en-US" sz="4800" b="1">
                <a:solidFill>
                  <a:srgbClr val="FFFF00"/>
                </a:solidFill>
                <a:latin typeface="Arial" charset="0"/>
                <a:ea typeface="ＭＳ Ｐゴシック" pitchFamily="34" charset="-128"/>
                <a:cs typeface="+mn-cs"/>
              </a:rPr>
              <a:t>Cựu Ước</a:t>
            </a:r>
          </a:p>
        </p:txBody>
      </p:sp>
      <p:sp>
        <p:nvSpPr>
          <p:cNvPr id="1849349" name="Text Box 5"/>
          <p:cNvSpPr txBox="1">
            <a:spLocks noChangeArrowheads="1"/>
          </p:cNvSpPr>
          <p:nvPr/>
        </p:nvSpPr>
        <p:spPr bwMode="auto">
          <a:xfrm>
            <a:off x="2305050" y="3336925"/>
            <a:ext cx="6838950" cy="2349500"/>
          </a:xfrm>
          <a:prstGeom prst="rect">
            <a:avLst/>
          </a:prstGeom>
          <a:noFill/>
          <a:ln w="9525">
            <a:noFill/>
            <a:miter lim="800000"/>
            <a:headEnd/>
            <a:tailEnd/>
          </a:ln>
          <a:effectLst>
            <a:outerShdw dist="125724" dir="2700000" algn="ctr" rotWithShape="0">
              <a:schemeClr val="tx1"/>
            </a:outerShdw>
          </a:effectLst>
        </p:spPr>
        <p:txBody>
          <a:bodyPr>
            <a:spAutoFit/>
          </a:bodyPr>
          <a:lstStyle/>
          <a:p>
            <a:pPr>
              <a:spcBef>
                <a:spcPct val="50000"/>
              </a:spcBef>
              <a:buFontTx/>
              <a:buChar char="•"/>
              <a:defRPr/>
            </a:pPr>
            <a:r>
              <a:rPr lang="en-US" sz="3600" b="1">
                <a:solidFill>
                  <a:srgbClr val="FFFF00"/>
                </a:solidFill>
                <a:latin typeface="Arial" charset="0"/>
                <a:ea typeface="ＭＳ Ｐゴシック" pitchFamily="34" charset="-128"/>
                <a:cs typeface="+mn-cs"/>
              </a:rPr>
              <a:t>Lịch sử</a:t>
            </a:r>
            <a:r>
              <a:rPr lang="en-US" sz="4000" b="1">
                <a:solidFill>
                  <a:srgbClr val="FFFF00"/>
                </a:solidFill>
                <a:latin typeface="Times New Roman" pitchFamily="18" charset="0"/>
                <a:ea typeface="ＭＳ Ｐゴシック" pitchFamily="34" charset="-128"/>
                <a:cs typeface="+mn-cs"/>
              </a:rPr>
              <a:t> </a:t>
            </a:r>
            <a:r>
              <a:rPr lang="en-US" sz="3600" b="1">
                <a:solidFill>
                  <a:srgbClr val="FFFF00"/>
                </a:solidFill>
                <a:latin typeface="Times New Roman" pitchFamily="18" charset="0"/>
                <a:ea typeface="ＭＳ Ｐゴシック" pitchFamily="34" charset="-128"/>
                <a:cs typeface="+mn-cs"/>
              </a:rPr>
              <a:t>(17)</a:t>
            </a:r>
          </a:p>
          <a:p>
            <a:pPr>
              <a:spcBef>
                <a:spcPct val="50000"/>
              </a:spcBef>
              <a:buFontTx/>
              <a:buChar char="•"/>
              <a:defRPr/>
            </a:pPr>
            <a:r>
              <a:rPr lang="en-US" sz="3600" b="1">
                <a:solidFill>
                  <a:srgbClr val="FFFF00"/>
                </a:solidFill>
                <a:latin typeface="Arial" charset="0"/>
                <a:ea typeface="ＭＳ Ｐゴシック" pitchFamily="34" charset="-128"/>
                <a:cs typeface="+mn-cs"/>
              </a:rPr>
              <a:t>Văn thơ</a:t>
            </a:r>
            <a:r>
              <a:rPr lang="en-US" sz="3600" b="1">
                <a:solidFill>
                  <a:srgbClr val="FFFF00"/>
                </a:solidFill>
                <a:latin typeface="Times New Roman" pitchFamily="18" charset="0"/>
                <a:ea typeface="ＭＳ Ｐゴシック" pitchFamily="34" charset="-128"/>
                <a:cs typeface="+mn-cs"/>
              </a:rPr>
              <a:t> (5)</a:t>
            </a:r>
          </a:p>
          <a:p>
            <a:pPr>
              <a:spcBef>
                <a:spcPct val="50000"/>
              </a:spcBef>
              <a:buFontTx/>
              <a:buChar char="•"/>
              <a:defRPr/>
            </a:pPr>
            <a:r>
              <a:rPr lang="en-US" sz="3600" b="1">
                <a:solidFill>
                  <a:srgbClr val="FFFF00"/>
                </a:solidFill>
                <a:latin typeface="Arial" charset="0"/>
                <a:ea typeface="ＭＳ Ｐゴシック" pitchFamily="34" charset="-128"/>
                <a:cs typeface="+mn-cs"/>
              </a:rPr>
              <a:t>Tiên tri (17)    </a:t>
            </a:r>
            <a:r>
              <a:rPr lang="en-US" sz="3600" b="1" i="1">
                <a:solidFill>
                  <a:srgbClr val="FFFF00"/>
                </a:solidFill>
                <a:latin typeface="Arial" charset="0"/>
                <a:ea typeface="ＭＳ Ｐゴシック" pitchFamily="34" charset="-128"/>
                <a:cs typeface="+mn-cs"/>
              </a:rPr>
              <a:t>Đại  Tiểu</a:t>
            </a:r>
          </a:p>
        </p:txBody>
      </p:sp>
      <p:sp>
        <p:nvSpPr>
          <p:cNvPr id="244741" name="Text Box 6"/>
          <p:cNvSpPr txBox="1">
            <a:spLocks noChangeArrowheads="1"/>
          </p:cNvSpPr>
          <p:nvPr/>
        </p:nvSpPr>
        <p:spPr bwMode="auto">
          <a:xfrm>
            <a:off x="304800" y="457200"/>
            <a:ext cx="5638800" cy="701675"/>
          </a:xfrm>
          <a:prstGeom prst="rect">
            <a:avLst/>
          </a:prstGeom>
          <a:noFill/>
          <a:ln>
            <a:noFill/>
          </a:ln>
          <a:effectLst>
            <a:outerShdw dist="125724"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3300"/>
                </a:solidFill>
                <a:latin typeface="Arial" charset="0"/>
              </a:rPr>
              <a:t>Như thế nào?</a:t>
            </a:r>
          </a:p>
        </p:txBody>
      </p:sp>
      <p:sp>
        <p:nvSpPr>
          <p:cNvPr id="1849351"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dist="125724" dir="2700000" algn="ctr" rotWithShape="0">
              <a:schemeClr val="tx1"/>
            </a:outerShdw>
          </a:effectLst>
        </p:spPr>
        <p:txBody>
          <a:bodyPr>
            <a:spAutoFit/>
          </a:bodyPr>
          <a:lstStyle/>
          <a:p>
            <a:pPr>
              <a:spcBef>
                <a:spcPct val="50000"/>
              </a:spcBef>
              <a:defRPr/>
            </a:pPr>
            <a:r>
              <a:rPr lang="en-US" sz="3200" b="1">
                <a:solidFill>
                  <a:srgbClr val="FFFF00"/>
                </a:solidFill>
                <a:latin typeface="Times New Roman" pitchFamily="18" charset="0"/>
                <a:ea typeface="ＭＳ Ｐゴシック" pitchFamily="34" charset="-128"/>
                <a:cs typeface="+mn-cs"/>
              </a:rPr>
              <a:t>English</a:t>
            </a:r>
          </a:p>
        </p:txBody>
      </p:sp>
      <p:sp>
        <p:nvSpPr>
          <p:cNvPr id="1849352" name="Rectangle 8"/>
          <p:cNvSpPr>
            <a:spLocks noGrp="1" noChangeArrowheads="1"/>
          </p:cNvSpPr>
          <p:nvPr>
            <p:ph type="title" idx="4294967295"/>
          </p:nvPr>
        </p:nvSpPr>
        <p:spPr>
          <a:xfrm>
            <a:off x="685800" y="0"/>
            <a:ext cx="7772400" cy="609600"/>
          </a:xfrm>
          <a:effectLst>
            <a:outerShdw blurRad="63500" dist="35921" dir="2700000" algn="ctr" rotWithShape="0">
              <a:schemeClr val="tx2"/>
            </a:outerShdw>
          </a:effectLst>
        </p:spPr>
        <p:txBody>
          <a:bodyPr/>
          <a:lstStyle/>
          <a:p>
            <a:pPr eaLnBrk="1" hangingPunct="1">
              <a:defRPr/>
            </a:pPr>
            <a:r>
              <a:rPr lang="en-US" sz="4000">
                <a:solidFill>
                  <a:schemeClr val="bg1"/>
                </a:solidFill>
                <a:latin typeface="Times New Roman" charset="0"/>
                <a:cs typeface="+mj-cs"/>
              </a:rPr>
              <a:t>Cựu Ước Cơ-đốc giáo</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49347"/>
                                        </p:tgtEl>
                                        <p:attrNameLst>
                                          <p:attrName>style.visibility</p:attrName>
                                        </p:attrNameLst>
                                      </p:cBhvr>
                                      <p:to>
                                        <p:strVal val="visible"/>
                                      </p:to>
                                    </p:set>
                                    <p:animEffect transition="in" filter="dissolve">
                                      <p:cBhvr>
                                        <p:cTn id="7" dur="500"/>
                                        <p:tgtEl>
                                          <p:spTgt spid="184934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849349"/>
                                        </p:tgtEl>
                                        <p:attrNameLst>
                                          <p:attrName>style.visibility</p:attrName>
                                        </p:attrNameLst>
                                      </p:cBhvr>
                                      <p:to>
                                        <p:strVal val="visible"/>
                                      </p:to>
                                    </p:set>
                                    <p:animEffect transition="in" filter="dissolve">
                                      <p:cBhvr>
                                        <p:cTn id="11" dur="75"/>
                                        <p:tgtEl>
                                          <p:spTgt spid="1849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347" grpId="0" autoUpdateAnimBg="0"/>
      <p:bldP spid="1849349"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outerShdw dist="119812" dir="1920323"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1395" name="Text Box 3"/>
          <p:cNvSpPr txBox="1">
            <a:spLocks noChangeArrowheads="1"/>
          </p:cNvSpPr>
          <p:nvPr/>
        </p:nvSpPr>
        <p:spPr bwMode="auto">
          <a:xfrm>
            <a:off x="2305050" y="2254250"/>
            <a:ext cx="5467350" cy="641350"/>
          </a:xfrm>
          <a:prstGeom prst="rect">
            <a:avLst/>
          </a:prstGeom>
          <a:noFill/>
          <a:ln>
            <a:noFill/>
          </a:ln>
          <a:effectLst>
            <a:outerShdw dist="119812" dir="1920323"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600" b="1" i="1">
                <a:solidFill>
                  <a:srgbClr val="FFFF00"/>
                </a:solidFill>
                <a:latin typeface="Arial" charset="0"/>
              </a:rPr>
              <a:t>Sáng-thế Ký – Sử Ký</a:t>
            </a:r>
          </a:p>
        </p:txBody>
      </p:sp>
      <p:sp>
        <p:nvSpPr>
          <p:cNvPr id="1851396" name="Text Box 4"/>
          <p:cNvSpPr txBox="1">
            <a:spLocks noChangeArrowheads="1"/>
          </p:cNvSpPr>
          <p:nvPr/>
        </p:nvSpPr>
        <p:spPr bwMode="auto">
          <a:xfrm>
            <a:off x="2305050" y="1050925"/>
            <a:ext cx="4572000" cy="762000"/>
          </a:xfrm>
          <a:prstGeom prst="rect">
            <a:avLst/>
          </a:prstGeom>
          <a:noFill/>
          <a:ln w="9525">
            <a:noFill/>
            <a:miter lim="800000"/>
            <a:headEnd/>
            <a:tailEnd/>
          </a:ln>
          <a:effectLst>
            <a:outerShdw dist="119812" dir="1920323" algn="ctr" rotWithShape="0">
              <a:schemeClr val="tx1"/>
            </a:outerShdw>
          </a:effectLst>
        </p:spPr>
        <p:txBody>
          <a:bodyPr>
            <a:spAutoFit/>
          </a:bodyPr>
          <a:lstStyle/>
          <a:p>
            <a:pPr algn="ctr">
              <a:spcBef>
                <a:spcPct val="50000"/>
              </a:spcBef>
              <a:defRPr/>
            </a:pPr>
            <a:r>
              <a:rPr lang="en-US" sz="4400" b="1">
                <a:solidFill>
                  <a:srgbClr val="FFFF00"/>
                </a:solidFill>
                <a:latin typeface="Arial" charset="0"/>
                <a:ea typeface="ＭＳ Ｐゴシック" pitchFamily="34" charset="-128"/>
                <a:cs typeface="+mn-cs"/>
              </a:rPr>
              <a:t>Cựu Ước</a:t>
            </a:r>
          </a:p>
        </p:txBody>
      </p:sp>
      <p:sp>
        <p:nvSpPr>
          <p:cNvPr id="1851397" name="Text Box 5"/>
          <p:cNvSpPr txBox="1">
            <a:spLocks noChangeArrowheads="1"/>
          </p:cNvSpPr>
          <p:nvPr/>
        </p:nvSpPr>
        <p:spPr bwMode="auto">
          <a:xfrm>
            <a:off x="2305050" y="3336925"/>
            <a:ext cx="7600950" cy="2289175"/>
          </a:xfrm>
          <a:prstGeom prst="rect">
            <a:avLst/>
          </a:prstGeom>
          <a:noFill/>
          <a:ln>
            <a:noFill/>
          </a:ln>
          <a:effectLst>
            <a:outerShdw dist="119812" dir="1920323"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buFontTx/>
              <a:buChar char="•"/>
            </a:pPr>
            <a:r>
              <a:rPr lang="en-US" sz="3600" b="1">
                <a:solidFill>
                  <a:srgbClr val="FFFF00"/>
                </a:solidFill>
                <a:latin typeface="Arial" charset="0"/>
              </a:rPr>
              <a:t>Luật pháp (5)</a:t>
            </a:r>
          </a:p>
          <a:p>
            <a:pPr eaLnBrk="1" hangingPunct="1">
              <a:spcBef>
                <a:spcPct val="50000"/>
              </a:spcBef>
              <a:buFontTx/>
              <a:buChar char="•"/>
            </a:pPr>
            <a:r>
              <a:rPr lang="en-US" sz="3600" b="1">
                <a:solidFill>
                  <a:srgbClr val="FFFF00"/>
                </a:solidFill>
                <a:latin typeface="Arial" charset="0"/>
              </a:rPr>
              <a:t>Tiên Tri (8)   </a:t>
            </a:r>
            <a:r>
              <a:rPr lang="en-US" sz="3600" b="1" i="1">
                <a:solidFill>
                  <a:srgbClr val="FFFF00"/>
                </a:solidFill>
                <a:latin typeface="Arial" charset="0"/>
              </a:rPr>
              <a:t>Trước  Sau</a:t>
            </a:r>
            <a:endParaRPr lang="en-US" sz="3600" b="1">
              <a:solidFill>
                <a:srgbClr val="FFFF00"/>
              </a:solidFill>
              <a:latin typeface="Arial" charset="0"/>
            </a:endParaRPr>
          </a:p>
          <a:p>
            <a:pPr eaLnBrk="1" hangingPunct="1">
              <a:spcBef>
                <a:spcPct val="50000"/>
              </a:spcBef>
              <a:buFontTx/>
              <a:buChar char="•"/>
            </a:pPr>
            <a:r>
              <a:rPr lang="en-US" sz="3600" b="1">
                <a:solidFill>
                  <a:srgbClr val="FFFF00"/>
                </a:solidFill>
                <a:latin typeface="Arial" charset="0"/>
              </a:rPr>
              <a:t>Tác phẩm (11)</a:t>
            </a:r>
          </a:p>
        </p:txBody>
      </p:sp>
      <p:sp>
        <p:nvSpPr>
          <p:cNvPr id="246789" name="Text Box 6"/>
          <p:cNvSpPr txBox="1">
            <a:spLocks noChangeArrowheads="1"/>
          </p:cNvSpPr>
          <p:nvPr/>
        </p:nvSpPr>
        <p:spPr bwMode="auto">
          <a:xfrm>
            <a:off x="304800" y="457200"/>
            <a:ext cx="5638800" cy="701675"/>
          </a:xfrm>
          <a:prstGeom prst="rect">
            <a:avLst/>
          </a:prstGeom>
          <a:noFill/>
          <a:ln>
            <a:noFill/>
          </a:ln>
          <a:effectLst>
            <a:outerShdw dist="119812" dir="1920323"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3300"/>
                </a:solidFill>
                <a:latin typeface="Arial" charset="0"/>
              </a:rPr>
              <a:t>Như thế nào?</a:t>
            </a:r>
          </a:p>
        </p:txBody>
      </p:sp>
      <p:sp>
        <p:nvSpPr>
          <p:cNvPr id="1851399"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dist="119812" dir="1920323" algn="ctr" rotWithShape="0">
              <a:schemeClr val="tx1"/>
            </a:outerShdw>
          </a:effectLst>
        </p:spPr>
        <p:txBody>
          <a:bodyPr>
            <a:spAutoFit/>
          </a:bodyPr>
          <a:lstStyle/>
          <a:p>
            <a:pPr>
              <a:spcBef>
                <a:spcPct val="50000"/>
              </a:spcBef>
              <a:defRPr/>
            </a:pPr>
            <a:r>
              <a:rPr lang="en-US" sz="3200" b="1">
                <a:solidFill>
                  <a:srgbClr val="FFFF00"/>
                </a:solidFill>
                <a:latin typeface="Times New Roman" pitchFamily="18" charset="0"/>
                <a:ea typeface="ＭＳ Ｐゴシック" pitchFamily="34" charset="-128"/>
                <a:cs typeface="+mn-cs"/>
              </a:rPr>
              <a:t>Masoretic</a:t>
            </a:r>
          </a:p>
        </p:txBody>
      </p:sp>
      <p:sp>
        <p:nvSpPr>
          <p:cNvPr id="246791" name="Text Box 8"/>
          <p:cNvSpPr txBox="1">
            <a:spLocks noChangeArrowheads="1"/>
          </p:cNvSpPr>
          <p:nvPr/>
        </p:nvSpPr>
        <p:spPr bwMode="auto">
          <a:xfrm>
            <a:off x="84677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b="1">
                <a:solidFill>
                  <a:schemeClr val="bg1"/>
                </a:solidFill>
                <a:latin typeface="Arial" charset="0"/>
              </a:rPr>
              <a:t>51</a:t>
            </a:r>
          </a:p>
        </p:txBody>
      </p:sp>
      <p:sp>
        <p:nvSpPr>
          <p:cNvPr id="1851401" name="Rectangle 9"/>
          <p:cNvSpPr>
            <a:spLocks noGrp="1" noChangeArrowheads="1"/>
          </p:cNvSpPr>
          <p:nvPr>
            <p:ph type="title" idx="4294967295"/>
          </p:nvPr>
        </p:nvSpPr>
        <p:spPr>
          <a:xfrm>
            <a:off x="685800" y="0"/>
            <a:ext cx="7772400" cy="685800"/>
          </a:xfrm>
          <a:effectLst>
            <a:outerShdw blurRad="63500" dist="35921" dir="2700000" algn="ctr" rotWithShape="0">
              <a:schemeClr val="tx2">
                <a:alpha val="74997"/>
              </a:schemeClr>
            </a:outerShdw>
          </a:effectLst>
        </p:spPr>
        <p:txBody>
          <a:bodyPr/>
          <a:lstStyle/>
          <a:p>
            <a:pPr eaLnBrk="1" hangingPunct="1">
              <a:defRPr/>
            </a:pPr>
            <a:r>
              <a:rPr lang="en-US" sz="4000">
                <a:solidFill>
                  <a:schemeClr val="bg1"/>
                </a:solidFill>
                <a:latin typeface="Times New Roman" charset="0"/>
                <a:cs typeface="+mj-cs"/>
              </a:rPr>
              <a:t>Cựu Ước Hê-bơ-rơ</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51395"/>
                                        </p:tgtEl>
                                        <p:attrNameLst>
                                          <p:attrName>style.visibility</p:attrName>
                                        </p:attrNameLst>
                                      </p:cBhvr>
                                      <p:to>
                                        <p:strVal val="visible"/>
                                      </p:to>
                                    </p:set>
                                    <p:animEffect transition="in" filter="dissolve">
                                      <p:cBhvr>
                                        <p:cTn id="7" dur="500"/>
                                        <p:tgtEl>
                                          <p:spTgt spid="1851395"/>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851397"/>
                                        </p:tgtEl>
                                        <p:attrNameLst>
                                          <p:attrName>style.visibility</p:attrName>
                                        </p:attrNameLst>
                                      </p:cBhvr>
                                      <p:to>
                                        <p:strVal val="visible"/>
                                      </p:to>
                                    </p:set>
                                    <p:animEffect transition="in" filter="dissolve">
                                      <p:cBhvr>
                                        <p:cTn id="11" dur="75"/>
                                        <p:tgtEl>
                                          <p:spTgt spid="185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1395" grpId="0" autoUpdateAnimBg="0"/>
      <p:bldP spid="185139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48834" name="Picture 3" descr="DSS"/>
          <p:cNvPicPr>
            <a:picLocks noChangeAspect="1" noChangeArrowheads="1"/>
          </p:cNvPicPr>
          <p:nvPr/>
        </p:nvPicPr>
        <p:blipFill>
          <a:blip r:embed="rId4">
            <a:lum bright="-54000"/>
            <a:extLst>
              <a:ext uri="{28A0092B-C50C-407E-A947-70E740481C1C}">
                <a14:useLocalDpi xmlns:a14="http://schemas.microsoft.com/office/drawing/2010/main" val="0"/>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46" name="Rectangle 6"/>
          <p:cNvSpPr>
            <a:spLocks noGrp="1" noChangeArrowheads="1"/>
          </p:cNvSpPr>
          <p:nvPr>
            <p:ph type="title"/>
          </p:nvPr>
        </p:nvSpPr>
        <p:spPr>
          <a:xfrm>
            <a:off x="762000" y="609600"/>
            <a:ext cx="7086600" cy="1143000"/>
          </a:xfrm>
          <a:effectLst>
            <a:outerShdw blurRad="63500" dist="35921" dir="2700000" algn="ctr" rotWithShape="0">
              <a:srgbClr val="FF0000"/>
            </a:outerShdw>
          </a:effectLst>
        </p:spPr>
        <p:txBody>
          <a:bodyPr/>
          <a:lstStyle/>
          <a:p>
            <a:pPr eaLnBrk="1" hangingPunct="1">
              <a:defRPr/>
            </a:pPr>
            <a:r>
              <a:rPr lang="en-US" sz="3600" b="1">
                <a:solidFill>
                  <a:schemeClr val="bg1"/>
                </a:solidFill>
                <a:latin typeface="Arial" charset="0"/>
                <a:cs typeface="+mj-cs"/>
              </a:rPr>
              <a:t>Cùng một Cựu Ước. . . Chỉ khác thứ tự!</a:t>
            </a:r>
          </a:p>
        </p:txBody>
      </p:sp>
      <p:sp>
        <p:nvSpPr>
          <p:cNvPr id="248836" name="Rectangle 7"/>
          <p:cNvSpPr>
            <a:spLocks noChangeArrowheads="1"/>
          </p:cNvSpPr>
          <p:nvPr/>
        </p:nvSpPr>
        <p:spPr bwMode="auto">
          <a:xfrm>
            <a:off x="1600200" y="1981200"/>
            <a:ext cx="381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r>
              <a:rPr lang="en-US" sz="3600" b="1">
                <a:solidFill>
                  <a:schemeClr val="bg1"/>
                </a:solidFill>
              </a:rPr>
              <a:t>Do Thái giáo:</a:t>
            </a:r>
          </a:p>
          <a:p>
            <a:pPr marL="342900" indent="-342900">
              <a:buFontTx/>
              <a:buChar char="•"/>
            </a:pPr>
            <a:r>
              <a:rPr lang="en-US" sz="3600">
                <a:solidFill>
                  <a:schemeClr val="bg1"/>
                </a:solidFill>
                <a:latin typeface="Arial" charset="0"/>
              </a:rPr>
              <a:t>Luật pháp</a:t>
            </a:r>
          </a:p>
          <a:p>
            <a:pPr marL="342900" indent="-342900">
              <a:buFontTx/>
              <a:buChar char="•"/>
            </a:pPr>
            <a:r>
              <a:rPr lang="en-US" sz="3600">
                <a:solidFill>
                  <a:schemeClr val="bg1"/>
                </a:solidFill>
                <a:latin typeface="Arial" charset="0"/>
              </a:rPr>
              <a:t>Tiên tri</a:t>
            </a:r>
          </a:p>
          <a:p>
            <a:pPr marL="342900" indent="-342900">
              <a:buFontTx/>
              <a:buChar char="•"/>
            </a:pPr>
            <a:r>
              <a:rPr lang="en-US" sz="3600">
                <a:solidFill>
                  <a:schemeClr val="bg1"/>
                </a:solidFill>
                <a:latin typeface="Arial" charset="0"/>
              </a:rPr>
              <a:t>Tác phẩm</a:t>
            </a:r>
          </a:p>
          <a:p>
            <a:pPr marL="342900" indent="-342900"/>
            <a:r>
              <a:rPr lang="en-US" sz="3600">
                <a:solidFill>
                  <a:schemeClr val="bg1"/>
                </a:solidFill>
                <a:latin typeface="Arial" charset="0"/>
              </a:rPr>
              <a:t>(24 sách)</a:t>
            </a:r>
          </a:p>
        </p:txBody>
      </p:sp>
      <p:sp>
        <p:nvSpPr>
          <p:cNvPr id="248837" name="Rectangle 9"/>
          <p:cNvSpPr>
            <a:spLocks noChangeArrowheads="1"/>
          </p:cNvSpPr>
          <p:nvPr/>
        </p:nvSpPr>
        <p:spPr bwMode="auto">
          <a:xfrm>
            <a:off x="4572000" y="1981200"/>
            <a:ext cx="381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r>
              <a:rPr lang="en-US" sz="3600" b="1">
                <a:solidFill>
                  <a:schemeClr val="bg1"/>
                </a:solidFill>
              </a:rPr>
              <a:t>Cơ-đốc giáo:</a:t>
            </a:r>
          </a:p>
          <a:p>
            <a:pPr marL="342900" indent="-342900">
              <a:buFontTx/>
              <a:buChar char="•"/>
            </a:pPr>
            <a:r>
              <a:rPr lang="en-US" sz="3600">
                <a:solidFill>
                  <a:schemeClr val="bg1"/>
                </a:solidFill>
                <a:latin typeface="Arial" charset="0"/>
              </a:rPr>
              <a:t>Luật pháp</a:t>
            </a:r>
          </a:p>
          <a:p>
            <a:pPr marL="342900" indent="-342900">
              <a:buFontTx/>
              <a:buChar char="•"/>
            </a:pPr>
            <a:r>
              <a:rPr lang="en-US" sz="3600">
                <a:solidFill>
                  <a:schemeClr val="bg1"/>
                </a:solidFill>
                <a:latin typeface="Arial" charset="0"/>
              </a:rPr>
              <a:t>Lịch sử</a:t>
            </a:r>
          </a:p>
          <a:p>
            <a:pPr marL="342900" indent="-342900">
              <a:buFontTx/>
              <a:buChar char="•"/>
            </a:pPr>
            <a:r>
              <a:rPr lang="en-US" sz="3600">
                <a:solidFill>
                  <a:schemeClr val="bg1"/>
                </a:solidFill>
                <a:latin typeface="Arial" charset="0"/>
              </a:rPr>
              <a:t>Văn thơ</a:t>
            </a:r>
          </a:p>
          <a:p>
            <a:pPr marL="342900" indent="-342900">
              <a:buFontTx/>
              <a:buChar char="•"/>
            </a:pPr>
            <a:r>
              <a:rPr lang="en-US" sz="3600">
                <a:solidFill>
                  <a:schemeClr val="bg1"/>
                </a:solidFill>
                <a:latin typeface="Arial" charset="0"/>
              </a:rPr>
              <a:t>Tiên tri</a:t>
            </a:r>
          </a:p>
          <a:p>
            <a:pPr marL="342900" indent="-342900"/>
            <a:r>
              <a:rPr lang="en-US" sz="3600">
                <a:solidFill>
                  <a:schemeClr val="bg1"/>
                </a:solidFill>
                <a:latin typeface="Arial" charset="0"/>
              </a:rPr>
              <a:t>(39 books)</a:t>
            </a:r>
          </a:p>
        </p:txBody>
      </p:sp>
    </p:spTree>
  </p:cSld>
  <p:clrMapOvr>
    <a:masterClrMapping/>
  </p:clrMapOvr>
  <p:transition spd="med">
    <p:randomBar dir="vert"/>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22839</TotalTime>
  <Words>4399</Words>
  <Application>Microsoft Macintosh PowerPoint</Application>
  <PresentationFormat>On-screen Show (4:3)</PresentationFormat>
  <Paragraphs>701</Paragraphs>
  <Slides>102</Slides>
  <Notes>80</Notes>
  <HiddenSlides>27</HiddenSlides>
  <MMClips>0</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102</vt:i4>
      </vt:variant>
    </vt:vector>
  </HeadingPairs>
  <TitlesOfParts>
    <vt:vector size="131" baseType="lpstr">
      <vt:lpstr>ＭＳ Ｐゴシック</vt:lpstr>
      <vt:lpstr>Osaka</vt:lpstr>
      <vt:lpstr>Arial</vt:lpstr>
      <vt:lpstr>Arial Black</vt:lpstr>
      <vt:lpstr>Baskerville Old Face</vt:lpstr>
      <vt:lpstr>Calibri</vt:lpstr>
      <vt:lpstr>Comic Sans MS</vt:lpstr>
      <vt:lpstr>Garamond</vt:lpstr>
      <vt:lpstr>Geneva</vt:lpstr>
      <vt:lpstr>Impact</vt:lpstr>
      <vt:lpstr>Lucida Sans Unicode</vt:lpstr>
      <vt:lpstr>Times New Roman</vt:lpstr>
      <vt:lpstr>Wingdings</vt:lpstr>
      <vt:lpstr>Default Design</vt:lpstr>
      <vt:lpstr>Blank Presentation</vt:lpstr>
      <vt:lpstr>1_Default Design</vt:lpstr>
      <vt:lpstr>2_Default Design</vt:lpstr>
      <vt:lpstr>9_Default Design</vt:lpstr>
      <vt:lpstr>3_Default Design</vt:lpstr>
      <vt:lpstr>Stream</vt:lpstr>
      <vt:lpstr>5_Default Design</vt:lpstr>
      <vt:lpstr>1_Office Theme</vt:lpstr>
      <vt:lpstr>4_Default Design</vt:lpstr>
      <vt:lpstr>Office Theme</vt:lpstr>
      <vt:lpstr>6_Default Design</vt:lpstr>
      <vt:lpstr>49_Blank Presentation</vt:lpstr>
      <vt:lpstr>1_Stream</vt:lpstr>
      <vt:lpstr>7_Default Design</vt:lpstr>
      <vt:lpstr>2_Stream</vt:lpstr>
      <vt:lpstr>Patriarchal Family Tree</vt:lpstr>
      <vt:lpstr>Vì sao Đức Chúa Trời bảo Áp-ra-ham dâng hiến Y-sác?</vt:lpstr>
      <vt:lpstr>Gần với việc dâng Y-sác (Sáng 22)</vt:lpstr>
      <vt:lpstr>Ga-la-ti 3:29 (NIV)</vt:lpstr>
      <vt:lpstr>Sự chôn cất Sa-ra (Sáng 23)</vt:lpstr>
      <vt:lpstr>Hang đá Mặc-bê-la</vt:lpstr>
      <vt:lpstr>Patriarchal Family Tree</vt:lpstr>
      <vt:lpstr>Cuộc đời Gia-cốp</vt:lpstr>
      <vt:lpstr>Securing a Bride for Isaac (Gen. 24)</vt:lpstr>
      <vt:lpstr>Gia-cốp trong biểu bảng của Sáng-thế Ký</vt:lpstr>
      <vt:lpstr>Patriarchal Family Tree</vt:lpstr>
      <vt:lpstr>Sáng 27:1-40</vt:lpstr>
      <vt:lpstr>Hành trình Gia-cốp đi Pha-đan A-ram</vt:lpstr>
      <vt:lpstr>Cái thang của Gia-cốp (Sáng 28:10-22)</vt:lpstr>
      <vt:lpstr>Gia-cốp đến Pha-đan A-ram (Sáng 27-29)</vt:lpstr>
      <vt:lpstr>Gia-cốp gặp Ra-chên</vt:lpstr>
      <vt:lpstr>Desperate Housewives  (Gen. 29:31–30:24)</vt:lpstr>
      <vt:lpstr>Desperate for What?</vt:lpstr>
      <vt:lpstr>Jacob’s</vt:lpstr>
      <vt:lpstr>Jacob was desperate</vt:lpstr>
      <vt:lpstr>Jacob’s Desperate Wives</vt:lpstr>
      <vt:lpstr>Are you desperate?</vt:lpstr>
      <vt:lpstr>Leah was Desperate for Love</vt:lpstr>
      <vt:lpstr>If one won’t get love, maybe three?</vt:lpstr>
      <vt:lpstr>Momentary joy during desperation</vt:lpstr>
      <vt:lpstr>Rachel Desperate for Children </vt:lpstr>
      <vt:lpstr>Desperation leads to desperate solutions</vt:lpstr>
      <vt:lpstr>Desperation leads to an  irrational view of judgment</vt:lpstr>
      <vt:lpstr>Jealousy and competition  feed the desperation</vt:lpstr>
      <vt:lpstr>Desperation leads to copying  the competition</vt:lpstr>
      <vt:lpstr>Will Leah ever be Happy?</vt:lpstr>
      <vt:lpstr>Desperation leads to  myth and/or medication</vt:lpstr>
      <vt:lpstr>Desperation misinterprets God’s grace</vt:lpstr>
      <vt:lpstr>Leah’s desperation changes</vt:lpstr>
      <vt:lpstr>A child doesn’t end the desperation</vt:lpstr>
      <vt:lpstr>Genesis 29–30 Lessons</vt:lpstr>
      <vt:lpstr>Challenge: Look at your heart</vt:lpstr>
      <vt:lpstr>Be Content</vt:lpstr>
      <vt:lpstr>Patriarchal Family Tree</vt:lpstr>
      <vt:lpstr>Công việc của Gia-cốp &amp; sự hồi hương (Sáng 29-32)</vt:lpstr>
      <vt:lpstr>Đức Chúa Trờp gặp Gia-cốp (Sáng 32)</vt:lpstr>
      <vt:lpstr>Gia-cốp vật lộn cùng Đức Chúa Trời</vt:lpstr>
      <vt:lpstr>Gia-cốp đặt tên là Phê-ni-ên</vt:lpstr>
      <vt:lpstr>Gia-cốp: Từ kẻ lừa dối đến tín nhân (Sáng 33)</vt:lpstr>
      <vt:lpstr>Preparing and Meeting</vt:lpstr>
      <vt:lpstr>An Unexpected Reunion</vt:lpstr>
      <vt:lpstr>Meeting Jacob’s Family</vt:lpstr>
      <vt:lpstr>Jacob Builds Shechem Altar</vt:lpstr>
      <vt:lpstr>Gia-cốp làm hòa với Ê-sau</vt:lpstr>
      <vt:lpstr>Câu chuyện về Giô-sép</vt:lpstr>
      <vt:lpstr>Sự vô tình của trẻ con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Từ lâu đài đến ngục tù</vt:lpstr>
      <vt:lpstr>Địa vị cao của Giô-sép</vt:lpstr>
      <vt:lpstr>“Em là Giô-sép!  Cha em còn sống không?” (Sáng 45:3)</vt:lpstr>
      <vt:lpstr>Lời chúc phước của Gia-cốp cho 12 con trai là lời tiên tri (Sáng 49)</vt:lpstr>
      <vt:lpstr>Blessing Judah &amp; the Lesser Tribes</vt:lpstr>
      <vt:lpstr>Mathiơ: Christ là Vua</vt:lpstr>
      <vt:lpstr>Blessing All the Tribes</vt:lpstr>
      <vt:lpstr>Tribal Boundaries of Israel</vt:lpstr>
      <vt:lpstr>Tribal Redistribution</vt:lpstr>
      <vt:lpstr>Giô-sép biết mục đích tối thượng của Đức Chúa Trời</vt:lpstr>
      <vt:lpstr>Patriarchal Family Tree</vt:lpstr>
      <vt:lpstr>Patriarchal Family Tree</vt:lpstr>
      <vt:lpstr>Cái chết của Giô-sép </vt:lpstr>
      <vt:lpstr>Từ chìa khóa của Sáng-thế Ký:</vt:lpstr>
      <vt:lpstr>Biểu bảng của cả  Sáng-thế Ký</vt:lpstr>
      <vt:lpstr>Thần học trong Sáng-thế Ký</vt:lpstr>
      <vt:lpstr>Những câu hỏi được trả lời khi bắt đầu  Sáng-thế Ký</vt:lpstr>
      <vt:lpstr>Sáng-thế Ký dạy chúng ta khôn ngoan </vt:lpstr>
      <vt:lpstr>Sáng-thế Ký cho chúng ta hi vọng</vt:lpstr>
      <vt:lpstr>Sáng-thế Ký cảnh cáo chúng ta</vt:lpstr>
      <vt:lpstr>Dàn ý hoàn chỉnh</vt:lpstr>
      <vt:lpstr>Biểu bảng của cả  Sáng-thế Ký</vt:lpstr>
      <vt:lpstr>PowerPoint Presentation</vt:lpstr>
      <vt:lpstr>Tin cậy  &amp; vâng lời</vt:lpstr>
      <vt:lpstr>Cựu Ước Cơ-đốc giáo</vt:lpstr>
      <vt:lpstr>Cựu Ước Hê-bơ-rơ</vt:lpstr>
      <vt:lpstr>Cùng một Cựu Ước. . . Chỉ khác thứ tự!</vt:lpstr>
      <vt:lpstr>Mesopotamia</vt:lpstr>
      <vt:lpstr>PowerPoint Presentation</vt:lpstr>
      <vt:lpstr>Cựu Ước Lược Khảo—BibleStudyDownloads.org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Pentateuch</dc:title>
  <dc:creator>Rick Griffith</dc:creator>
  <cp:lastModifiedBy>Rick Griffith</cp:lastModifiedBy>
  <cp:revision>429</cp:revision>
  <dcterms:created xsi:type="dcterms:W3CDTF">2004-08-12T05:20:16Z</dcterms:created>
  <dcterms:modified xsi:type="dcterms:W3CDTF">2018-12-18T12:53:26Z</dcterms:modified>
</cp:coreProperties>
</file>