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audio1.bin" ContentType="audio/unknown"/>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5" r:id="rId2"/>
    <p:sldMasterId id="2147483653" r:id="rId3"/>
    <p:sldMasterId id="2147483651" r:id="rId4"/>
    <p:sldMasterId id="2147483649" r:id="rId5"/>
    <p:sldMasterId id="2147484289" r:id="rId6"/>
    <p:sldMasterId id="2147484300" r:id="rId7"/>
  </p:sldMasterIdLst>
  <p:notesMasterIdLst>
    <p:notesMasterId r:id="rId81"/>
  </p:notesMasterIdLst>
  <p:sldIdLst>
    <p:sldId id="256" r:id="rId8"/>
    <p:sldId id="257" r:id="rId9"/>
    <p:sldId id="260" r:id="rId10"/>
    <p:sldId id="346" r:id="rId11"/>
    <p:sldId id="262" r:id="rId12"/>
    <p:sldId id="364" r:id="rId13"/>
    <p:sldId id="265" r:id="rId14"/>
    <p:sldId id="324" r:id="rId15"/>
    <p:sldId id="318" r:id="rId16"/>
    <p:sldId id="363" r:id="rId17"/>
    <p:sldId id="365" r:id="rId18"/>
    <p:sldId id="366" r:id="rId19"/>
    <p:sldId id="357" r:id="rId20"/>
    <p:sldId id="358" r:id="rId21"/>
    <p:sldId id="367" r:id="rId22"/>
    <p:sldId id="368" r:id="rId23"/>
    <p:sldId id="275" r:id="rId24"/>
    <p:sldId id="276" r:id="rId25"/>
    <p:sldId id="277" r:id="rId26"/>
    <p:sldId id="369" r:id="rId27"/>
    <p:sldId id="370" r:id="rId28"/>
    <p:sldId id="320" r:id="rId29"/>
    <p:sldId id="321" r:id="rId30"/>
    <p:sldId id="272" r:id="rId31"/>
    <p:sldId id="337" r:id="rId32"/>
    <p:sldId id="338" r:id="rId33"/>
    <p:sldId id="339" r:id="rId34"/>
    <p:sldId id="340" r:id="rId35"/>
    <p:sldId id="341" r:id="rId36"/>
    <p:sldId id="342" r:id="rId37"/>
    <p:sldId id="336" r:id="rId38"/>
    <p:sldId id="289" r:id="rId39"/>
    <p:sldId id="323" r:id="rId40"/>
    <p:sldId id="322" r:id="rId41"/>
    <p:sldId id="287" r:id="rId42"/>
    <p:sldId id="288" r:id="rId43"/>
    <p:sldId id="295" r:id="rId44"/>
    <p:sldId id="296" r:id="rId45"/>
    <p:sldId id="297" r:id="rId46"/>
    <p:sldId id="298" r:id="rId47"/>
    <p:sldId id="299" r:id="rId48"/>
    <p:sldId id="301" r:id="rId49"/>
    <p:sldId id="311" r:id="rId50"/>
    <p:sldId id="306" r:id="rId51"/>
    <p:sldId id="317" r:id="rId52"/>
    <p:sldId id="303" r:id="rId53"/>
    <p:sldId id="347" r:id="rId54"/>
    <p:sldId id="349" r:id="rId55"/>
    <p:sldId id="350" r:id="rId56"/>
    <p:sldId id="268" r:id="rId57"/>
    <p:sldId id="360" r:id="rId58"/>
    <p:sldId id="362" r:id="rId59"/>
    <p:sldId id="361" r:id="rId60"/>
    <p:sldId id="314" r:id="rId61"/>
    <p:sldId id="316" r:id="rId62"/>
    <p:sldId id="327" r:id="rId63"/>
    <p:sldId id="355" r:id="rId64"/>
    <p:sldId id="356" r:id="rId65"/>
    <p:sldId id="354" r:id="rId66"/>
    <p:sldId id="351" r:id="rId67"/>
    <p:sldId id="352" r:id="rId68"/>
    <p:sldId id="353" r:id="rId69"/>
    <p:sldId id="328" r:id="rId70"/>
    <p:sldId id="332" r:id="rId71"/>
    <p:sldId id="374" r:id="rId72"/>
    <p:sldId id="375" r:id="rId73"/>
    <p:sldId id="376" r:id="rId74"/>
    <p:sldId id="335" r:id="rId75"/>
    <p:sldId id="359" r:id="rId76"/>
    <p:sldId id="343" r:id="rId77"/>
    <p:sldId id="344" r:id="rId78"/>
    <p:sldId id="378" r:id="rId79"/>
    <p:sldId id="379" r:id="rId8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0099CC"/>
    <a:srgbClr val="FF0000"/>
    <a:srgbClr val="FF9900"/>
    <a:srgbClr val="FF33CC"/>
    <a:srgbClr val="FFCC99"/>
    <a:srgbClr val="0000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913"/>
    <p:restoredTop sz="94616"/>
  </p:normalViewPr>
  <p:slideViewPr>
    <p:cSldViewPr>
      <p:cViewPr varScale="1">
        <p:scale>
          <a:sx n="145" d="100"/>
          <a:sy n="145" d="100"/>
        </p:scale>
        <p:origin x="103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66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theme" Target="theme/theme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61" Type="http://schemas.openxmlformats.org/officeDocument/2006/relationships/slide" Target="slides/slide54.xml"/><Relationship Id="rId8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850"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28" charset="0"/>
                <a:ea typeface="+mn-ea"/>
                <a:cs typeface="+mn-cs"/>
              </a:defRPr>
            </a:lvl1pPr>
          </a:lstStyle>
          <a:p>
            <a:pPr>
              <a:defRPr/>
            </a:pPr>
            <a:endParaRPr lang="en-US"/>
          </a:p>
        </p:txBody>
      </p:sp>
      <p:sp>
        <p:nvSpPr>
          <p:cNvPr id="206851"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28" charset="0"/>
                <a:ea typeface="+mn-ea"/>
                <a:cs typeface="+mn-cs"/>
              </a:defRPr>
            </a:lvl1pPr>
          </a:lstStyle>
          <a:p>
            <a:pPr>
              <a:defRPr/>
            </a:pPr>
            <a:endParaRPr lang="en-US"/>
          </a:p>
        </p:txBody>
      </p:sp>
      <p:sp>
        <p:nvSpPr>
          <p:cNvPr id="66564"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6853"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6854"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28" charset="0"/>
                <a:ea typeface="+mn-ea"/>
                <a:cs typeface="+mn-cs"/>
              </a:defRPr>
            </a:lvl1pPr>
          </a:lstStyle>
          <a:p>
            <a:pPr>
              <a:defRPr/>
            </a:pPr>
            <a:endParaRPr lang="en-US"/>
          </a:p>
        </p:txBody>
      </p:sp>
      <p:sp>
        <p:nvSpPr>
          <p:cNvPr id="206855"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cs typeface="Geneva" charset="0"/>
              </a:defRPr>
            </a:lvl1pPr>
          </a:lstStyle>
          <a:p>
            <a:pPr>
              <a:defRPr/>
            </a:pPr>
            <a:fld id="{3A7A3D2F-8ACD-C644-BB3F-79BDD7D1A278}" type="slidenum">
              <a:rPr lang="en-US"/>
              <a:pPr>
                <a:defRPr/>
              </a:pPr>
              <a:t>‹#›</a:t>
            </a:fld>
            <a:endParaRPr lang="en-US"/>
          </a:p>
        </p:txBody>
      </p:sp>
    </p:spTree>
    <p:extLst>
      <p:ext uri="{BB962C8B-B14F-4D97-AF65-F5344CB8AC3E}">
        <p14:creationId xmlns:p14="http://schemas.microsoft.com/office/powerpoint/2010/main" val="20959768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28" charset="0"/>
        <a:ea typeface="ＭＳ Ｐゴシック" charset="0"/>
        <a:cs typeface="Geneva" pitchFamily="-105" charset="0"/>
      </a:defRPr>
    </a:lvl1pPr>
    <a:lvl2pPr marL="457200" algn="l" rtl="0" eaLnBrk="0" fontAlgn="base" hangingPunct="0">
      <a:spcBef>
        <a:spcPct val="30000"/>
      </a:spcBef>
      <a:spcAft>
        <a:spcPct val="0"/>
      </a:spcAft>
      <a:defRPr sz="1200" kern="1200">
        <a:solidFill>
          <a:schemeClr val="tx1"/>
        </a:solidFill>
        <a:latin typeface="Arial" pitchFamily="-128" charset="0"/>
        <a:ea typeface="Geneva" pitchFamily="-108" charset="-128"/>
        <a:cs typeface="Geneva" pitchFamily="-105" charset="0"/>
      </a:defRPr>
    </a:lvl2pPr>
    <a:lvl3pPr marL="914400" algn="l" rtl="0" eaLnBrk="0" fontAlgn="base" hangingPunct="0">
      <a:spcBef>
        <a:spcPct val="30000"/>
      </a:spcBef>
      <a:spcAft>
        <a:spcPct val="0"/>
      </a:spcAft>
      <a:defRPr sz="1200" kern="1200">
        <a:solidFill>
          <a:schemeClr val="tx1"/>
        </a:solidFill>
        <a:latin typeface="Arial" pitchFamily="-128" charset="0"/>
        <a:ea typeface="Geneva" pitchFamily="-108" charset="-128"/>
        <a:cs typeface="Geneva" pitchFamily="-105" charset="0"/>
      </a:defRPr>
    </a:lvl3pPr>
    <a:lvl4pPr marL="1371600" algn="l" rtl="0" eaLnBrk="0" fontAlgn="base" hangingPunct="0">
      <a:spcBef>
        <a:spcPct val="30000"/>
      </a:spcBef>
      <a:spcAft>
        <a:spcPct val="0"/>
      </a:spcAft>
      <a:defRPr sz="1200" kern="1200">
        <a:solidFill>
          <a:schemeClr val="tx1"/>
        </a:solidFill>
        <a:latin typeface="Arial" pitchFamily="-128" charset="0"/>
        <a:ea typeface="Geneva" pitchFamily="-108" charset="-128"/>
        <a:cs typeface="Geneva" pitchFamily="-105" charset="0"/>
      </a:defRPr>
    </a:lvl4pPr>
    <a:lvl5pPr marL="1828800" algn="l" rtl="0" eaLnBrk="0" fontAlgn="base" hangingPunct="0">
      <a:spcBef>
        <a:spcPct val="30000"/>
      </a:spcBef>
      <a:spcAft>
        <a:spcPct val="0"/>
      </a:spcAft>
      <a:defRPr sz="1200" kern="1200">
        <a:solidFill>
          <a:schemeClr val="tx1"/>
        </a:solidFill>
        <a:latin typeface="Arial" pitchFamily="-128" charset="0"/>
        <a:ea typeface="Geneva" pitchFamily="-108" charset="-128"/>
        <a:cs typeface="Geneva" pitchFamily="-105"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en.wikipedia.org/w/wiki.phtml?title=E.J._Bickerman&amp;action=edit" TargetMode="External"/><Relationship Id="rId7" Type="http://schemas.openxmlformats.org/officeDocument/2006/relationships/hyperlink" Target="http://en.wikipedia.org/wiki/Egyptology"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en.wikipedia.org/wiki/Ramses_II" TargetMode="External"/><Relationship Id="rId5" Type="http://schemas.openxmlformats.org/officeDocument/2006/relationships/hyperlink" Target="http://en.wikipedia.org/wiki/Hittite" TargetMode="External"/><Relationship Id="rId4" Type="http://schemas.openxmlformats.org/officeDocument/2006/relationships/hyperlink" Target="http://en.wikipedia.org/wiki/Pharaoh"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958B95-328D-5845-8FC1-B4087ADD686B}" type="slidenum">
              <a:rPr lang="en-US" sz="1200"/>
              <a:pPr eaLnBrk="1" hangingPunct="1"/>
              <a:t>1</a:t>
            </a:fld>
            <a:endParaRPr lang="en-US" sz="1200"/>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78CA122-CA94-4149-9EEB-7019AA8F547D}" type="slidenum">
              <a:rPr lang="en-US" sz="1200"/>
              <a:pPr eaLnBrk="1" hangingPunct="1"/>
              <a:t>27</a:t>
            </a:fld>
            <a:endParaRPr lang="en-US" sz="1200"/>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E23A8E6-9548-EF4B-A46E-EB1836AC4242}" type="slidenum">
              <a:rPr lang="en-US" sz="1200"/>
              <a:pPr eaLnBrk="1" hangingPunct="1"/>
              <a:t>28</a:t>
            </a:fld>
            <a:endParaRPr lang="en-US" sz="1200"/>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4C422E-22B6-ED43-9B38-59E3AAA30073}" type="slidenum">
              <a:rPr lang="en-US" sz="1200"/>
              <a:pPr eaLnBrk="1" hangingPunct="1"/>
              <a:t>31</a:t>
            </a:fld>
            <a:endParaRPr lang="en-US" sz="1200"/>
          </a:p>
        </p:txBody>
      </p:sp>
      <p:sp>
        <p:nvSpPr>
          <p:cNvPr id="110594" name="Rectangle 1026"/>
          <p:cNvSpPr>
            <a:spLocks noGrp="1" noRot="1" noChangeAspect="1" noChangeArrowheads="1" noTextEdit="1"/>
          </p:cNvSpPr>
          <p:nvPr>
            <p:ph type="sldImg"/>
          </p:nvPr>
        </p:nvSpPr>
        <p:spPr>
          <a:ln/>
        </p:spPr>
      </p:sp>
      <p:sp>
        <p:nvSpPr>
          <p:cNvPr id="11059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F70FBB-7A20-FD48-9234-64B7E9114D1C}" type="slidenum">
              <a:rPr lang="en-US" sz="1200"/>
              <a:pPr eaLnBrk="1" hangingPunct="1"/>
              <a:t>47</a:t>
            </a:fld>
            <a:endParaRPr lang="en-US" sz="1200"/>
          </a:p>
        </p:txBody>
      </p:sp>
      <p:sp>
        <p:nvSpPr>
          <p:cNvPr id="128002" name="Rectangle 2"/>
          <p:cNvSpPr>
            <a:spLocks noGrp="1" noRot="1" noChangeAspect="1" noChangeArrowheads="1" noTextEdit="1"/>
          </p:cNvSpPr>
          <p:nvPr>
            <p:ph type="sldImg"/>
          </p:nvPr>
        </p:nvSpPr>
        <p:spPr>
          <a:solidFill>
            <a:srgbClr val="FFFFFF"/>
          </a:solidFill>
          <a:ln/>
        </p:spPr>
      </p:sp>
      <p:sp>
        <p:nvSpPr>
          <p:cNvPr id="128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1435B6-D9EC-6543-B634-A5F849526F0E}" type="slidenum">
              <a:rPr lang="en-US" sz="1200"/>
              <a:pPr eaLnBrk="1" hangingPunct="1"/>
              <a:t>48</a:t>
            </a:fld>
            <a:endParaRPr lang="en-US" sz="1200"/>
          </a:p>
        </p:txBody>
      </p:sp>
      <p:sp>
        <p:nvSpPr>
          <p:cNvPr id="130050" name="Rectangle 2"/>
          <p:cNvSpPr>
            <a:spLocks noGrp="1" noRot="1" noChangeAspect="1" noChangeArrowheads="1" noTextEdit="1"/>
          </p:cNvSpPr>
          <p:nvPr>
            <p:ph type="sldImg"/>
          </p:nvPr>
        </p:nvSpPr>
        <p:spPr>
          <a:solidFill>
            <a:srgbClr val="FFFFFF"/>
          </a:solidFill>
          <a:ln/>
        </p:spPr>
      </p:sp>
      <p:sp>
        <p:nvSpPr>
          <p:cNvPr id="130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EED786-C22C-9C42-A044-18CE21B47773}" type="slidenum">
              <a:rPr lang="en-US" sz="1200"/>
              <a:pPr eaLnBrk="1" hangingPunct="1"/>
              <a:t>49</a:t>
            </a:fld>
            <a:endParaRPr lang="en-US" sz="1200"/>
          </a:p>
        </p:txBody>
      </p:sp>
      <p:sp>
        <p:nvSpPr>
          <p:cNvPr id="132098" name="Rectangle 2"/>
          <p:cNvSpPr>
            <a:spLocks noGrp="1" noRot="1" noChangeAspect="1" noChangeArrowheads="1" noTextEdit="1"/>
          </p:cNvSpPr>
          <p:nvPr>
            <p:ph type="sldImg"/>
          </p:nvPr>
        </p:nvSpPr>
        <p:spPr>
          <a:solidFill>
            <a:srgbClr val="FFFFFF"/>
          </a:solidFill>
          <a:ln/>
        </p:spPr>
      </p:sp>
      <p:sp>
        <p:nvSpPr>
          <p:cNvPr id="132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262B0FD-2510-894D-BB6D-A75192121A97}" type="slidenum">
              <a:rPr lang="en-US" sz="1200"/>
              <a:pPr eaLnBrk="1" hangingPunct="1"/>
              <a:t>61</a:t>
            </a:fld>
            <a:endParaRPr lang="en-US" sz="1200"/>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http://nefertiti.iwebland.com/amarnaletters.htm</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7D63A7-F6CC-7945-9C76-11917B5F7323}" type="slidenum">
              <a:rPr lang="en-US" sz="1200"/>
              <a:pPr eaLnBrk="1" hangingPunct="1"/>
              <a:t>62</a:t>
            </a:fld>
            <a:endParaRPr lang="en-US" sz="1200"/>
          </a:p>
        </p:txBody>
      </p:sp>
      <p:sp>
        <p:nvSpPr>
          <p:cNvPr id="147458" name="Rectangle 2"/>
          <p:cNvSpPr>
            <a:spLocks noGrp="1" noRot="1" noChangeAspect="1" noChangeArrowheads="1" noTextEdit="1"/>
          </p:cNvSpPr>
          <p:nvPr>
            <p:ph type="sldImg"/>
          </p:nvPr>
        </p:nvSpPr>
        <p:spPr>
          <a:solidFill>
            <a:srgbClr val="FFFFFF"/>
          </a:solidFill>
          <a:ln/>
        </p:spPr>
      </p:sp>
      <p:sp>
        <p:nvSpPr>
          <p:cNvPr id="1474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rPr>
              <a:t>http://nefertiti.iwebland.com/amarnaletters.htm</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0CBBA12-F3D5-9149-B19D-1163C64F9CB2}" type="slidenum">
              <a:rPr lang="en-US" sz="1200"/>
              <a:pPr eaLnBrk="1" hangingPunct="1"/>
              <a:t>63</a:t>
            </a:fld>
            <a:endParaRPr lang="en-US" sz="1200"/>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600A4B7-9AF1-4D41-A314-2267F55671C8}" type="slidenum">
              <a:rPr lang="en-US" sz="1200"/>
              <a:pPr eaLnBrk="1" hangingPunct="1"/>
              <a:t>69</a:t>
            </a:fld>
            <a:endParaRPr lang="en-US" sz="1200"/>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0FD43F-40F8-B547-8662-F145C378FF5A}" type="slidenum">
              <a:rPr lang="en-US" sz="1200"/>
              <a:pPr eaLnBrk="1" hangingPunct="1"/>
              <a:t>2</a:t>
            </a:fld>
            <a:endParaRPr lang="en-US" sz="120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3263F14-B03C-9543-9994-E704C7E844E2}" type="slidenum">
              <a:rPr lang="en-US" sz="1200"/>
              <a:pPr eaLnBrk="1" hangingPunct="1"/>
              <a:t>70</a:t>
            </a:fld>
            <a:endParaRPr lang="en-US" sz="1200"/>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171324B6-FDDF-1C4A-836C-81FE79EAEFB4}" type="slidenum">
              <a:rPr lang="en-US" sz="1200">
                <a:solidFill>
                  <a:srgbClr val="000000"/>
                </a:solidFill>
                <a:latin typeface="Times New Roman" charset="0"/>
              </a:rPr>
              <a:pPr/>
              <a:t>73</a:t>
            </a:fld>
            <a:endParaRPr lang="en-US" sz="1200">
              <a:solidFill>
                <a:srgbClr val="000000"/>
              </a:solidFill>
              <a:latin typeface="Times New Roman" charset="0"/>
            </a:endParaRPr>
          </a:p>
        </p:txBody>
      </p:sp>
      <p:sp>
        <p:nvSpPr>
          <p:cNvPr id="613378" name="Rectangle 2"/>
          <p:cNvSpPr>
            <a:spLocks noGrp="1" noRot="1" noChangeAspect="1" noChangeArrowheads="1"/>
          </p:cNvSpPr>
          <p:nvPr>
            <p:ph type="sldImg"/>
          </p:nvPr>
        </p:nvSpPr>
        <p:spPr>
          <a:xfrm>
            <a:off x="1150938" y="692150"/>
            <a:ext cx="4556125" cy="3416300"/>
          </a:xfrm>
          <a:solidFill>
            <a:srgbClr val="FFFFFF"/>
          </a:solidFill>
          <a:ln/>
        </p:spPr>
      </p:sp>
      <p:sp>
        <p:nvSpPr>
          <p:cNvPr id="613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Backgrounds </a:t>
            </a:r>
            <a:r>
              <a:rPr lang="en-US" baseline="0" dirty="0">
                <a:latin typeface="Arial" charset="0"/>
                <a:ea typeface="ＭＳ Ｐゴシック" charset="0"/>
                <a:cs typeface="ＭＳ Ｐゴシック" charset="0"/>
              </a:rPr>
              <a:t>VN</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A4C846B-532A-3749-9344-00F74BB22415}" type="slidenum">
              <a:rPr lang="en-US" sz="1200"/>
              <a:pPr eaLnBrk="1" hangingPunct="1"/>
              <a:t>3</a:t>
            </a:fld>
            <a:endParaRPr lang="en-US" sz="1200"/>
          </a:p>
        </p:txBody>
      </p:sp>
      <p:sp>
        <p:nvSpPr>
          <p:cNvPr id="72706" name="Rectangle 1026"/>
          <p:cNvSpPr>
            <a:spLocks noGrp="1" noRot="1" noChangeAspect="1" noChangeArrowheads="1" noTextEdit="1"/>
          </p:cNvSpPr>
          <p:nvPr>
            <p:ph type="sldImg"/>
          </p:nvPr>
        </p:nvSpPr>
        <p:spPr>
          <a:ln/>
        </p:spPr>
      </p:sp>
      <p:sp>
        <p:nvSpPr>
          <p:cNvPr id="7270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4010522-7834-8947-AAC9-5B3EEAA9FF7C}" type="slidenum">
              <a:rPr lang="en-US" sz="1200"/>
              <a:pPr eaLnBrk="1" hangingPunct="1"/>
              <a:t>4</a:t>
            </a:fld>
            <a:endParaRPr lang="en-US" sz="1200"/>
          </a:p>
        </p:txBody>
      </p:sp>
      <p:sp>
        <p:nvSpPr>
          <p:cNvPr id="74754" name="Rectangle 1026"/>
          <p:cNvSpPr>
            <a:spLocks noGrp="1" noRot="1" noChangeAspect="1" noChangeArrowheads="1" noTextEdit="1"/>
          </p:cNvSpPr>
          <p:nvPr>
            <p:ph type="sldImg"/>
          </p:nvPr>
        </p:nvSpPr>
        <p:spPr>
          <a:ln/>
        </p:spPr>
      </p:sp>
      <p:sp>
        <p:nvSpPr>
          <p:cNvPr id="7475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17E484-9E2D-5F48-80D1-DFA27E2164A0}" type="slidenum">
              <a:rPr lang="en-US" sz="1200"/>
              <a:pPr eaLnBrk="1" hangingPunct="1"/>
              <a:t>8</a:t>
            </a:fld>
            <a:endParaRPr lang="en-US" sz="1200"/>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http://home.uchicago.edu/~uc05/Two-Sheep.jpg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7DEBE2-86DD-B548-B0DE-18CF212C013F}" type="slidenum">
              <a:rPr lang="en-US" sz="1200"/>
              <a:pPr eaLnBrk="1" hangingPunct="1"/>
              <a:t>13</a:t>
            </a:fld>
            <a:endParaRPr lang="en-US" sz="1200"/>
          </a:p>
        </p:txBody>
      </p:sp>
      <p:sp>
        <p:nvSpPr>
          <p:cNvPr id="86018" name="Rectangle 2"/>
          <p:cNvSpPr>
            <a:spLocks noGrp="1" noRot="1" noChangeAspect="1" noChangeArrowheads="1" noTextEdit="1"/>
          </p:cNvSpPr>
          <p:nvPr>
            <p:ph type="sldImg"/>
          </p:nvPr>
        </p:nvSpPr>
        <p:spPr>
          <a:solidFill>
            <a:srgbClr val="FFFFFF"/>
          </a:solidFill>
          <a:ln/>
        </p:spPr>
      </p:sp>
      <p:sp>
        <p:nvSpPr>
          <p:cNvPr id="86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485EF15-8506-DE47-959E-993D578D9660}" type="slidenum">
              <a:rPr lang="en-US" sz="1200"/>
              <a:pPr eaLnBrk="1" hangingPunct="1"/>
              <a:t>14</a:t>
            </a:fld>
            <a:endParaRPr lang="en-US" sz="1200"/>
          </a:p>
        </p:txBody>
      </p:sp>
      <p:sp>
        <p:nvSpPr>
          <p:cNvPr id="88066" name="Rectangle 2"/>
          <p:cNvSpPr>
            <a:spLocks noGrp="1" noRot="1" noChangeAspect="1" noChangeArrowheads="1" noTextEdit="1"/>
          </p:cNvSpPr>
          <p:nvPr>
            <p:ph type="sldImg"/>
          </p:nvPr>
        </p:nvSpPr>
        <p:spPr>
          <a:solidFill>
            <a:srgbClr val="FFFFFF"/>
          </a:solidFill>
          <a:ln/>
        </p:spPr>
      </p:sp>
      <p:sp>
        <p:nvSpPr>
          <p:cNvPr id="88067"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ja-JP" altLang="en-US" sz="2400">
                <a:solidFill>
                  <a:schemeClr val="bg1"/>
                </a:solidFill>
                <a:latin typeface="Helvetica" charset="0"/>
              </a:rPr>
              <a:t>“</a:t>
            </a:r>
            <a:r>
              <a:rPr lang="en-US" altLang="ja-JP" sz="2400">
                <a:solidFill>
                  <a:schemeClr val="bg1"/>
                </a:solidFill>
                <a:latin typeface="Helvetica" charset="0"/>
              </a:rPr>
              <a:t>Egyptian chronology is in a constant state of transition, with much of the terminology and dating in dispute. </a:t>
            </a:r>
            <a:r>
              <a:rPr lang="en-US" altLang="ja-JP" sz="2400">
                <a:latin typeface="Helvetica" charset="0"/>
              </a:rPr>
              <a:t>Professor </a:t>
            </a:r>
            <a:r>
              <a:rPr lang="en-US" altLang="ja-JP" sz="2400">
                <a:latin typeface="Helvetica" charset="0"/>
                <a:hlinkClick r:id="rId3"/>
              </a:rPr>
              <a:t>E.J. Bickerman</a:t>
            </a:r>
            <a:r>
              <a:rPr lang="en-US" altLang="ja-JP" sz="2400">
                <a:latin typeface="Helvetica" charset="0"/>
              </a:rPr>
              <a:t>, </a:t>
            </a:r>
            <a:r>
              <a:rPr lang="en-US" altLang="ja-JP" sz="2400" i="1">
                <a:latin typeface="Arial" charset="0"/>
              </a:rPr>
              <a:t>Chronology of the ancient world</a:t>
            </a:r>
            <a:r>
              <a:rPr lang="en-US" altLang="ja-JP" sz="2400">
                <a:latin typeface="Helvetica" charset="0"/>
              </a:rPr>
              <a:t> (1980: 83-84 and 106), has properly called it "the rather fluid chronology of the </a:t>
            </a:r>
            <a:r>
              <a:rPr lang="en-US" altLang="ja-JP" sz="2400">
                <a:latin typeface="Helvetica" charset="0"/>
                <a:hlinkClick r:id="rId4"/>
              </a:rPr>
              <a:t>Pharaohs</a:t>
            </a:r>
            <a:r>
              <a:rPr lang="en-US" altLang="ja-JP" sz="2400">
                <a:latin typeface="Helvetica" charset="0"/>
              </a:rPr>
              <a:t> and the </a:t>
            </a:r>
            <a:r>
              <a:rPr lang="en-US" altLang="ja-JP" sz="2400">
                <a:latin typeface="Helvetica" charset="0"/>
                <a:hlinkClick r:id="rId5"/>
              </a:rPr>
              <a:t>Hittites</a:t>
            </a:r>
            <a:r>
              <a:rPr lang="en-US" altLang="ja-JP" sz="2400">
                <a:latin typeface="Helvetica" charset="0"/>
              </a:rPr>
              <a:t>," adding that </a:t>
            </a:r>
            <a:r>
              <a:rPr lang="en-US" altLang="ja-JP" sz="2400">
                <a:latin typeface="Helvetica" charset="0"/>
                <a:hlinkClick r:id="rId6"/>
              </a:rPr>
              <a:t>Ramses II</a:t>
            </a:r>
            <a:r>
              <a:rPr lang="en-US" altLang="ja-JP" sz="2400">
                <a:latin typeface="Helvetica" charset="0"/>
              </a:rPr>
              <a:t>'s accession</a:t>
            </a:r>
            <a:r>
              <a:rPr lang="en-US" altLang="ja-JP" sz="2400">
                <a:solidFill>
                  <a:schemeClr val="bg1"/>
                </a:solidFill>
                <a:latin typeface="Helvetica" charset="0"/>
              </a:rPr>
              <a:t> is dated by various </a:t>
            </a:r>
            <a:r>
              <a:rPr lang="en-US" altLang="ja-JP" sz="2400">
                <a:solidFill>
                  <a:schemeClr val="bg1"/>
                </a:solidFill>
                <a:latin typeface="Helvetica" charset="0"/>
                <a:hlinkClick r:id="rId7"/>
              </a:rPr>
              <a:t>Egyptologists</a:t>
            </a:r>
            <a:r>
              <a:rPr lang="en-US" altLang="ja-JP" sz="2400">
                <a:solidFill>
                  <a:schemeClr val="bg1"/>
                </a:solidFill>
                <a:latin typeface="Helvetica" charset="0"/>
              </a:rPr>
              <a:t> to 1304, 1290-92, or 1279 BCE. Reliable absolute dates, astronomical or other, are lacking, as Professor Heinrich Otten had noted. It is a "rubber chronology" that you can stretch or shrink anywhere, by arbitrarily established lengths of co-regencies between rulers and even overlapping dynasties. The possibility of a calendar reform called </a:t>
            </a:r>
            <a:r>
              <a:rPr lang="en-US" altLang="ja-JP" sz="2400" i="1">
                <a:solidFill>
                  <a:schemeClr val="bg1"/>
                </a:solidFill>
                <a:latin typeface="Arial" charset="0"/>
              </a:rPr>
              <a:t>Menophres Era</a:t>
            </a:r>
            <a:r>
              <a:rPr lang="en-US" altLang="ja-JP" sz="2400">
                <a:solidFill>
                  <a:schemeClr val="bg1"/>
                </a:solidFill>
                <a:latin typeface="Helvetica" charset="0"/>
              </a:rPr>
              <a:t> may radically modify the prevailing modern Egyptian chronology, so the previous "firm" dates cannot be supported astronomically.</a:t>
            </a:r>
            <a:r>
              <a:rPr lang="ja-JP" altLang="en-US" sz="2400">
                <a:solidFill>
                  <a:schemeClr val="bg1"/>
                </a:solidFill>
                <a:latin typeface="Helvetica" charset="0"/>
              </a:rPr>
              <a:t>”</a:t>
            </a:r>
            <a:endParaRPr lang="en-US" altLang="ja-JP" sz="2400">
              <a:solidFill>
                <a:schemeClr val="bg1"/>
              </a:solidFill>
              <a:latin typeface="Helvetica" charset="0"/>
            </a:endParaRPr>
          </a:p>
          <a:p>
            <a:pPr eaLnBrk="1" hangingPunct="1"/>
            <a:r>
              <a:rPr lang="en-US">
                <a:latin typeface="Arial" charset="0"/>
              </a:rPr>
              <a:t>http://en.wikipedia.org/wiki/Egyptian_chronology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1911E6-BD82-D34D-81DA-BB8B1190F41A}" type="slidenum">
              <a:rPr lang="en-US" sz="1200"/>
              <a:pPr eaLnBrk="1" hangingPunct="1"/>
              <a:t>25</a:t>
            </a:fld>
            <a:endParaRPr lang="en-US" sz="1200"/>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F047B35-3013-3444-82DC-4CA3F7B42222}" type="slidenum">
              <a:rPr lang="en-US" sz="1200"/>
              <a:pPr eaLnBrk="1" hangingPunct="1"/>
              <a:t>26</a:t>
            </a:fld>
            <a:endParaRPr lang="en-US" sz="1200"/>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CEDD5D-037D-974B-931F-8F0FCF6177DA}" type="slidenum">
              <a:rPr lang="en-US"/>
              <a:pPr>
                <a:defRPr/>
              </a:pPr>
              <a:t>‹#›</a:t>
            </a:fld>
            <a:endParaRPr lang="en-US"/>
          </a:p>
        </p:txBody>
      </p:sp>
    </p:spTree>
    <p:extLst>
      <p:ext uri="{BB962C8B-B14F-4D97-AF65-F5344CB8AC3E}">
        <p14:creationId xmlns:p14="http://schemas.microsoft.com/office/powerpoint/2010/main" val="2603605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3A02D6-A7DE-FF4A-98B2-A3C8EB878E88}" type="slidenum">
              <a:rPr lang="en-US"/>
              <a:pPr>
                <a:defRPr/>
              </a:pPr>
              <a:t>‹#›</a:t>
            </a:fld>
            <a:endParaRPr lang="en-US"/>
          </a:p>
        </p:txBody>
      </p:sp>
    </p:spTree>
    <p:extLst>
      <p:ext uri="{BB962C8B-B14F-4D97-AF65-F5344CB8AC3E}">
        <p14:creationId xmlns:p14="http://schemas.microsoft.com/office/powerpoint/2010/main" val="2935661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6ABDFE-C54F-774F-AEEE-CDE7D301E75F}" type="slidenum">
              <a:rPr lang="en-US"/>
              <a:pPr>
                <a:defRPr/>
              </a:pPr>
              <a:t>‹#›</a:t>
            </a:fld>
            <a:endParaRPr lang="en-US"/>
          </a:p>
        </p:txBody>
      </p:sp>
    </p:spTree>
    <p:extLst>
      <p:ext uri="{BB962C8B-B14F-4D97-AF65-F5344CB8AC3E}">
        <p14:creationId xmlns:p14="http://schemas.microsoft.com/office/powerpoint/2010/main" val="544175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5892F53-A5DB-AA4A-B4E3-9F970F53E1AE}" type="slidenum">
              <a:rPr lang="en-US"/>
              <a:pPr>
                <a:defRPr/>
              </a:pPr>
              <a:t>‹#›</a:t>
            </a:fld>
            <a:endParaRPr lang="en-US"/>
          </a:p>
        </p:txBody>
      </p:sp>
    </p:spTree>
    <p:extLst>
      <p:ext uri="{BB962C8B-B14F-4D97-AF65-F5344CB8AC3E}">
        <p14:creationId xmlns:p14="http://schemas.microsoft.com/office/powerpoint/2010/main" val="1751816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0C2B9AE-A4BA-F247-88BC-D1CF3B2D7216}" type="slidenum">
              <a:rPr lang="en-US"/>
              <a:pPr>
                <a:defRPr/>
              </a:pPr>
              <a:t>‹#›</a:t>
            </a:fld>
            <a:endParaRPr lang="en-US"/>
          </a:p>
        </p:txBody>
      </p:sp>
    </p:spTree>
    <p:extLst>
      <p:ext uri="{BB962C8B-B14F-4D97-AF65-F5344CB8AC3E}">
        <p14:creationId xmlns:p14="http://schemas.microsoft.com/office/powerpoint/2010/main" val="632209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C846ADA-60B1-174E-BE13-78681A3A0284}" type="slidenum">
              <a:rPr lang="en-US"/>
              <a:pPr>
                <a:defRPr/>
              </a:pPr>
              <a:t>‹#›</a:t>
            </a:fld>
            <a:endParaRPr lang="en-US"/>
          </a:p>
        </p:txBody>
      </p:sp>
    </p:spTree>
    <p:extLst>
      <p:ext uri="{BB962C8B-B14F-4D97-AF65-F5344CB8AC3E}">
        <p14:creationId xmlns:p14="http://schemas.microsoft.com/office/powerpoint/2010/main" val="17782947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6CFD5A1-D096-8E46-806D-2B3421A1F5A0}" type="slidenum">
              <a:rPr lang="en-US"/>
              <a:pPr>
                <a:defRPr/>
              </a:pPr>
              <a:t>‹#›</a:t>
            </a:fld>
            <a:endParaRPr lang="en-US"/>
          </a:p>
        </p:txBody>
      </p:sp>
    </p:spTree>
    <p:extLst>
      <p:ext uri="{BB962C8B-B14F-4D97-AF65-F5344CB8AC3E}">
        <p14:creationId xmlns:p14="http://schemas.microsoft.com/office/powerpoint/2010/main" val="3199800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1828800" cy="6856413"/>
            <a:chOff x="0" y="0"/>
            <a:chExt cx="1152" cy="4319"/>
          </a:xfrm>
        </p:grpSpPr>
        <p:sp>
          <p:nvSpPr>
            <p:cNvPr id="5" name="Rectangle 1027"/>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sz="2400">
                <a:latin typeface="Times New Roman" charset="0"/>
              </a:endParaRPr>
            </a:p>
          </p:txBody>
        </p:sp>
        <p:sp>
          <p:nvSpPr>
            <p:cNvPr id="6" name="Rectangle 1028"/>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sz="2400">
                <a:latin typeface="Times New Roman" charset="0"/>
              </a:endParaRPr>
            </a:p>
          </p:txBody>
        </p:sp>
        <p:pic>
          <p:nvPicPr>
            <p:cNvPr id="7" name="Picture 102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34502" name="Rectangle 1030"/>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234503" name="Rectangle 1031"/>
          <p:cNvSpPr>
            <a:spLocks noGrp="1" noChangeArrowheads="1"/>
          </p:cNvSpPr>
          <p:nvPr>
            <p:ph type="subTitle" sz="quarter" idx="1"/>
          </p:nvPr>
        </p:nvSpPr>
        <p:spPr>
          <a:xfrm>
            <a:off x="1911350" y="3968750"/>
            <a:ext cx="6400800" cy="1752600"/>
          </a:xfrm>
        </p:spPr>
        <p:txBody>
          <a:bodyPr/>
          <a:lstStyle>
            <a:lvl1pPr marL="0" indent="0">
              <a:buFont typeface="Symbol" pitchFamily="-112" charset="0"/>
              <a:buNone/>
              <a:defRPr/>
            </a:lvl1pPr>
          </a:lstStyle>
          <a:p>
            <a:r>
              <a:rPr lang="en-US"/>
              <a:t>Click to edit Master subtitle style</a:t>
            </a:r>
          </a:p>
        </p:txBody>
      </p:sp>
      <p:sp>
        <p:nvSpPr>
          <p:cNvPr id="8" name="Rectangle 1032"/>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1033"/>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34"/>
          <p:cNvSpPr>
            <a:spLocks noGrp="1" noChangeArrowheads="1"/>
          </p:cNvSpPr>
          <p:nvPr>
            <p:ph type="sldNum" sz="quarter" idx="12"/>
          </p:nvPr>
        </p:nvSpPr>
        <p:spPr/>
        <p:txBody>
          <a:bodyPr/>
          <a:lstStyle>
            <a:lvl1pPr>
              <a:defRPr smtClean="0"/>
            </a:lvl1pPr>
          </a:lstStyle>
          <a:p>
            <a:pPr>
              <a:defRPr/>
            </a:pPr>
            <a:fld id="{37B34342-BC45-FE4B-946C-2CEDE5BE71E9}" type="slidenum">
              <a:rPr lang="en-US"/>
              <a:pPr>
                <a:defRPr/>
              </a:pPr>
              <a:t>‹#›</a:t>
            </a:fld>
            <a:endParaRPr lang="en-US"/>
          </a:p>
        </p:txBody>
      </p:sp>
    </p:spTree>
    <p:extLst>
      <p:ext uri="{BB962C8B-B14F-4D97-AF65-F5344CB8AC3E}">
        <p14:creationId xmlns:p14="http://schemas.microsoft.com/office/powerpoint/2010/main" val="831725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8271B1F-074F-4D46-B398-CBCF84C909AE}" type="slidenum">
              <a:rPr lang="en-US"/>
              <a:pPr>
                <a:defRPr/>
              </a:pPr>
              <a:t>‹#›</a:t>
            </a:fld>
            <a:endParaRPr lang="en-US"/>
          </a:p>
        </p:txBody>
      </p:sp>
    </p:spTree>
    <p:extLst>
      <p:ext uri="{BB962C8B-B14F-4D97-AF65-F5344CB8AC3E}">
        <p14:creationId xmlns:p14="http://schemas.microsoft.com/office/powerpoint/2010/main" val="696851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9D292A9-297B-BD4D-97CC-0D4A8F4FFE98}" type="slidenum">
              <a:rPr lang="en-US"/>
              <a:pPr>
                <a:defRPr/>
              </a:pPr>
              <a:t>‹#›</a:t>
            </a:fld>
            <a:endParaRPr lang="en-US"/>
          </a:p>
        </p:txBody>
      </p:sp>
    </p:spTree>
    <p:extLst>
      <p:ext uri="{BB962C8B-B14F-4D97-AF65-F5344CB8AC3E}">
        <p14:creationId xmlns:p14="http://schemas.microsoft.com/office/powerpoint/2010/main" val="2502426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9C3EA01-E1F1-584A-A5DC-1800A790A78E}" type="slidenum">
              <a:rPr lang="en-US"/>
              <a:pPr>
                <a:defRPr/>
              </a:pPr>
              <a:t>‹#›</a:t>
            </a:fld>
            <a:endParaRPr lang="en-US"/>
          </a:p>
        </p:txBody>
      </p:sp>
    </p:spTree>
    <p:extLst>
      <p:ext uri="{BB962C8B-B14F-4D97-AF65-F5344CB8AC3E}">
        <p14:creationId xmlns:p14="http://schemas.microsoft.com/office/powerpoint/2010/main" val="1113936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08936E-357D-9A4D-83A0-7E28DED237DE}" type="slidenum">
              <a:rPr lang="en-US"/>
              <a:pPr>
                <a:defRPr/>
              </a:pPr>
              <a:t>‹#›</a:t>
            </a:fld>
            <a:endParaRPr lang="en-US"/>
          </a:p>
        </p:txBody>
      </p:sp>
    </p:spTree>
    <p:extLst>
      <p:ext uri="{BB962C8B-B14F-4D97-AF65-F5344CB8AC3E}">
        <p14:creationId xmlns:p14="http://schemas.microsoft.com/office/powerpoint/2010/main" val="19551524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A5B26105-2467-204E-8963-B5DFF0DCF0F3}" type="slidenum">
              <a:rPr lang="en-US"/>
              <a:pPr>
                <a:defRPr/>
              </a:pPr>
              <a:t>‹#›</a:t>
            </a:fld>
            <a:endParaRPr lang="en-US"/>
          </a:p>
        </p:txBody>
      </p:sp>
    </p:spTree>
    <p:extLst>
      <p:ext uri="{BB962C8B-B14F-4D97-AF65-F5344CB8AC3E}">
        <p14:creationId xmlns:p14="http://schemas.microsoft.com/office/powerpoint/2010/main" val="1161457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667EAE68-E101-B04C-BA8E-188C428A2DED}" type="slidenum">
              <a:rPr lang="en-US"/>
              <a:pPr>
                <a:defRPr/>
              </a:pPr>
              <a:t>‹#›</a:t>
            </a:fld>
            <a:endParaRPr lang="en-US"/>
          </a:p>
        </p:txBody>
      </p:sp>
    </p:spTree>
    <p:extLst>
      <p:ext uri="{BB962C8B-B14F-4D97-AF65-F5344CB8AC3E}">
        <p14:creationId xmlns:p14="http://schemas.microsoft.com/office/powerpoint/2010/main" val="37938468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738CAFF0-DDF5-FA45-BD2F-3B2DBFED4FC7}" type="slidenum">
              <a:rPr lang="en-US"/>
              <a:pPr>
                <a:defRPr/>
              </a:pPr>
              <a:t>‹#›</a:t>
            </a:fld>
            <a:endParaRPr lang="en-US"/>
          </a:p>
        </p:txBody>
      </p:sp>
    </p:spTree>
    <p:extLst>
      <p:ext uri="{BB962C8B-B14F-4D97-AF65-F5344CB8AC3E}">
        <p14:creationId xmlns:p14="http://schemas.microsoft.com/office/powerpoint/2010/main" val="2122148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EEE5799-4809-9346-9966-116EB7BCD260}" type="slidenum">
              <a:rPr lang="en-US"/>
              <a:pPr>
                <a:defRPr/>
              </a:pPr>
              <a:t>‹#›</a:t>
            </a:fld>
            <a:endParaRPr lang="en-US"/>
          </a:p>
        </p:txBody>
      </p:sp>
    </p:spTree>
    <p:extLst>
      <p:ext uri="{BB962C8B-B14F-4D97-AF65-F5344CB8AC3E}">
        <p14:creationId xmlns:p14="http://schemas.microsoft.com/office/powerpoint/2010/main" val="2764252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CC17188-CA90-484E-9AB5-1BF43BCC7EC4}" type="slidenum">
              <a:rPr lang="en-US"/>
              <a:pPr>
                <a:defRPr/>
              </a:pPr>
              <a:t>‹#›</a:t>
            </a:fld>
            <a:endParaRPr lang="en-US"/>
          </a:p>
        </p:txBody>
      </p:sp>
    </p:spTree>
    <p:extLst>
      <p:ext uri="{BB962C8B-B14F-4D97-AF65-F5344CB8AC3E}">
        <p14:creationId xmlns:p14="http://schemas.microsoft.com/office/powerpoint/2010/main" val="28924506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724F1A5-D8B2-0B48-AB02-F80FCBC6EC61}" type="slidenum">
              <a:rPr lang="en-US"/>
              <a:pPr>
                <a:defRPr/>
              </a:pPr>
              <a:t>‹#›</a:t>
            </a:fld>
            <a:endParaRPr lang="en-US"/>
          </a:p>
        </p:txBody>
      </p:sp>
    </p:spTree>
    <p:extLst>
      <p:ext uri="{BB962C8B-B14F-4D97-AF65-F5344CB8AC3E}">
        <p14:creationId xmlns:p14="http://schemas.microsoft.com/office/powerpoint/2010/main" val="41587950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BFDE137-C734-F041-920B-CB8B456A2D35}" type="slidenum">
              <a:rPr lang="en-US"/>
              <a:pPr>
                <a:defRPr/>
              </a:pPr>
              <a:t>‹#›</a:t>
            </a:fld>
            <a:endParaRPr lang="en-US"/>
          </a:p>
        </p:txBody>
      </p:sp>
    </p:spTree>
    <p:extLst>
      <p:ext uri="{BB962C8B-B14F-4D97-AF65-F5344CB8AC3E}">
        <p14:creationId xmlns:p14="http://schemas.microsoft.com/office/powerpoint/2010/main" val="17552638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12700"/>
            <a:ext cx="9156700" cy="6870700"/>
            <a:chOff x="0" y="-8"/>
            <a:chExt cx="5768" cy="4328"/>
          </a:xfrm>
        </p:grpSpPr>
        <p:sp>
          <p:nvSpPr>
            <p:cNvPr id="5" name="Rectangle 1027"/>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 name="Rectangle 1028"/>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Arial" pitchFamily="-128" charset="0"/>
                <a:ea typeface="+mn-ea"/>
                <a:cs typeface="+mn-cs"/>
              </a:endParaRPr>
            </a:p>
          </p:txBody>
        </p:sp>
        <p:sp>
          <p:nvSpPr>
            <p:cNvPr id="7" name="Freeform 1029"/>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 name="Freeform 1030"/>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 name="Freeform 1031"/>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 name="Freeform 1032"/>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1" name="Freeform 1033"/>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 name="Freeform 1034"/>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 name="Freeform 1035"/>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 name="Freeform 1036"/>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5" name="Freeform 1037"/>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 name="Freeform 1038"/>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7" name="Freeform 1039"/>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 name="Freeform 1040"/>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9" name="Freeform 1041"/>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0" name="Freeform 1042"/>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1" name="Freeform 1043"/>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 name="Freeform 1044"/>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3" name="Freeform 1045"/>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24" name="Picture 1046" descr="Topbanx"/>
            <p:cNvPicPr>
              <a:picLocks noChangeAspect="1" noChangeArrowheads="1"/>
            </p:cNvPicPr>
            <p:nvPr/>
          </p:nvPicPr>
          <p:blipFill>
            <a:blip r:embed="rId2">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1047"/>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26" name="Line 1048"/>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xmlns="">
                <a:noFill/>
              </a14:hiddenFill>
            </a:ext>
          </a:extLst>
        </p:spPr>
        <p:txBody>
          <a:bodyPr wrap="none" anchor="ctr"/>
          <a:lstStyle/>
          <a:p>
            <a:endParaRPr lang="en-US"/>
          </a:p>
        </p:txBody>
      </p:sp>
      <p:grpSp>
        <p:nvGrpSpPr>
          <p:cNvPr id="27" name="Group 1049"/>
          <p:cNvGrpSpPr>
            <a:grpSpLocks/>
          </p:cNvGrpSpPr>
          <p:nvPr/>
        </p:nvGrpSpPr>
        <p:grpSpPr bwMode="auto">
          <a:xfrm>
            <a:off x="762000" y="3352800"/>
            <a:ext cx="457200" cy="457200"/>
            <a:chOff x="480" y="2112"/>
            <a:chExt cx="288" cy="288"/>
          </a:xfrm>
        </p:grpSpPr>
        <p:sp>
          <p:nvSpPr>
            <p:cNvPr id="28" name="Line 1050"/>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xmlns="">
                  <a:noFill/>
                </a14:hiddenFill>
              </a:ext>
            </a:extLst>
          </p:spPr>
          <p:txBody>
            <a:bodyPr wrap="none" anchor="ctr"/>
            <a:lstStyle/>
            <a:p>
              <a:endParaRPr lang="en-US"/>
            </a:p>
          </p:txBody>
        </p:sp>
        <p:sp>
          <p:nvSpPr>
            <p:cNvPr id="29" name="Oval 1051"/>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221212" name="Rectangle 1052"/>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221213" name="Rectangle 1053"/>
          <p:cNvSpPr>
            <a:spLocks noGrp="1" noChangeArrowheads="1"/>
          </p:cNvSpPr>
          <p:nvPr>
            <p:ph type="subTitle" sz="quarter" idx="1"/>
          </p:nvPr>
        </p:nvSpPr>
        <p:spPr>
          <a:xfrm>
            <a:off x="1371600" y="38862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30" name="Rectangle 1054"/>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1055"/>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1056"/>
          <p:cNvSpPr>
            <a:spLocks noGrp="1" noChangeArrowheads="1"/>
          </p:cNvSpPr>
          <p:nvPr>
            <p:ph type="sldNum" sz="quarter" idx="12"/>
          </p:nvPr>
        </p:nvSpPr>
        <p:spPr>
          <a:xfrm>
            <a:off x="7086600" y="6342063"/>
            <a:ext cx="1905000" cy="457200"/>
          </a:xfrm>
        </p:spPr>
        <p:txBody>
          <a:bodyPr/>
          <a:lstStyle>
            <a:lvl1pPr>
              <a:defRPr smtClean="0"/>
            </a:lvl1pPr>
          </a:lstStyle>
          <a:p>
            <a:pPr>
              <a:defRPr/>
            </a:pPr>
            <a:fld id="{BB747179-0D5B-7042-9B44-79F3B67A3CAB}" type="slidenum">
              <a:rPr lang="en-US"/>
              <a:pPr>
                <a:defRPr/>
              </a:pPr>
              <a:t>‹#›</a:t>
            </a:fld>
            <a:endParaRPr lang="en-US"/>
          </a:p>
        </p:txBody>
      </p:sp>
    </p:spTree>
    <p:extLst>
      <p:ext uri="{BB962C8B-B14F-4D97-AF65-F5344CB8AC3E}">
        <p14:creationId xmlns:p14="http://schemas.microsoft.com/office/powerpoint/2010/main" val="143356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B8EF0374-9765-9B46-8094-76AD142642D6}" type="slidenum">
              <a:rPr lang="en-US"/>
              <a:pPr>
                <a:defRPr/>
              </a:pPr>
              <a:t>‹#›</a:t>
            </a:fld>
            <a:endParaRPr lang="en-US"/>
          </a:p>
        </p:txBody>
      </p:sp>
    </p:spTree>
    <p:extLst>
      <p:ext uri="{BB962C8B-B14F-4D97-AF65-F5344CB8AC3E}">
        <p14:creationId xmlns:p14="http://schemas.microsoft.com/office/powerpoint/2010/main" val="9570087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812A9CB9-9D8F-9C4B-ACF6-BF1F642D552F}" type="slidenum">
              <a:rPr lang="en-US"/>
              <a:pPr>
                <a:defRPr/>
              </a:pPr>
              <a:t>‹#›</a:t>
            </a:fld>
            <a:endParaRPr lang="en-US"/>
          </a:p>
        </p:txBody>
      </p:sp>
    </p:spTree>
    <p:extLst>
      <p:ext uri="{BB962C8B-B14F-4D97-AF65-F5344CB8AC3E}">
        <p14:creationId xmlns:p14="http://schemas.microsoft.com/office/powerpoint/2010/main" val="3786303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56CDA2-857A-BF4B-AEB6-35A99631B85C}" type="slidenum">
              <a:rPr lang="en-US"/>
              <a:pPr>
                <a:defRPr/>
              </a:pPr>
              <a:t>‹#›</a:t>
            </a:fld>
            <a:endParaRPr lang="en-US"/>
          </a:p>
        </p:txBody>
      </p:sp>
    </p:spTree>
    <p:extLst>
      <p:ext uri="{BB962C8B-B14F-4D97-AF65-F5344CB8AC3E}">
        <p14:creationId xmlns:p14="http://schemas.microsoft.com/office/powerpoint/2010/main" val="31207379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8F9953A8-4811-9545-86C5-941B1D45E5C9}" type="slidenum">
              <a:rPr lang="en-US"/>
              <a:pPr>
                <a:defRPr/>
              </a:pPr>
              <a:t>‹#›</a:t>
            </a:fld>
            <a:endParaRPr lang="en-US"/>
          </a:p>
        </p:txBody>
      </p:sp>
    </p:spTree>
    <p:extLst>
      <p:ext uri="{BB962C8B-B14F-4D97-AF65-F5344CB8AC3E}">
        <p14:creationId xmlns:p14="http://schemas.microsoft.com/office/powerpoint/2010/main" val="18179197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p>
        </p:txBody>
      </p:sp>
      <p:sp>
        <p:nvSpPr>
          <p:cNvPr id="8" name="Rectangle 26"/>
          <p:cNvSpPr>
            <a:spLocks noGrp="1" noChangeArrowheads="1"/>
          </p:cNvSpPr>
          <p:nvPr>
            <p:ph type="ftr" sz="quarter" idx="11"/>
          </p:nvPr>
        </p:nvSpPr>
        <p:spPr>
          <a:ln/>
        </p:spPr>
        <p:txBody>
          <a:bodyPr/>
          <a:lstStyle>
            <a:lvl1pPr>
              <a:defRPr/>
            </a:lvl1pPr>
          </a:lstStyle>
          <a:p>
            <a:pPr>
              <a:defRPr/>
            </a:pPr>
            <a:endParaRPr lang="en-US"/>
          </a:p>
        </p:txBody>
      </p:sp>
      <p:sp>
        <p:nvSpPr>
          <p:cNvPr id="9" name="Rectangle 27"/>
          <p:cNvSpPr>
            <a:spLocks noGrp="1" noChangeArrowheads="1"/>
          </p:cNvSpPr>
          <p:nvPr>
            <p:ph type="sldNum" sz="quarter" idx="12"/>
          </p:nvPr>
        </p:nvSpPr>
        <p:spPr>
          <a:ln/>
        </p:spPr>
        <p:txBody>
          <a:bodyPr/>
          <a:lstStyle>
            <a:lvl1pPr>
              <a:defRPr/>
            </a:lvl1pPr>
          </a:lstStyle>
          <a:p>
            <a:pPr>
              <a:defRPr/>
            </a:pPr>
            <a:fld id="{F629E855-A016-5548-A31B-673C093959C7}" type="slidenum">
              <a:rPr lang="en-US"/>
              <a:pPr>
                <a:defRPr/>
              </a:pPr>
              <a:t>‹#›</a:t>
            </a:fld>
            <a:endParaRPr lang="en-US"/>
          </a:p>
        </p:txBody>
      </p:sp>
    </p:spTree>
    <p:extLst>
      <p:ext uri="{BB962C8B-B14F-4D97-AF65-F5344CB8AC3E}">
        <p14:creationId xmlns:p14="http://schemas.microsoft.com/office/powerpoint/2010/main" val="33782770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p>
        </p:txBody>
      </p:sp>
      <p:sp>
        <p:nvSpPr>
          <p:cNvPr id="4" name="Rectangle 26"/>
          <p:cNvSpPr>
            <a:spLocks noGrp="1" noChangeArrowheads="1"/>
          </p:cNvSpPr>
          <p:nvPr>
            <p:ph type="ftr" sz="quarter" idx="11"/>
          </p:nvPr>
        </p:nvSpPr>
        <p:spPr>
          <a:ln/>
        </p:spPr>
        <p:txBody>
          <a:bodyPr/>
          <a:lstStyle>
            <a:lvl1pPr>
              <a:defRPr/>
            </a:lvl1pPr>
          </a:lstStyle>
          <a:p>
            <a:pPr>
              <a:defRPr/>
            </a:pPr>
            <a:endParaRPr lang="en-US"/>
          </a:p>
        </p:txBody>
      </p:sp>
      <p:sp>
        <p:nvSpPr>
          <p:cNvPr id="5" name="Rectangle 27"/>
          <p:cNvSpPr>
            <a:spLocks noGrp="1" noChangeArrowheads="1"/>
          </p:cNvSpPr>
          <p:nvPr>
            <p:ph type="sldNum" sz="quarter" idx="12"/>
          </p:nvPr>
        </p:nvSpPr>
        <p:spPr>
          <a:ln/>
        </p:spPr>
        <p:txBody>
          <a:bodyPr/>
          <a:lstStyle>
            <a:lvl1pPr>
              <a:defRPr/>
            </a:lvl1pPr>
          </a:lstStyle>
          <a:p>
            <a:pPr>
              <a:defRPr/>
            </a:pPr>
            <a:fld id="{DEE65339-14DD-2542-A241-7FF3265013F8}" type="slidenum">
              <a:rPr lang="en-US"/>
              <a:pPr>
                <a:defRPr/>
              </a:pPr>
              <a:t>‹#›</a:t>
            </a:fld>
            <a:endParaRPr lang="en-US"/>
          </a:p>
        </p:txBody>
      </p:sp>
    </p:spTree>
    <p:extLst>
      <p:ext uri="{BB962C8B-B14F-4D97-AF65-F5344CB8AC3E}">
        <p14:creationId xmlns:p14="http://schemas.microsoft.com/office/powerpoint/2010/main" val="20725082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p>
        </p:txBody>
      </p:sp>
      <p:sp>
        <p:nvSpPr>
          <p:cNvPr id="3" name="Rectangle 26"/>
          <p:cNvSpPr>
            <a:spLocks noGrp="1" noChangeArrowheads="1"/>
          </p:cNvSpPr>
          <p:nvPr>
            <p:ph type="ftr" sz="quarter" idx="11"/>
          </p:nvPr>
        </p:nvSpPr>
        <p:spPr>
          <a:ln/>
        </p:spPr>
        <p:txBody>
          <a:bodyPr/>
          <a:lstStyle>
            <a:lvl1pPr>
              <a:defRPr/>
            </a:lvl1pPr>
          </a:lstStyle>
          <a:p>
            <a:pPr>
              <a:defRPr/>
            </a:pPr>
            <a:endParaRPr lang="en-US"/>
          </a:p>
        </p:txBody>
      </p:sp>
      <p:sp>
        <p:nvSpPr>
          <p:cNvPr id="4" name="Rectangle 27"/>
          <p:cNvSpPr>
            <a:spLocks noGrp="1" noChangeArrowheads="1"/>
          </p:cNvSpPr>
          <p:nvPr>
            <p:ph type="sldNum" sz="quarter" idx="12"/>
          </p:nvPr>
        </p:nvSpPr>
        <p:spPr>
          <a:ln/>
        </p:spPr>
        <p:txBody>
          <a:bodyPr/>
          <a:lstStyle>
            <a:lvl1pPr>
              <a:defRPr/>
            </a:lvl1pPr>
          </a:lstStyle>
          <a:p>
            <a:pPr>
              <a:defRPr/>
            </a:pPr>
            <a:fld id="{8D2D6926-8B94-8F46-BDD5-7913F15E94CC}" type="slidenum">
              <a:rPr lang="en-US"/>
              <a:pPr>
                <a:defRPr/>
              </a:pPr>
              <a:t>‹#›</a:t>
            </a:fld>
            <a:endParaRPr lang="en-US"/>
          </a:p>
        </p:txBody>
      </p:sp>
    </p:spTree>
    <p:extLst>
      <p:ext uri="{BB962C8B-B14F-4D97-AF65-F5344CB8AC3E}">
        <p14:creationId xmlns:p14="http://schemas.microsoft.com/office/powerpoint/2010/main" val="10997735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7302514A-4E0E-C641-9A55-0661D43C8B2E}" type="slidenum">
              <a:rPr lang="en-US"/>
              <a:pPr>
                <a:defRPr/>
              </a:pPr>
              <a:t>‹#›</a:t>
            </a:fld>
            <a:endParaRPr lang="en-US"/>
          </a:p>
        </p:txBody>
      </p:sp>
    </p:spTree>
    <p:extLst>
      <p:ext uri="{BB962C8B-B14F-4D97-AF65-F5344CB8AC3E}">
        <p14:creationId xmlns:p14="http://schemas.microsoft.com/office/powerpoint/2010/main" val="30480205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81DC08BC-B768-4B4C-ABC3-147B46C7B19F}" type="slidenum">
              <a:rPr lang="en-US"/>
              <a:pPr>
                <a:defRPr/>
              </a:pPr>
              <a:t>‹#›</a:t>
            </a:fld>
            <a:endParaRPr lang="en-US"/>
          </a:p>
        </p:txBody>
      </p:sp>
    </p:spTree>
    <p:extLst>
      <p:ext uri="{BB962C8B-B14F-4D97-AF65-F5344CB8AC3E}">
        <p14:creationId xmlns:p14="http://schemas.microsoft.com/office/powerpoint/2010/main" val="23546670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D4A9DE2E-7723-C047-988C-C0C1C78E738A}" type="slidenum">
              <a:rPr lang="en-US"/>
              <a:pPr>
                <a:defRPr/>
              </a:pPr>
              <a:t>‹#›</a:t>
            </a:fld>
            <a:endParaRPr lang="en-US"/>
          </a:p>
        </p:txBody>
      </p:sp>
    </p:spTree>
    <p:extLst>
      <p:ext uri="{BB962C8B-B14F-4D97-AF65-F5344CB8AC3E}">
        <p14:creationId xmlns:p14="http://schemas.microsoft.com/office/powerpoint/2010/main" val="7651181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38C35004-7618-0246-AAB4-99BBF2C85C3E}" type="slidenum">
              <a:rPr lang="en-US"/>
              <a:pPr>
                <a:defRPr/>
              </a:pPr>
              <a:t>‹#›</a:t>
            </a:fld>
            <a:endParaRPr lang="en-US"/>
          </a:p>
        </p:txBody>
      </p:sp>
    </p:spTree>
    <p:extLst>
      <p:ext uri="{BB962C8B-B14F-4D97-AF65-F5344CB8AC3E}">
        <p14:creationId xmlns:p14="http://schemas.microsoft.com/office/powerpoint/2010/main" val="1153266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7FCD4D15-2FCD-634D-8FB8-3237FA37A4D4}" type="slidenum">
              <a:rPr lang="en-US"/>
              <a:pPr>
                <a:defRPr/>
              </a:pPr>
              <a:t>‹#›</a:t>
            </a:fld>
            <a:endParaRPr lang="en-US"/>
          </a:p>
        </p:txBody>
      </p:sp>
    </p:spTree>
    <p:extLst>
      <p:ext uri="{BB962C8B-B14F-4D97-AF65-F5344CB8AC3E}">
        <p14:creationId xmlns:p14="http://schemas.microsoft.com/office/powerpoint/2010/main" val="39303963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latin typeface="Arial" pitchFamily="-128" charset="0"/>
              <a:ea typeface="+mn-ea"/>
              <a:cs typeface="+mn-cs"/>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miter lim="800000"/>
                <a:headEnd type="none" w="sm" len="sm"/>
                <a:tailEnd type="none" w="sm" len="sm"/>
              </a14:hiddenLine>
            </a:ext>
          </a:extLst>
        </p:spPr>
        <p:txBody>
          <a:bodyPr wrap="none" anchor="ctr"/>
          <a:lstStyle/>
          <a:p>
            <a:endParaRPr lang="en-US"/>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04811"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04812"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p>
        </p:txBody>
      </p:sp>
      <p:sp>
        <p:nvSpPr>
          <p:cNvPr id="14" name="Rectangle 14"/>
          <p:cNvSpPr>
            <a:spLocks noGrp="1" noChangeArrowheads="1"/>
          </p:cNvSpPr>
          <p:nvPr>
            <p:ph type="ftr" sz="quarter" idx="11"/>
          </p:nvPr>
        </p:nvSpPr>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smtClean="0"/>
            </a:lvl1pPr>
          </a:lstStyle>
          <a:p>
            <a:pPr>
              <a:defRPr/>
            </a:pPr>
            <a:fld id="{0F9C2C6A-3749-3541-98D3-C2FB9134FA99}" type="slidenum">
              <a:rPr lang="en-US"/>
              <a:pPr>
                <a:defRPr/>
              </a:pPr>
              <a:t>‹#›</a:t>
            </a:fld>
            <a:endParaRPr lang="en-US"/>
          </a:p>
        </p:txBody>
      </p:sp>
    </p:spTree>
    <p:extLst>
      <p:ext uri="{BB962C8B-B14F-4D97-AF65-F5344CB8AC3E}">
        <p14:creationId xmlns:p14="http://schemas.microsoft.com/office/powerpoint/2010/main" val="97588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4BF737-F8BC-2847-A058-2755E600D17B}" type="slidenum">
              <a:rPr lang="en-US"/>
              <a:pPr>
                <a:defRPr/>
              </a:pPr>
              <a:t>‹#›</a:t>
            </a:fld>
            <a:endParaRPr lang="en-US"/>
          </a:p>
        </p:txBody>
      </p:sp>
    </p:spTree>
    <p:extLst>
      <p:ext uri="{BB962C8B-B14F-4D97-AF65-F5344CB8AC3E}">
        <p14:creationId xmlns:p14="http://schemas.microsoft.com/office/powerpoint/2010/main" val="12374273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FB1E5F1C-FD9C-1640-A796-1CA1F8DBA030}" type="slidenum">
              <a:rPr lang="en-US"/>
              <a:pPr>
                <a:defRPr/>
              </a:pPr>
              <a:t>‹#›</a:t>
            </a:fld>
            <a:endParaRPr lang="en-US"/>
          </a:p>
        </p:txBody>
      </p:sp>
    </p:spTree>
    <p:extLst>
      <p:ext uri="{BB962C8B-B14F-4D97-AF65-F5344CB8AC3E}">
        <p14:creationId xmlns:p14="http://schemas.microsoft.com/office/powerpoint/2010/main" val="29758298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D324C192-0BEA-1A47-811F-C37326C727DC}" type="slidenum">
              <a:rPr lang="en-US"/>
              <a:pPr>
                <a:defRPr/>
              </a:pPr>
              <a:t>‹#›</a:t>
            </a:fld>
            <a:endParaRPr lang="en-US"/>
          </a:p>
        </p:txBody>
      </p:sp>
    </p:spTree>
    <p:extLst>
      <p:ext uri="{BB962C8B-B14F-4D97-AF65-F5344CB8AC3E}">
        <p14:creationId xmlns:p14="http://schemas.microsoft.com/office/powerpoint/2010/main" val="40104037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149DB4A9-59F8-8748-BE01-531F7ADDF23F}" type="slidenum">
              <a:rPr lang="en-US"/>
              <a:pPr>
                <a:defRPr/>
              </a:pPr>
              <a:t>‹#›</a:t>
            </a:fld>
            <a:endParaRPr lang="en-US"/>
          </a:p>
        </p:txBody>
      </p:sp>
    </p:spTree>
    <p:extLst>
      <p:ext uri="{BB962C8B-B14F-4D97-AF65-F5344CB8AC3E}">
        <p14:creationId xmlns:p14="http://schemas.microsoft.com/office/powerpoint/2010/main" val="20723048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7"/>
          <p:cNvSpPr>
            <a:spLocks noGrp="1" noChangeArrowheads="1"/>
          </p:cNvSpPr>
          <p:nvPr>
            <p:ph type="dt" sz="half" idx="10"/>
          </p:nvPr>
        </p:nvSpPr>
        <p:spPr>
          <a:ln/>
        </p:spPr>
        <p:txBody>
          <a:bodyPr/>
          <a:lstStyle>
            <a:lvl1pPr>
              <a:defRPr/>
            </a:lvl1pPr>
          </a:lstStyle>
          <a:p>
            <a:pPr>
              <a:defRPr/>
            </a:pPr>
            <a:endParaRPr lang="en-US"/>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p>
        </p:txBody>
      </p:sp>
      <p:sp>
        <p:nvSpPr>
          <p:cNvPr id="9" name="Rectangle 1039"/>
          <p:cNvSpPr>
            <a:spLocks noGrp="1" noChangeArrowheads="1"/>
          </p:cNvSpPr>
          <p:nvPr>
            <p:ph type="sldNum" sz="quarter" idx="12"/>
          </p:nvPr>
        </p:nvSpPr>
        <p:spPr>
          <a:ln/>
        </p:spPr>
        <p:txBody>
          <a:bodyPr/>
          <a:lstStyle>
            <a:lvl1pPr>
              <a:defRPr/>
            </a:lvl1pPr>
          </a:lstStyle>
          <a:p>
            <a:pPr>
              <a:defRPr/>
            </a:pPr>
            <a:fld id="{8F064B23-AA26-8B4B-BEA0-9495BEA49262}" type="slidenum">
              <a:rPr lang="en-US"/>
              <a:pPr>
                <a:defRPr/>
              </a:pPr>
              <a:t>‹#›</a:t>
            </a:fld>
            <a:endParaRPr lang="en-US"/>
          </a:p>
        </p:txBody>
      </p:sp>
    </p:spTree>
    <p:extLst>
      <p:ext uri="{BB962C8B-B14F-4D97-AF65-F5344CB8AC3E}">
        <p14:creationId xmlns:p14="http://schemas.microsoft.com/office/powerpoint/2010/main" val="2321213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7"/>
          <p:cNvSpPr>
            <a:spLocks noGrp="1" noChangeArrowheads="1"/>
          </p:cNvSpPr>
          <p:nvPr>
            <p:ph type="dt" sz="half" idx="10"/>
          </p:nvPr>
        </p:nvSpPr>
        <p:spPr>
          <a:ln/>
        </p:spPr>
        <p:txBody>
          <a:bodyPr/>
          <a:lstStyle>
            <a:lvl1pPr>
              <a:defRPr/>
            </a:lvl1pPr>
          </a:lstStyle>
          <a:p>
            <a:pPr>
              <a:defRPr/>
            </a:pPr>
            <a:endParaRPr lang="en-US"/>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p>
        </p:txBody>
      </p:sp>
      <p:sp>
        <p:nvSpPr>
          <p:cNvPr id="5" name="Rectangle 1039"/>
          <p:cNvSpPr>
            <a:spLocks noGrp="1" noChangeArrowheads="1"/>
          </p:cNvSpPr>
          <p:nvPr>
            <p:ph type="sldNum" sz="quarter" idx="12"/>
          </p:nvPr>
        </p:nvSpPr>
        <p:spPr>
          <a:ln/>
        </p:spPr>
        <p:txBody>
          <a:bodyPr/>
          <a:lstStyle>
            <a:lvl1pPr>
              <a:defRPr/>
            </a:lvl1pPr>
          </a:lstStyle>
          <a:p>
            <a:pPr>
              <a:defRPr/>
            </a:pPr>
            <a:fld id="{7624FE3C-5792-814B-91BC-A07EF6141D77}" type="slidenum">
              <a:rPr lang="en-US"/>
              <a:pPr>
                <a:defRPr/>
              </a:pPr>
              <a:t>‹#›</a:t>
            </a:fld>
            <a:endParaRPr lang="en-US"/>
          </a:p>
        </p:txBody>
      </p:sp>
    </p:spTree>
    <p:extLst>
      <p:ext uri="{BB962C8B-B14F-4D97-AF65-F5344CB8AC3E}">
        <p14:creationId xmlns:p14="http://schemas.microsoft.com/office/powerpoint/2010/main" val="40460307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p>
        </p:txBody>
      </p:sp>
      <p:sp>
        <p:nvSpPr>
          <p:cNvPr id="4" name="Rectangle 1039"/>
          <p:cNvSpPr>
            <a:spLocks noGrp="1" noChangeArrowheads="1"/>
          </p:cNvSpPr>
          <p:nvPr>
            <p:ph type="sldNum" sz="quarter" idx="12"/>
          </p:nvPr>
        </p:nvSpPr>
        <p:spPr>
          <a:ln/>
        </p:spPr>
        <p:txBody>
          <a:bodyPr/>
          <a:lstStyle>
            <a:lvl1pPr>
              <a:defRPr/>
            </a:lvl1pPr>
          </a:lstStyle>
          <a:p>
            <a:pPr>
              <a:defRPr/>
            </a:pPr>
            <a:fld id="{AC3FFDBE-AC58-6848-BD65-504B514E5E8A}" type="slidenum">
              <a:rPr lang="en-US"/>
              <a:pPr>
                <a:defRPr/>
              </a:pPr>
              <a:t>‹#›</a:t>
            </a:fld>
            <a:endParaRPr lang="en-US"/>
          </a:p>
        </p:txBody>
      </p:sp>
    </p:spTree>
    <p:extLst>
      <p:ext uri="{BB962C8B-B14F-4D97-AF65-F5344CB8AC3E}">
        <p14:creationId xmlns:p14="http://schemas.microsoft.com/office/powerpoint/2010/main" val="19232977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2874A318-E655-A444-B7F3-FE7ED7A0D70E}" type="slidenum">
              <a:rPr lang="en-US"/>
              <a:pPr>
                <a:defRPr/>
              </a:pPr>
              <a:t>‹#›</a:t>
            </a:fld>
            <a:endParaRPr lang="en-US"/>
          </a:p>
        </p:txBody>
      </p:sp>
    </p:spTree>
    <p:extLst>
      <p:ext uri="{BB962C8B-B14F-4D97-AF65-F5344CB8AC3E}">
        <p14:creationId xmlns:p14="http://schemas.microsoft.com/office/powerpoint/2010/main" val="13186641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A7241AC4-3C5E-6047-8D2C-F263CDFAB721}" type="slidenum">
              <a:rPr lang="en-US"/>
              <a:pPr>
                <a:defRPr/>
              </a:pPr>
              <a:t>‹#›</a:t>
            </a:fld>
            <a:endParaRPr lang="en-US"/>
          </a:p>
        </p:txBody>
      </p:sp>
    </p:spTree>
    <p:extLst>
      <p:ext uri="{BB962C8B-B14F-4D97-AF65-F5344CB8AC3E}">
        <p14:creationId xmlns:p14="http://schemas.microsoft.com/office/powerpoint/2010/main" val="12791257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D8E11618-B1E9-9748-82B0-7FECD284874B}" type="slidenum">
              <a:rPr lang="en-US"/>
              <a:pPr>
                <a:defRPr/>
              </a:pPr>
              <a:t>‹#›</a:t>
            </a:fld>
            <a:endParaRPr lang="en-US"/>
          </a:p>
        </p:txBody>
      </p:sp>
    </p:spTree>
    <p:extLst>
      <p:ext uri="{BB962C8B-B14F-4D97-AF65-F5344CB8AC3E}">
        <p14:creationId xmlns:p14="http://schemas.microsoft.com/office/powerpoint/2010/main" val="486828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161B424B-81CB-ED4C-9E43-5E26072471F1}" type="slidenum">
              <a:rPr lang="en-US"/>
              <a:pPr>
                <a:defRPr/>
              </a:pPr>
              <a:t>‹#›</a:t>
            </a:fld>
            <a:endParaRPr lang="en-US"/>
          </a:p>
        </p:txBody>
      </p:sp>
    </p:spTree>
    <p:extLst>
      <p:ext uri="{BB962C8B-B14F-4D97-AF65-F5344CB8AC3E}">
        <p14:creationId xmlns:p14="http://schemas.microsoft.com/office/powerpoint/2010/main" val="3601431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14680D6-6D8F-A340-B8D9-0DF81AB43332}" type="slidenum">
              <a:rPr lang="en-US"/>
              <a:pPr>
                <a:defRPr/>
              </a:pPr>
              <a:t>‹#›</a:t>
            </a:fld>
            <a:endParaRPr lang="en-US"/>
          </a:p>
        </p:txBody>
      </p:sp>
    </p:spTree>
    <p:extLst>
      <p:ext uri="{BB962C8B-B14F-4D97-AF65-F5344CB8AC3E}">
        <p14:creationId xmlns:p14="http://schemas.microsoft.com/office/powerpoint/2010/main" val="31981569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4D7BF6C7-8EC8-1841-9284-8965A18CB5C8}" type="slidenum">
              <a:rPr lang="en-US"/>
              <a:pPr>
                <a:defRPr/>
              </a:pPr>
              <a:t>‹#›</a:t>
            </a:fld>
            <a:endParaRPr lang="en-US"/>
          </a:p>
        </p:txBody>
      </p:sp>
    </p:spTree>
    <p:extLst>
      <p:ext uri="{BB962C8B-B14F-4D97-AF65-F5344CB8AC3E}">
        <p14:creationId xmlns:p14="http://schemas.microsoft.com/office/powerpoint/2010/main" val="9778375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0E5F7C4E-1353-994F-BF97-9496696CB8EF}" type="slidenum">
              <a:rPr lang="en-US"/>
              <a:pPr>
                <a:defRPr/>
              </a:pPr>
              <a:t>‹#›</a:t>
            </a:fld>
            <a:endParaRPr lang="en-US"/>
          </a:p>
        </p:txBody>
      </p:sp>
    </p:spTree>
    <p:extLst>
      <p:ext uri="{BB962C8B-B14F-4D97-AF65-F5344CB8AC3E}">
        <p14:creationId xmlns:p14="http://schemas.microsoft.com/office/powerpoint/2010/main" val="7250286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8448BF9C-F51F-BE43-8DC7-EC5D343943B1}" type="slidenum">
              <a:rPr lang="en-US"/>
              <a:pPr>
                <a:defRPr/>
              </a:pPr>
              <a:t>‹#›</a:t>
            </a:fld>
            <a:endParaRPr lang="en-US"/>
          </a:p>
        </p:txBody>
      </p:sp>
    </p:spTree>
    <p:extLst>
      <p:ext uri="{BB962C8B-B14F-4D97-AF65-F5344CB8AC3E}">
        <p14:creationId xmlns:p14="http://schemas.microsoft.com/office/powerpoint/2010/main" val="38089803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5D1D8576-EE93-AE4F-9E3E-2634C51EEC23}" type="slidenum">
              <a:rPr lang="en-US"/>
              <a:pPr>
                <a:defRPr/>
              </a:pPr>
              <a:t>‹#›</a:t>
            </a:fld>
            <a:endParaRPr lang="en-US"/>
          </a:p>
        </p:txBody>
      </p:sp>
    </p:spTree>
    <p:extLst>
      <p:ext uri="{BB962C8B-B14F-4D97-AF65-F5344CB8AC3E}">
        <p14:creationId xmlns:p14="http://schemas.microsoft.com/office/powerpoint/2010/main" val="42768569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DCA64A00-54AF-554A-A549-DEC8E5A9BDAC}" type="slidenum">
              <a:rPr lang="en-US"/>
              <a:pPr>
                <a:defRPr/>
              </a:pPr>
              <a:t>‹#›</a:t>
            </a:fld>
            <a:endParaRPr lang="en-US"/>
          </a:p>
        </p:txBody>
      </p:sp>
    </p:spTree>
    <p:extLst>
      <p:ext uri="{BB962C8B-B14F-4D97-AF65-F5344CB8AC3E}">
        <p14:creationId xmlns:p14="http://schemas.microsoft.com/office/powerpoint/2010/main" val="31480859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40A60C2D-7D51-FE4D-BBE6-DA9D11C6FDDD}" type="slidenum">
              <a:rPr lang="en-US"/>
              <a:pPr>
                <a:defRPr/>
              </a:pPr>
              <a:t>‹#›</a:t>
            </a:fld>
            <a:endParaRPr lang="en-US"/>
          </a:p>
        </p:txBody>
      </p:sp>
    </p:spTree>
    <p:extLst>
      <p:ext uri="{BB962C8B-B14F-4D97-AF65-F5344CB8AC3E}">
        <p14:creationId xmlns:p14="http://schemas.microsoft.com/office/powerpoint/2010/main" val="5563354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97EF63DD-CF34-6245-BD7C-92220E32ADB0}" type="slidenum">
              <a:rPr lang="en-US"/>
              <a:pPr>
                <a:defRPr/>
              </a:pPr>
              <a:t>‹#›</a:t>
            </a:fld>
            <a:endParaRPr lang="en-US"/>
          </a:p>
        </p:txBody>
      </p:sp>
    </p:spTree>
    <p:extLst>
      <p:ext uri="{BB962C8B-B14F-4D97-AF65-F5344CB8AC3E}">
        <p14:creationId xmlns:p14="http://schemas.microsoft.com/office/powerpoint/2010/main" val="30467527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BDE5C4BD-F989-0B41-A20B-91057BB01D07}" type="slidenum">
              <a:rPr lang="en-US"/>
              <a:pPr>
                <a:defRPr/>
              </a:pPr>
              <a:t>‹#›</a:t>
            </a:fld>
            <a:endParaRPr lang="en-US"/>
          </a:p>
        </p:txBody>
      </p:sp>
    </p:spTree>
    <p:extLst>
      <p:ext uri="{BB962C8B-B14F-4D97-AF65-F5344CB8AC3E}">
        <p14:creationId xmlns:p14="http://schemas.microsoft.com/office/powerpoint/2010/main" val="11595618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03066A97-C241-9049-B779-674F8CD81680}" type="slidenum">
              <a:rPr lang="en-US"/>
              <a:pPr>
                <a:defRPr/>
              </a:pPr>
              <a:t>‹#›</a:t>
            </a:fld>
            <a:endParaRPr lang="en-US"/>
          </a:p>
        </p:txBody>
      </p:sp>
    </p:spTree>
    <p:extLst>
      <p:ext uri="{BB962C8B-B14F-4D97-AF65-F5344CB8AC3E}">
        <p14:creationId xmlns:p14="http://schemas.microsoft.com/office/powerpoint/2010/main" val="29052089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DC71E379-21DB-2E4E-8A2A-9A1F89263041}" type="slidenum">
              <a:rPr lang="en-US"/>
              <a:pPr>
                <a:defRPr/>
              </a:pPr>
              <a:t>‹#›</a:t>
            </a:fld>
            <a:endParaRPr lang="en-US"/>
          </a:p>
        </p:txBody>
      </p:sp>
    </p:spTree>
    <p:extLst>
      <p:ext uri="{BB962C8B-B14F-4D97-AF65-F5344CB8AC3E}">
        <p14:creationId xmlns:p14="http://schemas.microsoft.com/office/powerpoint/2010/main" val="3048865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87F947F-B1B0-1740-BB19-76070C42D9A1}" type="slidenum">
              <a:rPr lang="en-US"/>
              <a:pPr>
                <a:defRPr/>
              </a:pPr>
              <a:t>‹#›</a:t>
            </a:fld>
            <a:endParaRPr lang="en-US"/>
          </a:p>
        </p:txBody>
      </p:sp>
    </p:spTree>
    <p:extLst>
      <p:ext uri="{BB962C8B-B14F-4D97-AF65-F5344CB8AC3E}">
        <p14:creationId xmlns:p14="http://schemas.microsoft.com/office/powerpoint/2010/main" val="31596466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50065760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48527491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746752376"/>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709352840"/>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5924810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46952451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51904633"/>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24973542"/>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5408940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75186075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4EE963F-6DDF-2544-AA3E-D2E7A5282EA0}" type="slidenum">
              <a:rPr lang="en-US"/>
              <a:pPr>
                <a:defRPr/>
              </a:pPr>
              <a:t>‹#›</a:t>
            </a:fld>
            <a:endParaRPr lang="en-US"/>
          </a:p>
        </p:txBody>
      </p:sp>
    </p:spTree>
    <p:extLst>
      <p:ext uri="{BB962C8B-B14F-4D97-AF65-F5344CB8AC3E}">
        <p14:creationId xmlns:p14="http://schemas.microsoft.com/office/powerpoint/2010/main" val="7138346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C3E8D7-CCD9-B84D-9F46-81BBD9009132}" type="slidenum">
              <a:rPr lang="en-US"/>
              <a:pPr>
                <a:defRPr/>
              </a:pPr>
              <a:t>‹#›</a:t>
            </a:fld>
            <a:endParaRPr lang="en-US"/>
          </a:p>
        </p:txBody>
      </p:sp>
    </p:spTree>
    <p:extLst>
      <p:ext uri="{BB962C8B-B14F-4D97-AF65-F5344CB8AC3E}">
        <p14:creationId xmlns:p14="http://schemas.microsoft.com/office/powerpoint/2010/main" val="318981646"/>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3D50E-B55F-5745-98C7-350A181AA9AF}" type="slidenum">
              <a:rPr lang="en-US"/>
              <a:pPr>
                <a:defRPr/>
              </a:pPr>
              <a:t>‹#›</a:t>
            </a:fld>
            <a:endParaRPr lang="en-US"/>
          </a:p>
        </p:txBody>
      </p:sp>
    </p:spTree>
    <p:extLst>
      <p:ext uri="{BB962C8B-B14F-4D97-AF65-F5344CB8AC3E}">
        <p14:creationId xmlns:p14="http://schemas.microsoft.com/office/powerpoint/2010/main" val="850401560"/>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394DB2-975C-F546-8F4A-B71D11961EBC}" type="slidenum">
              <a:rPr lang="en-US"/>
              <a:pPr>
                <a:defRPr/>
              </a:pPr>
              <a:t>‹#›</a:t>
            </a:fld>
            <a:endParaRPr lang="en-US"/>
          </a:p>
        </p:txBody>
      </p:sp>
    </p:spTree>
    <p:extLst>
      <p:ext uri="{BB962C8B-B14F-4D97-AF65-F5344CB8AC3E}">
        <p14:creationId xmlns:p14="http://schemas.microsoft.com/office/powerpoint/2010/main" val="1405281669"/>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931537-D8BA-694E-82D4-7941F553459D}" type="slidenum">
              <a:rPr lang="en-US"/>
              <a:pPr>
                <a:defRPr/>
              </a:pPr>
              <a:t>‹#›</a:t>
            </a:fld>
            <a:endParaRPr lang="en-US"/>
          </a:p>
        </p:txBody>
      </p:sp>
    </p:spTree>
    <p:extLst>
      <p:ext uri="{BB962C8B-B14F-4D97-AF65-F5344CB8AC3E}">
        <p14:creationId xmlns:p14="http://schemas.microsoft.com/office/powerpoint/2010/main" val="1197796792"/>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15A97B-5DAB-0B41-8189-35EB393F37F6}" type="slidenum">
              <a:rPr lang="en-US"/>
              <a:pPr>
                <a:defRPr/>
              </a:pPr>
              <a:t>‹#›</a:t>
            </a:fld>
            <a:endParaRPr lang="en-US"/>
          </a:p>
        </p:txBody>
      </p:sp>
    </p:spTree>
    <p:extLst>
      <p:ext uri="{BB962C8B-B14F-4D97-AF65-F5344CB8AC3E}">
        <p14:creationId xmlns:p14="http://schemas.microsoft.com/office/powerpoint/2010/main" val="2647546314"/>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8C6BB5-1234-0142-BCBF-7D187847F235}" type="slidenum">
              <a:rPr lang="en-US"/>
              <a:pPr>
                <a:defRPr/>
              </a:pPr>
              <a:t>‹#›</a:t>
            </a:fld>
            <a:endParaRPr lang="en-US"/>
          </a:p>
        </p:txBody>
      </p:sp>
    </p:spTree>
    <p:extLst>
      <p:ext uri="{BB962C8B-B14F-4D97-AF65-F5344CB8AC3E}">
        <p14:creationId xmlns:p14="http://schemas.microsoft.com/office/powerpoint/2010/main" val="3809617900"/>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DFA1B8-B1A8-DF45-BA85-36066F628F53}" type="slidenum">
              <a:rPr lang="en-US"/>
              <a:pPr>
                <a:defRPr/>
              </a:pPr>
              <a:t>‹#›</a:t>
            </a:fld>
            <a:endParaRPr lang="en-US"/>
          </a:p>
        </p:txBody>
      </p:sp>
    </p:spTree>
    <p:extLst>
      <p:ext uri="{BB962C8B-B14F-4D97-AF65-F5344CB8AC3E}">
        <p14:creationId xmlns:p14="http://schemas.microsoft.com/office/powerpoint/2010/main" val="3370617194"/>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04F878-4C2A-4342-833A-760FFA504D18}" type="slidenum">
              <a:rPr lang="en-US"/>
              <a:pPr>
                <a:defRPr/>
              </a:pPr>
              <a:t>‹#›</a:t>
            </a:fld>
            <a:endParaRPr lang="en-US"/>
          </a:p>
        </p:txBody>
      </p:sp>
    </p:spTree>
    <p:extLst>
      <p:ext uri="{BB962C8B-B14F-4D97-AF65-F5344CB8AC3E}">
        <p14:creationId xmlns:p14="http://schemas.microsoft.com/office/powerpoint/2010/main" val="3273032760"/>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331FEB-66F6-8B4B-9B36-6CC9E6B7AC74}" type="slidenum">
              <a:rPr lang="en-US"/>
              <a:pPr>
                <a:defRPr/>
              </a:pPr>
              <a:t>‹#›</a:t>
            </a:fld>
            <a:endParaRPr lang="en-US"/>
          </a:p>
        </p:txBody>
      </p:sp>
    </p:spTree>
    <p:extLst>
      <p:ext uri="{BB962C8B-B14F-4D97-AF65-F5344CB8AC3E}">
        <p14:creationId xmlns:p14="http://schemas.microsoft.com/office/powerpoint/2010/main" val="1773250137"/>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16CC51-CBC4-C44D-AF9A-C47727A698FC}" type="slidenum">
              <a:rPr lang="en-US"/>
              <a:pPr>
                <a:defRPr/>
              </a:pPr>
              <a:t>‹#›</a:t>
            </a:fld>
            <a:endParaRPr lang="en-US"/>
          </a:p>
        </p:txBody>
      </p:sp>
    </p:spTree>
    <p:extLst>
      <p:ext uri="{BB962C8B-B14F-4D97-AF65-F5344CB8AC3E}">
        <p14:creationId xmlns:p14="http://schemas.microsoft.com/office/powerpoint/2010/main" val="3316320309"/>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EE7308-D0D4-BB43-9E62-099D8DD7DC85}" type="slidenum">
              <a:rPr lang="en-US"/>
              <a:pPr>
                <a:defRPr/>
              </a:pPr>
              <a:t>‹#›</a:t>
            </a:fld>
            <a:endParaRPr lang="en-US"/>
          </a:p>
        </p:txBody>
      </p:sp>
    </p:spTree>
    <p:extLst>
      <p:ext uri="{BB962C8B-B14F-4D97-AF65-F5344CB8AC3E}">
        <p14:creationId xmlns:p14="http://schemas.microsoft.com/office/powerpoint/2010/main" val="40914997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BED43D-582D-0046-A8C8-B2E283F67606}" type="slidenum">
              <a:rPr lang="en-US"/>
              <a:pPr>
                <a:defRPr/>
              </a:pPr>
              <a:t>‹#›</a:t>
            </a:fld>
            <a:endParaRPr lang="en-US"/>
          </a:p>
        </p:txBody>
      </p:sp>
    </p:spTree>
    <p:extLst>
      <p:ext uri="{BB962C8B-B14F-4D97-AF65-F5344CB8AC3E}">
        <p14:creationId xmlns:p14="http://schemas.microsoft.com/office/powerpoint/2010/main" val="3900387496"/>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D6178C-C57C-2D4F-A83E-ADF6B8D72005}" type="slidenum">
              <a:rPr lang="en-US"/>
              <a:pPr>
                <a:defRPr/>
              </a:pPr>
              <a:t>‹#›</a:t>
            </a:fld>
            <a:endParaRPr lang="en-US"/>
          </a:p>
        </p:txBody>
      </p:sp>
    </p:spTree>
    <p:extLst>
      <p:ext uri="{BB962C8B-B14F-4D97-AF65-F5344CB8AC3E}">
        <p14:creationId xmlns:p14="http://schemas.microsoft.com/office/powerpoint/2010/main" val="4085657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5.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4.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image" Target="../media/image6.pn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theme" Target="../theme/theme5.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6.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2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2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cs typeface="Geneva" charset="0"/>
              </a:defRPr>
            </a:lvl1pPr>
          </a:lstStyle>
          <a:p>
            <a:pPr>
              <a:defRPr/>
            </a:pPr>
            <a:fld id="{E30A7545-12BC-B049-975C-1F94858901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 id="2147484229" r:id="rId12"/>
    <p:sldLayoutId id="2147484230" r:id="rId13"/>
    <p:sldLayoutId id="2147484231" r:id="rId14"/>
    <p:sldLayoutId id="2147484232" r:id="rId15"/>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5" charset="0"/>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5" charset="0"/>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5" charset="0"/>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5" charset="0"/>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5" charset="0"/>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5" charset="0"/>
        </a:defRPr>
      </a:lvl1pPr>
      <a:lvl2pPr marL="742950" indent="-285750" algn="l" rtl="0" eaLnBrk="0" fontAlgn="base" hangingPunct="0">
        <a:spcBef>
          <a:spcPct val="20000"/>
        </a:spcBef>
        <a:spcAft>
          <a:spcPct val="0"/>
        </a:spcAft>
        <a:buChar char="–"/>
        <a:defRPr sz="2800">
          <a:solidFill>
            <a:schemeClr val="tx1"/>
          </a:solidFill>
          <a:latin typeface="+mn-lt"/>
          <a:ea typeface="Geneva" pitchFamily="-108" charset="-128"/>
          <a:cs typeface="Geneva" pitchFamily="-105" charset="0"/>
        </a:defRPr>
      </a:lvl2pPr>
      <a:lvl3pPr marL="1143000" indent="-228600" algn="l" rtl="0" eaLnBrk="0" fontAlgn="base" hangingPunct="0">
        <a:spcBef>
          <a:spcPct val="20000"/>
        </a:spcBef>
        <a:spcAft>
          <a:spcPct val="0"/>
        </a:spcAft>
        <a:buChar char="•"/>
        <a:defRPr sz="2400">
          <a:solidFill>
            <a:schemeClr val="tx1"/>
          </a:solidFill>
          <a:latin typeface="+mn-lt"/>
          <a:ea typeface="Geneva" pitchFamily="-108" charset="-128"/>
          <a:cs typeface="Geneva" pitchFamily="-105"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pitchFamily="-105"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pitchFamily="-105"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7410" name="Group 2"/>
          <p:cNvGrpSpPr>
            <a:grpSpLocks/>
          </p:cNvGrpSpPr>
          <p:nvPr/>
        </p:nvGrpSpPr>
        <p:grpSpPr bwMode="auto">
          <a:xfrm>
            <a:off x="0" y="0"/>
            <a:ext cx="1143000" cy="6856413"/>
            <a:chOff x="0" y="0"/>
            <a:chExt cx="720" cy="4319"/>
          </a:xfrm>
        </p:grpSpPr>
        <p:sp>
          <p:nvSpPr>
            <p:cNvPr id="17416"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sz="2400">
                <a:latin typeface="Times New Roman" charset="0"/>
              </a:endParaRPr>
            </a:p>
          </p:txBody>
        </p:sp>
        <p:sp>
          <p:nvSpPr>
            <p:cNvPr id="17417"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sz="2400">
                <a:latin typeface="Times New Roman" charset="0"/>
              </a:endParaRPr>
            </a:p>
          </p:txBody>
        </p:sp>
        <p:pic>
          <p:nvPicPr>
            <p:cNvPr id="17418" name="Picture 5"/>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7411"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2"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3480"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US"/>
          </a:p>
        </p:txBody>
      </p:sp>
      <p:sp>
        <p:nvSpPr>
          <p:cNvPr id="233481"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233482"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smtClean="0">
                <a:latin typeface="Times New Roman" charset="0"/>
                <a:cs typeface="Geneva" charset="0"/>
              </a:defRPr>
            </a:lvl1pPr>
          </a:lstStyle>
          <a:p>
            <a:pPr>
              <a:defRPr/>
            </a:pPr>
            <a:fld id="{7BC86B1C-5E93-374D-A06E-30A05890197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74"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Geneva" pitchFamily="-105" charset="0"/>
        </a:defRPr>
      </a:lvl1pPr>
      <a:lvl2pPr algn="l"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5" charset="0"/>
        </a:defRPr>
      </a:lvl2pPr>
      <a:lvl3pPr algn="l"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5" charset="0"/>
        </a:defRPr>
      </a:lvl3pPr>
      <a:lvl4pPr algn="l"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5" charset="0"/>
        </a:defRPr>
      </a:lvl4pPr>
      <a:lvl5pPr algn="l"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5" charset="0"/>
        </a:defRPr>
      </a:lvl5pPr>
      <a:lvl6pPr marL="457200" algn="l" rtl="0" fontAlgn="base">
        <a:spcBef>
          <a:spcPct val="0"/>
        </a:spcBef>
        <a:spcAft>
          <a:spcPct val="0"/>
        </a:spcAft>
        <a:defRPr sz="4400">
          <a:solidFill>
            <a:schemeClr val="tx2"/>
          </a:solidFill>
          <a:latin typeface="Times New Roman" pitchFamily="-128" charset="0"/>
        </a:defRPr>
      </a:lvl6pPr>
      <a:lvl7pPr marL="914400" algn="l" rtl="0" fontAlgn="base">
        <a:spcBef>
          <a:spcPct val="0"/>
        </a:spcBef>
        <a:spcAft>
          <a:spcPct val="0"/>
        </a:spcAft>
        <a:defRPr sz="4400">
          <a:solidFill>
            <a:schemeClr val="tx2"/>
          </a:solidFill>
          <a:latin typeface="Times New Roman" pitchFamily="-128" charset="0"/>
        </a:defRPr>
      </a:lvl7pPr>
      <a:lvl8pPr marL="1371600" algn="l" rtl="0" fontAlgn="base">
        <a:spcBef>
          <a:spcPct val="0"/>
        </a:spcBef>
        <a:spcAft>
          <a:spcPct val="0"/>
        </a:spcAft>
        <a:defRPr sz="4400">
          <a:solidFill>
            <a:schemeClr val="tx2"/>
          </a:solidFill>
          <a:latin typeface="Times New Roman" pitchFamily="-128" charset="0"/>
        </a:defRPr>
      </a:lvl8pPr>
      <a:lvl9pPr marL="1828800" algn="l"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charset="0"/>
          <a:cs typeface="Geneva" pitchFamily="-105" charset="0"/>
        </a:defRPr>
      </a:lvl1pPr>
      <a:lvl2pPr marL="742950" indent="-285750" algn="l" rtl="0" eaLnBrk="0" fontAlgn="base" hangingPunct="0">
        <a:spcBef>
          <a:spcPct val="20000"/>
        </a:spcBef>
        <a:spcAft>
          <a:spcPct val="0"/>
        </a:spcAft>
        <a:buChar char="–"/>
        <a:defRPr sz="2800">
          <a:solidFill>
            <a:schemeClr val="tx1"/>
          </a:solidFill>
          <a:latin typeface="+mn-lt"/>
          <a:ea typeface="Geneva" pitchFamily="-108" charset="-128"/>
          <a:cs typeface="Geneva" pitchFamily="-105" charset="0"/>
        </a:defRPr>
      </a:lvl2pPr>
      <a:lvl3pPr marL="1143000" indent="-228600" algn="l" rtl="0" eaLnBrk="0" fontAlgn="base" hangingPunct="0">
        <a:spcBef>
          <a:spcPct val="20000"/>
        </a:spcBef>
        <a:spcAft>
          <a:spcPct val="0"/>
        </a:spcAft>
        <a:buChar char="•"/>
        <a:defRPr sz="2400">
          <a:solidFill>
            <a:schemeClr val="tx1"/>
          </a:solidFill>
          <a:latin typeface="+mn-lt"/>
          <a:ea typeface="Geneva" pitchFamily="-108" charset="-128"/>
          <a:cs typeface="Geneva" pitchFamily="-105"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pitchFamily="-105"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pitchFamily="-105"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12700"/>
            <a:ext cx="9156700" cy="6870700"/>
            <a:chOff x="0" y="-8"/>
            <a:chExt cx="5768" cy="4328"/>
          </a:xfrm>
        </p:grpSpPr>
        <p:sp>
          <p:nvSpPr>
            <p:cNvPr id="29704"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705"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706"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9707"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9708"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9709"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9710"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9711"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9712"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9713"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9714"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9715"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9716"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9717"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9718"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9719"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9720"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9721"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9722"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29723" name="Picture 22" descr="Topbanx"/>
            <p:cNvPicPr>
              <a:picLocks noChangeAspect="1" noChangeArrowheads="1"/>
            </p:cNvPicPr>
            <p:nvPr/>
          </p:nvPicPr>
          <p:blipFill>
            <a:blip r:embed="rId14">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9699"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9700"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0185"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Times New Roman" pitchFamily="-128" charset="0"/>
                <a:ea typeface="+mn-ea"/>
                <a:cs typeface="+mn-cs"/>
              </a:defRPr>
            </a:lvl1pPr>
          </a:lstStyle>
          <a:p>
            <a:pPr>
              <a:defRPr/>
            </a:pPr>
            <a:endParaRPr lang="en-US"/>
          </a:p>
        </p:txBody>
      </p:sp>
      <p:sp>
        <p:nvSpPr>
          <p:cNvPr id="220186"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Times New Roman" pitchFamily="-128" charset="0"/>
                <a:ea typeface="+mn-ea"/>
                <a:cs typeface="+mn-cs"/>
              </a:defRPr>
            </a:lvl1pPr>
          </a:lstStyle>
          <a:p>
            <a:pPr>
              <a:defRPr/>
            </a:pPr>
            <a:endParaRPr lang="en-US"/>
          </a:p>
        </p:txBody>
      </p:sp>
      <p:sp>
        <p:nvSpPr>
          <p:cNvPr id="220187"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smtClean="0">
                <a:latin typeface="Times New Roman" charset="0"/>
                <a:cs typeface="Geneva" charset="0"/>
              </a:defRPr>
            </a:lvl1pPr>
          </a:lstStyle>
          <a:p>
            <a:pPr>
              <a:defRPr/>
            </a:pPr>
            <a:fld id="{291AF07C-2DA0-A345-8FFD-EF4314E4D9A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75" r:id="rId1"/>
    <p:sldLayoutId id="2147484243" r:id="rId2"/>
    <p:sldLayoutId id="2147484244" r:id="rId3"/>
    <p:sldLayoutId id="2147484245" r:id="rId4"/>
    <p:sldLayoutId id="2147484246" r:id="rId5"/>
    <p:sldLayoutId id="2147484247" r:id="rId6"/>
    <p:sldLayoutId id="2147484248" r:id="rId7"/>
    <p:sldLayoutId id="2147484249" r:id="rId8"/>
    <p:sldLayoutId id="2147484250" r:id="rId9"/>
    <p:sldLayoutId id="2147484251" r:id="rId10"/>
    <p:sldLayoutId id="2147484252" r:id="rId11"/>
    <p:sldLayoutId id="2147484253"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Geneva" pitchFamily="-105" charset="0"/>
        </a:defRPr>
      </a:lvl1pPr>
      <a:lvl2pPr algn="l" rtl="0" eaLnBrk="0" fontAlgn="base" hangingPunct="0">
        <a:spcBef>
          <a:spcPct val="0"/>
        </a:spcBef>
        <a:spcAft>
          <a:spcPct val="0"/>
        </a:spcAft>
        <a:defRPr sz="4400">
          <a:solidFill>
            <a:schemeClr val="tx2"/>
          </a:solidFill>
          <a:latin typeface="Arial Narrow" pitchFamily="-105" charset="0"/>
          <a:ea typeface="ＭＳ Ｐゴシック" charset="0"/>
          <a:cs typeface="Geneva" pitchFamily="-105" charset="0"/>
        </a:defRPr>
      </a:lvl2pPr>
      <a:lvl3pPr algn="l" rtl="0" eaLnBrk="0" fontAlgn="base" hangingPunct="0">
        <a:spcBef>
          <a:spcPct val="0"/>
        </a:spcBef>
        <a:spcAft>
          <a:spcPct val="0"/>
        </a:spcAft>
        <a:defRPr sz="4400">
          <a:solidFill>
            <a:schemeClr val="tx2"/>
          </a:solidFill>
          <a:latin typeface="Arial Narrow" pitchFamily="-105" charset="0"/>
          <a:ea typeface="ＭＳ Ｐゴシック" charset="0"/>
          <a:cs typeface="Geneva" pitchFamily="-105" charset="0"/>
        </a:defRPr>
      </a:lvl3pPr>
      <a:lvl4pPr algn="l" rtl="0" eaLnBrk="0" fontAlgn="base" hangingPunct="0">
        <a:spcBef>
          <a:spcPct val="0"/>
        </a:spcBef>
        <a:spcAft>
          <a:spcPct val="0"/>
        </a:spcAft>
        <a:defRPr sz="4400">
          <a:solidFill>
            <a:schemeClr val="tx2"/>
          </a:solidFill>
          <a:latin typeface="Arial Narrow" pitchFamily="-105" charset="0"/>
          <a:ea typeface="ＭＳ Ｐゴシック" charset="0"/>
          <a:cs typeface="Geneva" pitchFamily="-105" charset="0"/>
        </a:defRPr>
      </a:lvl4pPr>
      <a:lvl5pPr algn="l" rtl="0" eaLnBrk="0" fontAlgn="base" hangingPunct="0">
        <a:spcBef>
          <a:spcPct val="0"/>
        </a:spcBef>
        <a:spcAft>
          <a:spcPct val="0"/>
        </a:spcAft>
        <a:defRPr sz="4400">
          <a:solidFill>
            <a:schemeClr val="tx2"/>
          </a:solidFill>
          <a:latin typeface="Arial Narrow" pitchFamily="-105" charset="0"/>
          <a:ea typeface="ＭＳ Ｐゴシック" charset="0"/>
          <a:cs typeface="Geneva" pitchFamily="-105" charset="0"/>
        </a:defRPr>
      </a:lvl5pPr>
      <a:lvl6pPr marL="457200" algn="l" rtl="0" fontAlgn="base">
        <a:spcBef>
          <a:spcPct val="0"/>
        </a:spcBef>
        <a:spcAft>
          <a:spcPct val="0"/>
        </a:spcAft>
        <a:defRPr sz="4400">
          <a:solidFill>
            <a:schemeClr val="tx2"/>
          </a:solidFill>
          <a:latin typeface="Arial Narrow" pitchFamily="-105" charset="0"/>
        </a:defRPr>
      </a:lvl6pPr>
      <a:lvl7pPr marL="914400" algn="l" rtl="0" fontAlgn="base">
        <a:spcBef>
          <a:spcPct val="0"/>
        </a:spcBef>
        <a:spcAft>
          <a:spcPct val="0"/>
        </a:spcAft>
        <a:defRPr sz="4400">
          <a:solidFill>
            <a:schemeClr val="tx2"/>
          </a:solidFill>
          <a:latin typeface="Arial Narrow" pitchFamily="-105" charset="0"/>
        </a:defRPr>
      </a:lvl7pPr>
      <a:lvl8pPr marL="1371600" algn="l" rtl="0" fontAlgn="base">
        <a:spcBef>
          <a:spcPct val="0"/>
        </a:spcBef>
        <a:spcAft>
          <a:spcPct val="0"/>
        </a:spcAft>
        <a:defRPr sz="4400">
          <a:solidFill>
            <a:schemeClr val="tx2"/>
          </a:solidFill>
          <a:latin typeface="Arial Narrow" pitchFamily="-105" charset="0"/>
        </a:defRPr>
      </a:lvl8pPr>
      <a:lvl9pPr marL="1828800" algn="l" rtl="0" fontAlgn="base">
        <a:spcBef>
          <a:spcPct val="0"/>
        </a:spcBef>
        <a:spcAft>
          <a:spcPct val="0"/>
        </a:spcAft>
        <a:defRPr sz="4400">
          <a:solidFill>
            <a:schemeClr val="tx2"/>
          </a:solidFill>
          <a:latin typeface="Arial Narrow" pitchFamily="-105"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ＭＳ Ｐゴシック" charset="0"/>
          <a:cs typeface="Geneva" pitchFamily="-105"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Geneva" pitchFamily="-108" charset="-128"/>
          <a:cs typeface="Geneva" pitchFamily="-105"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Geneva" pitchFamily="-108" charset="-128"/>
          <a:cs typeface="Geneva" pitchFamily="-105"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pitchFamily="-105"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pitchFamily="-105"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3778"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latin typeface="Arial" pitchFamily="-128" charset="0"/>
              <a:ea typeface="+mn-ea"/>
              <a:cs typeface="+mn-cs"/>
            </a:endParaRPr>
          </a:p>
        </p:txBody>
      </p:sp>
      <p:sp>
        <p:nvSpPr>
          <p:cNvPr id="43011" name="Freeform 1027"/>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miter lim="800000"/>
                <a:headEnd type="none" w="sm" len="sm"/>
                <a:tailEnd type="none" w="sm" len="sm"/>
              </a14:hiddenLine>
            </a:ext>
          </a:extLst>
        </p:spPr>
        <p:txBody>
          <a:bodyPr wrap="none" anchor="ctr"/>
          <a:lstStyle/>
          <a:p>
            <a:endParaRPr lang="en-US"/>
          </a:p>
        </p:txBody>
      </p:sp>
      <p:sp>
        <p:nvSpPr>
          <p:cNvPr id="43012" name="Freeform 1028"/>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p>
        </p:txBody>
      </p:sp>
      <p:sp>
        <p:nvSpPr>
          <p:cNvPr id="43013" name="Freeform 1029"/>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p>
        </p:txBody>
      </p:sp>
      <p:sp>
        <p:nvSpPr>
          <p:cNvPr id="43014" name="Freeform 1030"/>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p>
        </p:txBody>
      </p:sp>
      <p:sp>
        <p:nvSpPr>
          <p:cNvPr id="43015" name="Freeform 1031"/>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p>
        </p:txBody>
      </p:sp>
      <p:sp>
        <p:nvSpPr>
          <p:cNvPr id="43016" name="Freeform 1032"/>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p>
        </p:txBody>
      </p:sp>
      <p:sp>
        <p:nvSpPr>
          <p:cNvPr id="43017" name="Freeform 1033"/>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p>
        </p:txBody>
      </p:sp>
      <p:sp>
        <p:nvSpPr>
          <p:cNvPr id="43018" name="Freeform 1034"/>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43019"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20"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3789" name="Rectangle 103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203790" name="Rectangle 103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203791" name="Rectangle 103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latin typeface="Times New Roman" charset="0"/>
                <a:cs typeface="Geneva" charset="0"/>
              </a:defRPr>
            </a:lvl1pPr>
          </a:lstStyle>
          <a:p>
            <a:pPr>
              <a:defRPr/>
            </a:pPr>
            <a:fld id="{C5E372D1-A0AF-AA4C-811B-90B01D252E6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76"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3778"/>
                                        </p:tgtEl>
                                        <p:attrNameLst>
                                          <p:attrName>style.visibility</p:attrName>
                                        </p:attrNameLst>
                                      </p:cBhvr>
                                      <p:to>
                                        <p:strVal val="visible"/>
                                      </p:to>
                                    </p:set>
                                    <p:anim calcmode="lin" valueType="num">
                                      <p:cBhvr additive="base">
                                        <p:cTn id="7" dur="500" fill="hold"/>
                                        <p:tgtEl>
                                          <p:spTgt spid="203778"/>
                                        </p:tgtEl>
                                        <p:attrNameLst>
                                          <p:attrName>ppt_x</p:attrName>
                                        </p:attrNameLst>
                                      </p:cBhvr>
                                      <p:tavLst>
                                        <p:tav tm="0">
                                          <p:val>
                                            <p:strVal val="0-#ppt_w/2"/>
                                          </p:val>
                                        </p:tav>
                                        <p:tav tm="100000">
                                          <p:val>
                                            <p:strVal val="#ppt_x"/>
                                          </p:val>
                                        </p:tav>
                                      </p:tavLst>
                                    </p:anim>
                                    <p:anim calcmode="lin" valueType="num">
                                      <p:cBhvr additive="base">
                                        <p:cTn id="8" dur="500" fill="hold"/>
                                        <p:tgtEl>
                                          <p:spTgt spid="203778"/>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377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78" grpId="0" animBg="1"/>
    </p:bldLst>
  </p:timing>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5" charset="0"/>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5" charset="0"/>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5" charset="0"/>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5" charset="0"/>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5" charset="0"/>
        </a:defRPr>
      </a:lvl5pPr>
      <a:lvl6pPr marL="457200" algn="ctr" rtl="0" eaLnBrk="0" fontAlgn="base" hangingPunct="0">
        <a:spcBef>
          <a:spcPct val="0"/>
        </a:spcBef>
        <a:spcAft>
          <a:spcPct val="0"/>
        </a:spcAft>
        <a:defRPr sz="4400">
          <a:solidFill>
            <a:schemeClr val="tx2"/>
          </a:solidFill>
          <a:latin typeface="Times New Roman" pitchFamily="-128" charset="0"/>
        </a:defRPr>
      </a:lvl6pPr>
      <a:lvl7pPr marL="914400" algn="ctr" rtl="0" eaLnBrk="0" fontAlgn="base" hangingPunct="0">
        <a:spcBef>
          <a:spcPct val="0"/>
        </a:spcBef>
        <a:spcAft>
          <a:spcPct val="0"/>
        </a:spcAft>
        <a:defRPr sz="4400">
          <a:solidFill>
            <a:schemeClr val="tx2"/>
          </a:solidFill>
          <a:latin typeface="Times New Roman" pitchFamily="-128" charset="0"/>
        </a:defRPr>
      </a:lvl7pPr>
      <a:lvl8pPr marL="1371600" algn="ctr" rtl="0" eaLnBrk="0" fontAlgn="base" hangingPunct="0">
        <a:spcBef>
          <a:spcPct val="0"/>
        </a:spcBef>
        <a:spcAft>
          <a:spcPct val="0"/>
        </a:spcAft>
        <a:defRPr sz="4400">
          <a:solidFill>
            <a:schemeClr val="tx2"/>
          </a:solidFill>
          <a:latin typeface="Times New Roman" pitchFamily="-128" charset="0"/>
        </a:defRPr>
      </a:lvl8pPr>
      <a:lvl9pPr marL="1828800" algn="ctr" rtl="0" eaLnBrk="0" fontAlgn="base" hangingPunct="0">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5" charset="0"/>
        </a:defRPr>
      </a:lvl1pPr>
      <a:lvl2pPr marL="742950" indent="-285750" algn="l" rtl="0" eaLnBrk="0" fontAlgn="base" hangingPunct="0">
        <a:spcBef>
          <a:spcPct val="20000"/>
        </a:spcBef>
        <a:spcAft>
          <a:spcPct val="0"/>
        </a:spcAft>
        <a:buChar char="–"/>
        <a:defRPr sz="2800">
          <a:solidFill>
            <a:schemeClr val="tx1"/>
          </a:solidFill>
          <a:latin typeface="+mn-lt"/>
          <a:ea typeface="Geneva" pitchFamily="-108" charset="-128"/>
          <a:cs typeface="Geneva" pitchFamily="-105" charset="0"/>
        </a:defRPr>
      </a:lvl2pPr>
      <a:lvl3pPr marL="1143000" indent="-228600" algn="l" rtl="0" eaLnBrk="0" fontAlgn="base" hangingPunct="0">
        <a:spcBef>
          <a:spcPct val="20000"/>
        </a:spcBef>
        <a:spcAft>
          <a:spcPct val="0"/>
        </a:spcAft>
        <a:buChar char="•"/>
        <a:defRPr sz="2400">
          <a:solidFill>
            <a:schemeClr val="tx1"/>
          </a:solidFill>
          <a:latin typeface="+mn-lt"/>
          <a:ea typeface="Geneva" pitchFamily="-108" charset="-128"/>
          <a:cs typeface="Geneva" pitchFamily="-105"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pitchFamily="-105"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pitchFamily="-105" charset="0"/>
        </a:defRPr>
      </a:lvl5pPr>
      <a:lvl6pPr marL="2514600" indent="-228600" algn="l" rtl="0" eaLnBrk="0" fontAlgn="base" hangingPunct="0">
        <a:spcBef>
          <a:spcPct val="20000"/>
        </a:spcBef>
        <a:spcAft>
          <a:spcPct val="0"/>
        </a:spcAft>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55298"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299"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5300" name="Rectangle 4" descr="mutegras"/>
          <p:cNvSpPr>
            <a:spLocks noChangeArrowheads="1"/>
          </p:cNvSpPr>
          <p:nvPr/>
        </p:nvSpPr>
        <p:spPr bwMode="ltGray">
          <a:xfrm>
            <a:off x="0" y="0"/>
            <a:ext cx="9144000" cy="1524000"/>
          </a:xfrm>
          <a:prstGeom prst="rect">
            <a:avLst/>
          </a:prstGeom>
          <a:blipFill dpi="0" rotWithShape="0">
            <a:blip r:embed="rId1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5301" name="Rectangle 5" descr="mutegras"/>
          <p:cNvSpPr>
            <a:spLocks noChangeArrowheads="1"/>
          </p:cNvSpPr>
          <p:nvPr/>
        </p:nvSpPr>
        <p:spPr bwMode="ltGray">
          <a:xfrm>
            <a:off x="0" y="6553200"/>
            <a:ext cx="9144000" cy="304800"/>
          </a:xfrm>
          <a:prstGeom prst="rect">
            <a:avLst/>
          </a:prstGeom>
          <a:blipFill dpi="0" rotWithShape="0">
            <a:blip r:embed="rId1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5302"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303"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944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305"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945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mn-lt"/>
                <a:ea typeface="+mn-ea"/>
                <a:cs typeface="+mn-cs"/>
              </a:defRPr>
            </a:lvl1pPr>
          </a:lstStyle>
          <a:p>
            <a:pPr>
              <a:defRPr/>
            </a:pPr>
            <a:endParaRPr lang="en-US"/>
          </a:p>
        </p:txBody>
      </p:sp>
      <p:sp>
        <p:nvSpPr>
          <p:cNvPr id="18945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mn-lt"/>
                <a:ea typeface="+mn-ea"/>
                <a:cs typeface="+mn-cs"/>
              </a:defRPr>
            </a:lvl1pPr>
          </a:lstStyle>
          <a:p>
            <a:pPr>
              <a:defRPr/>
            </a:pPr>
            <a:endParaRPr lang="en-US"/>
          </a:p>
        </p:txBody>
      </p:sp>
      <p:sp>
        <p:nvSpPr>
          <p:cNvPr id="18945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smtClean="0">
                <a:latin typeface="Times New Roman" charset="0"/>
                <a:cs typeface="Geneva" charset="0"/>
              </a:defRPr>
            </a:lvl1pPr>
          </a:lstStyle>
          <a:p>
            <a:pPr>
              <a:defRPr/>
            </a:pPr>
            <a:fld id="{3A79E52D-2419-DB41-9E0E-D2F29EA9178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charset="0"/>
          <a:cs typeface="Geneva" pitchFamily="-105"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ea typeface="ＭＳ Ｐゴシック" charset="0"/>
          <a:cs typeface="Geneva" pitchFamily="-105"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ea typeface="ＭＳ Ｐゴシック" charset="0"/>
          <a:cs typeface="Geneva" pitchFamily="-105"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ea typeface="ＭＳ Ｐゴシック" charset="0"/>
          <a:cs typeface="Geneva" pitchFamily="-105"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ea typeface="ＭＳ Ｐゴシック" charset="0"/>
          <a:cs typeface="Geneva" pitchFamily="-105"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charset="0"/>
          <a:cs typeface="Geneva" pitchFamily="-105" charset="0"/>
        </a:defRPr>
      </a:lvl1pPr>
      <a:lvl2pPr marL="742950" indent="-285750" algn="l" rtl="0" eaLnBrk="0" fontAlgn="base" hangingPunct="0">
        <a:spcBef>
          <a:spcPct val="20000"/>
        </a:spcBef>
        <a:spcAft>
          <a:spcPct val="0"/>
        </a:spcAft>
        <a:buChar char="–"/>
        <a:defRPr kumimoji="1" sz="2800">
          <a:solidFill>
            <a:schemeClr val="tx1"/>
          </a:solidFill>
          <a:latin typeface="+mn-lt"/>
          <a:ea typeface="Geneva" pitchFamily="-108" charset="-128"/>
          <a:cs typeface="Geneva" pitchFamily="-105"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Geneva" pitchFamily="-108" charset="-128"/>
          <a:cs typeface="Geneva" pitchFamily="-105"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pitchFamily="-108" charset="-128"/>
          <a:cs typeface="Geneva" pitchFamily="-105"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pitchFamily="-108" charset="-128"/>
          <a:cs typeface="Geneva" pitchFamily="-105"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4026558517"/>
      </p:ext>
    </p:extLst>
  </p:cSld>
  <p:clrMap bg1="dk2" tx1="lt1" bg2="dk1" tx2="lt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2115"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mn-ea"/>
                <a:cs typeface="+mn-cs"/>
              </a:defRPr>
            </a:lvl1pPr>
          </a:lstStyle>
          <a:p>
            <a:pPr>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mn-ea"/>
                <a:cs typeface="+mn-cs"/>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4BDAEAEC-9514-8348-98E3-9F58B798E1A6}" type="slidenum">
              <a:rPr lang="en-US"/>
              <a:pPr>
                <a:defRPr/>
              </a:pPr>
              <a:t>‹#›</a:t>
            </a:fld>
            <a:endParaRPr lang="en-US"/>
          </a:p>
        </p:txBody>
      </p:sp>
    </p:spTree>
    <p:extLst>
      <p:ext uri="{BB962C8B-B14F-4D97-AF65-F5344CB8AC3E}">
        <p14:creationId xmlns:p14="http://schemas.microsoft.com/office/powerpoint/2010/main" val="3437041477"/>
      </p:ext>
    </p:extLst>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43.e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4.pn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45.emf"/><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46.pn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1.jpeg"/><Relationship Id="rId1" Type="http://schemas.openxmlformats.org/officeDocument/2006/relationships/slideLayout" Target="../slideLayouts/slideLayout14.xml"/><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gif"/><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9.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55.xml"/><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4.xml"/><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5.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55.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gif"/><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3.xml"/><Relationship Id="rId1" Type="http://schemas.openxmlformats.org/officeDocument/2006/relationships/slideLayout" Target="../slideLayouts/slideLayout44.xml"/><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87.png"/><Relationship Id="rId2" Type="http://schemas.openxmlformats.org/officeDocument/2006/relationships/slideLayout" Target="../slideLayouts/slideLayout42.xml"/><Relationship Id="rId1" Type="http://schemas.openxmlformats.org/officeDocument/2006/relationships/vmlDrawing" Target="../drawings/vmlDrawing3.v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ancientegypt.co.uk/writing/rosetta.html" TargetMode="External"/><Relationship Id="rId2" Type="http://schemas.openxmlformats.org/officeDocument/2006/relationships/hyperlink" Target="http://www.egyptology.com/kmt/winter95_96/giants.html"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www.civilization.ca/civil/egypt/images/writ03b.jpg" TargetMode="Externa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hyperlink" Target="http://www.civilization.ca/civil/egypt/images/writ12b.gif"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8.xml"/><Relationship Id="rId5" Type="http://schemas.openxmlformats.org/officeDocument/2006/relationships/image" Target="../media/image5.png"/><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6.xml"/><Relationship Id="rId1" Type="http://schemas.openxmlformats.org/officeDocument/2006/relationships/slideLayout" Target="../slideLayouts/slideLayout38.xm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hyperlink" Target="http://www.thica.net/2008/03/30/tro-chuy%E1%BB%87n-v%E1%BB%9Bi-kim-t%E1%BB%B1-thap/"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55.xml"/><Relationship Id="rId4" Type="http://schemas.openxmlformats.org/officeDocument/2006/relationships/image" Target="../media/image10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1.xml"/><Relationship Id="rId1" Type="http://schemas.openxmlformats.org/officeDocument/2006/relationships/slideLayout" Target="../slideLayouts/slideLayout70.xml"/><Relationship Id="rId4" Type="http://schemas.openxmlformats.org/officeDocument/2006/relationships/image" Target="../media/image107.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4"/>
          <p:cNvSpPr>
            <a:spLocks noGrp="1" noChangeArrowheads="1"/>
          </p:cNvSpPr>
          <p:nvPr>
            <p:ph type="title" idx="4294967295"/>
          </p:nvPr>
        </p:nvSpPr>
        <p:spPr/>
        <p:txBody>
          <a:bodyPr/>
          <a:lstStyle/>
          <a:p>
            <a:pPr eaLnBrk="1" hangingPunct="1"/>
            <a:r>
              <a:rPr lang="en-US">
                <a:latin typeface="Arial" charset="0"/>
              </a:rPr>
              <a:t>Egypt</a:t>
            </a:r>
          </a:p>
        </p:txBody>
      </p:sp>
      <p:pic>
        <p:nvPicPr>
          <p:cNvPr id="67586" name="Picture 15" descr="Chefren's and Mycerinus' Pyramids, smaller ones, tb 1104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7" name="Text Box 5"/>
          <p:cNvSpPr txBox="1">
            <a:spLocks noChangeArrowheads="1"/>
          </p:cNvSpPr>
          <p:nvPr/>
        </p:nvSpPr>
        <p:spPr bwMode="auto">
          <a:xfrm>
            <a:off x="327025" y="449263"/>
            <a:ext cx="348297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800"/>
          </a:p>
        </p:txBody>
      </p:sp>
      <p:sp>
        <p:nvSpPr>
          <p:cNvPr id="2057" name="WordArt 9"/>
          <p:cNvSpPr>
            <a:spLocks noChangeArrowheads="1" noChangeShapeType="1" noTextEdit="1"/>
          </p:cNvSpPr>
          <p:nvPr/>
        </p:nvSpPr>
        <p:spPr bwMode="auto">
          <a:xfrm>
            <a:off x="4724400" y="3200400"/>
            <a:ext cx="3276600" cy="11430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Tiffany-u-Heavy"/>
                <a:ea typeface="Tiffany-u-Heavy"/>
                <a:cs typeface="Tiffany-u-Heavy"/>
              </a:rPr>
              <a:t>Ai cập</a:t>
            </a:r>
          </a:p>
        </p:txBody>
      </p:sp>
      <p:sp>
        <p:nvSpPr>
          <p:cNvPr id="2058" name="WordArt 10"/>
          <p:cNvSpPr>
            <a:spLocks noChangeArrowheads="1" noChangeShapeType="1" noTextEdit="1"/>
          </p:cNvSpPr>
          <p:nvPr/>
        </p:nvSpPr>
        <p:spPr bwMode="auto">
          <a:xfrm>
            <a:off x="685800" y="3048000"/>
            <a:ext cx="2428875" cy="1531938"/>
          </a:xfrm>
          <a:prstGeom prst="rect">
            <a:avLst/>
          </a:prstGeom>
        </p:spPr>
        <p:txBody>
          <a:bodyPr wrap="none" fromWordArt="1">
            <a:prstTxWarp prst="textCurveUp">
              <a:avLst>
                <a:gd name="adj" fmla="val 40356"/>
              </a:avLst>
            </a:prstTxWarp>
          </a:bodyPr>
          <a:lstStyle/>
          <a:p>
            <a:pPr algn="ctr"/>
            <a:r>
              <a:rPr lang="en-US" sz="2800" b="1" kern="10">
                <a:ln w="12700">
                  <a:solidFill>
                    <a:srgbClr val="000000"/>
                  </a:solidFill>
                  <a:round/>
                  <a:headEnd/>
                  <a:tailEnd/>
                </a:ln>
                <a:effectLst>
                  <a:outerShdw blurRad="63500" dist="46662" dir="2115817" algn="ctr" rotWithShape="0">
                    <a:srgbClr val="000000">
                      <a:alpha val="79999"/>
                    </a:srgbClr>
                  </a:outerShdw>
                </a:effectLst>
                <a:latin typeface="Arial"/>
                <a:ea typeface="Arial"/>
                <a:cs typeface="Arial"/>
              </a:rPr>
              <a:t>Giới thiệu:  </a:t>
            </a:r>
          </a:p>
        </p:txBody>
      </p:sp>
      <p:sp>
        <p:nvSpPr>
          <p:cNvPr id="2061" name="WordArt 13"/>
          <p:cNvSpPr>
            <a:spLocks noChangeArrowheads="1" noChangeShapeType="1" noTextEdit="1"/>
          </p:cNvSpPr>
          <p:nvPr/>
        </p:nvSpPr>
        <p:spPr bwMode="auto">
          <a:xfrm>
            <a:off x="250825" y="4581525"/>
            <a:ext cx="8569325" cy="1943100"/>
          </a:xfrm>
          <a:prstGeom prst="rect">
            <a:avLst/>
          </a:prstGeom>
        </p:spPr>
        <p:txBody>
          <a:bodyPr wrap="none" fromWordArt="1">
            <a:prstTxWarp prst="textPlain">
              <a:avLst>
                <a:gd name="adj" fmla="val 50000"/>
              </a:avLst>
            </a:prstTxWarp>
          </a:bodyPr>
          <a:lstStyle/>
          <a:p>
            <a:pPr algn="ctr"/>
            <a:r>
              <a:rPr lang="en-US" sz="3600" b="1" kern="10">
                <a:ln w="19050">
                  <a:solidFill>
                    <a:srgbClr val="008000"/>
                  </a:solidFill>
                  <a:round/>
                  <a:headEnd/>
                  <a:tailEnd/>
                </a:ln>
                <a:solidFill>
                  <a:srgbClr val="FFFF00"/>
                </a:solidFill>
                <a:effectLst>
                  <a:outerShdw blurRad="63500" dist="38099" dir="2700000" algn="ctr" rotWithShape="0">
                    <a:schemeClr val="tx2">
                      <a:alpha val="74997"/>
                    </a:schemeClr>
                  </a:outerShdw>
                </a:effectLst>
                <a:latin typeface="Times New Roman"/>
                <a:ea typeface="Times New Roman"/>
                <a:cs typeface="Times New Roman"/>
              </a:rPr>
              <a:t>Ảnh hưởng trên Israel và Cơ đốc giáo</a:t>
            </a:r>
          </a:p>
        </p:txBody>
      </p:sp>
      <p:sp>
        <p:nvSpPr>
          <p:cNvPr id="67591" name="Text Box 9"/>
          <p:cNvSpPr txBox="1">
            <a:spLocks noChangeArrowheads="1"/>
          </p:cNvSpPr>
          <p:nvPr/>
        </p:nvSpPr>
        <p:spPr bwMode="auto">
          <a:xfrm>
            <a:off x="1455738" y="128905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10" name="Text Box 5"/>
          <p:cNvSpPr txBox="1">
            <a:spLocks noChangeArrowheads="1"/>
          </p:cNvSpPr>
          <p:nvPr/>
        </p:nvSpPr>
        <p:spPr bwMode="auto">
          <a:xfrm>
            <a:off x="-25658" y="6514451"/>
            <a:ext cx="9169658" cy="338554"/>
          </a:xfrm>
          <a:prstGeom prst="rect">
            <a:avLst/>
          </a:prstGeom>
          <a:solidFill>
            <a:srgbClr val="000000"/>
          </a:solidFill>
          <a:ln w="9525">
            <a:noFill/>
            <a:miter lim="800000"/>
            <a:headEnd/>
            <a:tailEnd/>
          </a:ln>
          <a:effec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srgbClr val="FFFFFF"/>
                </a:solidFill>
                <a:effectLst/>
                <a:uLnTx/>
                <a:uFillTx/>
                <a:latin typeface="Arial" charset="0"/>
                <a:ea typeface="ＭＳ Ｐゴシック" charset="0"/>
                <a:cs typeface="Arial" charset="0"/>
              </a:rPr>
              <a:t>Tiến</a:t>
            </a:r>
            <a:r>
              <a:rPr kumimoji="0" lang="en-US" sz="1600" b="1" i="0" u="none" strike="noStrike" kern="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600" b="1" i="0" u="none" strike="noStrike" kern="0" cap="none" spc="0" normalizeH="0" baseline="0" noProof="0" dirty="0" err="1">
                <a:ln>
                  <a:noFill/>
                </a:ln>
                <a:solidFill>
                  <a:srgbClr val="FFFFFF"/>
                </a:solidFill>
                <a:effectLst/>
                <a:uLnTx/>
                <a:uFillTx/>
                <a:latin typeface="Arial" charset="0"/>
                <a:ea typeface="ＭＳ Ｐゴシック" charset="0"/>
                <a:cs typeface="Arial" charset="0"/>
              </a:rPr>
              <a:t>sĩ</a:t>
            </a:r>
            <a:r>
              <a:rPr kumimoji="0" lang="en-US" sz="1600" b="1" i="0" u="none" strike="noStrike" kern="0" cap="none" spc="0" normalizeH="0" baseline="0" noProof="0" dirty="0">
                <a:ln>
                  <a:noFill/>
                </a:ln>
                <a:solidFill>
                  <a:srgbClr val="FFFFFF"/>
                </a:solidFill>
                <a:effectLst/>
                <a:uLnTx/>
                <a:uFillTx/>
                <a:latin typeface="Arial" charset="0"/>
                <a:ea typeface="ＭＳ Ｐゴシック" charset="0"/>
                <a:cs typeface="Arial" charset="0"/>
              </a:rPr>
              <a:t> Rick Griffith • </a:t>
            </a:r>
            <a:r>
              <a:rPr kumimoji="0" lang="en-US" sz="1600" b="1" i="0" u="none" strike="noStrike" kern="0" cap="none" spc="0" normalizeH="0" baseline="0" noProof="0" dirty="0" err="1">
                <a:ln>
                  <a:noFill/>
                </a:ln>
                <a:solidFill>
                  <a:srgbClr val="FFFFFF"/>
                </a:solidFill>
                <a:effectLst/>
                <a:uLnTx/>
                <a:uFillTx/>
                <a:latin typeface="Arial" charset="0"/>
                <a:ea typeface="ＭＳ Ｐゴシック" charset="0"/>
                <a:cs typeface="Arial" charset="0"/>
              </a:rPr>
              <a:t>Trường</a:t>
            </a:r>
            <a:r>
              <a:rPr kumimoji="0" lang="en-US" sz="1600" b="1" i="0" u="none" strike="noStrike" kern="0" cap="none" spc="0" normalizeH="0" baseline="0" noProof="0" dirty="0">
                <a:ln>
                  <a:noFill/>
                </a:ln>
                <a:solidFill>
                  <a:srgbClr val="FFFFFF"/>
                </a:solidFill>
                <a:effectLst/>
                <a:uLnTx/>
                <a:uFillTx/>
                <a:latin typeface="Arial" charset="0"/>
                <a:ea typeface="ＭＳ Ｐゴシック" charset="0"/>
                <a:cs typeface="Arial" charset="0"/>
              </a:rPr>
              <a:t> Kinh </a:t>
            </a:r>
            <a:r>
              <a:rPr kumimoji="0" lang="en-US" sz="1600" b="1" i="0" u="none" strike="noStrike" kern="0" cap="none" spc="0" normalizeH="0" baseline="0" noProof="0" dirty="0" err="1">
                <a:ln>
                  <a:noFill/>
                </a:ln>
                <a:solidFill>
                  <a:srgbClr val="FFFFFF"/>
                </a:solidFill>
                <a:effectLst/>
                <a:uLnTx/>
                <a:uFillTx/>
                <a:latin typeface="Arial" charset="0"/>
                <a:ea typeface="ＭＳ Ｐゴシック" charset="0"/>
                <a:cs typeface="Arial" charset="0"/>
              </a:rPr>
              <a:t>Thánh</a:t>
            </a:r>
            <a:r>
              <a:rPr kumimoji="0" lang="en-US" sz="1600" b="1" i="0" u="none" strike="noStrike" kern="0" cap="none" spc="0" normalizeH="0" baseline="0" noProof="0" dirty="0">
                <a:ln>
                  <a:noFill/>
                </a:ln>
                <a:solidFill>
                  <a:srgbClr val="FFFFFF"/>
                </a:solidFill>
                <a:effectLst/>
                <a:uLnTx/>
                <a:uFillTx/>
                <a:latin typeface="Arial" charset="0"/>
                <a:ea typeface="ＭＳ Ｐゴシック" charset="0"/>
                <a:cs typeface="Arial" charset="0"/>
              </a:rPr>
              <a:t> Singapore • BibleStudyDownloads.org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2058"/>
                                        </p:tgtEl>
                                        <p:attrNameLst>
                                          <p:attrName>style.visibility</p:attrName>
                                        </p:attrNameLst>
                                      </p:cBhvr>
                                      <p:to>
                                        <p:strVal val="visible"/>
                                      </p:to>
                                    </p:set>
                                    <p:animEffect transition="in" filter="plus(in)">
                                      <p:cBhvr>
                                        <p:cTn id="7" dur="1000"/>
                                        <p:tgtEl>
                                          <p:spTgt spid="2058"/>
                                        </p:tgtEl>
                                      </p:cBhvr>
                                    </p:animEffect>
                                  </p:childTnLst>
                                </p:cTn>
                              </p:par>
                            </p:childTnLst>
                          </p:cTn>
                        </p:par>
                        <p:par>
                          <p:cTn id="8" fill="hold" nodeType="afterGroup">
                            <p:stCondLst>
                              <p:cond delay="1000"/>
                            </p:stCondLst>
                            <p:childTnLst>
                              <p:par>
                                <p:cTn id="9" presetID="3" presetClass="entr" presetSubtype="10" fill="hold" grpId="0" nodeType="afterEffect">
                                  <p:stCondLst>
                                    <p:cond delay="1000"/>
                                  </p:stCondLst>
                                  <p:childTnLst>
                                    <p:set>
                                      <p:cBhvr>
                                        <p:cTn id="10" dur="1" fill="hold">
                                          <p:stCondLst>
                                            <p:cond delay="0"/>
                                          </p:stCondLst>
                                        </p:cTn>
                                        <p:tgtEl>
                                          <p:spTgt spid="2057"/>
                                        </p:tgtEl>
                                        <p:attrNameLst>
                                          <p:attrName>style.visibility</p:attrName>
                                        </p:attrNameLst>
                                      </p:cBhvr>
                                      <p:to>
                                        <p:strVal val="visible"/>
                                      </p:to>
                                    </p:set>
                                    <p:animEffect transition="in" filter="blinds(horizontal)">
                                      <p:cBhvr>
                                        <p:cTn id="11" dur="1000"/>
                                        <p:tgtEl>
                                          <p:spTgt spid="2057"/>
                                        </p:tgtEl>
                                      </p:cBhvr>
                                    </p:animEffect>
                                  </p:childTnLst>
                                </p:cTn>
                              </p:par>
                            </p:childTnLst>
                          </p:cTn>
                        </p:par>
                        <p:par>
                          <p:cTn id="12" fill="hold" nodeType="afterGroup">
                            <p:stCondLst>
                              <p:cond delay="3000"/>
                            </p:stCondLst>
                            <p:childTnLst>
                              <p:par>
                                <p:cTn id="13" presetID="13" presetClass="entr" presetSubtype="16" fill="hold" grpId="0" nodeType="afterEffect">
                                  <p:stCondLst>
                                    <p:cond delay="0"/>
                                  </p:stCondLst>
                                  <p:childTnLst>
                                    <p:set>
                                      <p:cBhvr>
                                        <p:cTn id="14" dur="1" fill="hold">
                                          <p:stCondLst>
                                            <p:cond delay="0"/>
                                          </p:stCondLst>
                                        </p:cTn>
                                        <p:tgtEl>
                                          <p:spTgt spid="2061"/>
                                        </p:tgtEl>
                                        <p:attrNameLst>
                                          <p:attrName>style.visibility</p:attrName>
                                        </p:attrNameLst>
                                      </p:cBhvr>
                                      <p:to>
                                        <p:strVal val="visible"/>
                                      </p:to>
                                    </p:set>
                                    <p:animEffect transition="in" filter="plus(in)">
                                      <p:cBhvr>
                                        <p:cTn id="15" dur="2000"/>
                                        <p:tgtEl>
                                          <p:spTgt spid="2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7" grpId="0" animBg="1"/>
      <p:bldP spid="2058" grpId="0" animBg="1"/>
      <p:bldP spid="206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title"/>
          </p:nvPr>
        </p:nvSpPr>
        <p:spPr>
          <a:xfrm>
            <a:off x="4419600" y="274638"/>
            <a:ext cx="3352800" cy="1249362"/>
          </a:xfrm>
        </p:spPr>
        <p:txBody>
          <a:bodyPr/>
          <a:lstStyle/>
          <a:p>
            <a:pPr eaLnBrk="1" hangingPunct="1"/>
            <a:r>
              <a:rPr lang="en-US">
                <a:latin typeface="Arial" charset="0"/>
              </a:rPr>
              <a:t>Nạn Đói</a:t>
            </a:r>
          </a:p>
        </p:txBody>
      </p:sp>
      <p:sp>
        <p:nvSpPr>
          <p:cNvPr id="81922" name="Rectangle 4" descr="Brown marble"/>
          <p:cNvSpPr>
            <a:spLocks noChangeArrowheads="1"/>
          </p:cNvSpPr>
          <p:nvPr/>
        </p:nvSpPr>
        <p:spPr bwMode="auto">
          <a:xfrm>
            <a:off x="457200" y="2819400"/>
            <a:ext cx="7620000" cy="3429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endParaRPr lang="en-US"/>
          </a:p>
        </p:txBody>
      </p:sp>
      <p:sp>
        <p:nvSpPr>
          <p:cNvPr id="355333" name="Text Box 5"/>
          <p:cNvSpPr txBox="1">
            <a:spLocks noChangeArrowheads="1"/>
          </p:cNvSpPr>
          <p:nvPr/>
        </p:nvSpPr>
        <p:spPr bwMode="auto">
          <a:xfrm>
            <a:off x="533400" y="457200"/>
            <a:ext cx="5181600" cy="955675"/>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FF0000"/>
                </a:solidFill>
              </a:rPr>
              <a:t>Câu chuyện Giô-sép,được Ameni khẳng định</a:t>
            </a:r>
          </a:p>
        </p:txBody>
      </p:sp>
      <p:pic>
        <p:nvPicPr>
          <p:cNvPr id="81924" name="Picture 6" descr="sundisc"/>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134350" y="0"/>
            <a:ext cx="1009650" cy="6858000"/>
          </a:xfrm>
        </p:spPr>
      </p:pic>
      <p:sp>
        <p:nvSpPr>
          <p:cNvPr id="81925" name="Text Box 7"/>
          <p:cNvSpPr txBox="1">
            <a:spLocks noChangeArrowheads="1"/>
          </p:cNvSpPr>
          <p:nvPr/>
        </p:nvSpPr>
        <p:spPr bwMode="auto">
          <a:xfrm>
            <a:off x="685800" y="1524000"/>
            <a:ext cx="7010400" cy="538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ltLang="zh-CN" sz="2800" b="1">
                <a:solidFill>
                  <a:srgbClr val="0000FF"/>
                </a:solidFill>
                <a:cs typeface="SimSun" charset="0"/>
              </a:rPr>
              <a:t>Ameni</a:t>
            </a:r>
            <a:r>
              <a:rPr lang="en-US" altLang="zh-CN" sz="2800" b="1">
                <a:cs typeface="SimSun" charset="0"/>
              </a:rPr>
              <a:t> là một quan chức </a:t>
            </a:r>
            <a:r>
              <a:rPr lang="en-US" altLang="zh-CN" sz="2800" b="1">
                <a:solidFill>
                  <a:srgbClr val="0000FF"/>
                </a:solidFill>
                <a:cs typeface="SimSun" charset="0"/>
              </a:rPr>
              <a:t>trong triều Sesostris I.  </a:t>
            </a:r>
            <a:r>
              <a:rPr lang="en-US" altLang="zh-CN" sz="2800" b="1">
                <a:cs typeface="SimSun" charset="0"/>
              </a:rPr>
              <a:t> </a:t>
            </a:r>
            <a:r>
              <a:rPr lang="en-US" altLang="zh-CN" b="1">
                <a:cs typeface="SimSun" charset="0"/>
              </a:rPr>
              <a:t>Trong mộ mình, ông</a:t>
            </a:r>
            <a:r>
              <a:rPr lang="en-US" altLang="zh-CN" sz="2800" b="1">
                <a:cs typeface="SimSun" charset="0"/>
              </a:rPr>
              <a:t> </a:t>
            </a:r>
            <a:r>
              <a:rPr lang="en-US" altLang="zh-CN" b="1">
                <a:cs typeface="SimSun" charset="0"/>
              </a:rPr>
              <a:t>để lại một bảng khắc rất ý nghĩa. </a:t>
            </a:r>
            <a:r>
              <a:rPr lang="en-US" altLang="zh-CN">
                <a:cs typeface="SimSun" charset="0"/>
              </a:rPr>
              <a:t>Viết rằng</a:t>
            </a:r>
            <a:r>
              <a:rPr lang="en-US" altLang="zh-CN" b="1">
                <a:cs typeface="SimSun" charset="0"/>
              </a:rPr>
              <a:t>, </a:t>
            </a:r>
          </a:p>
          <a:p>
            <a:pPr eaLnBrk="1" hangingPunct="1">
              <a:spcBef>
                <a:spcPct val="50000"/>
              </a:spcBef>
            </a:pPr>
            <a:r>
              <a:rPr lang="en-US" altLang="zh-CN" b="1" i="1">
                <a:solidFill>
                  <a:srgbClr val="72BFC5"/>
                </a:solidFill>
                <a:cs typeface="SimSun" charset="0"/>
              </a:rPr>
              <a:t>“Không có ai bất hạnh trong thời của ta,  kể cả trong những năm đói kém, vì ta đã cày bừa tất cả ruộng từ Mah cho đến ranh giới phía bắc và phía nam. Do đó ta đã kéo dài tuổi thọ của dân cư  và bảo quản được lương thực do cày cấy. Không có ai đói. Ta phân chia đồng đều từ bà góa cho đến phụ nữ có chồng. Ta chẳng hề thiên vị quan trên hay thứ dân khi phân chia lương thực</a:t>
            </a:r>
            <a:r>
              <a:rPr lang="en-US" altLang="zh-CN" b="1" i="1">
                <a:cs typeface="SimSun" charset="0"/>
              </a:rPr>
              <a:t>.</a:t>
            </a:r>
            <a:r>
              <a:rPr lang="en-US" altLang="zh-CN" b="1" i="1">
                <a:solidFill>
                  <a:srgbClr val="72BFC5"/>
                </a:solidFill>
                <a:cs typeface="SimSun" charset="0"/>
              </a:rPr>
              <a:t>"</a:t>
            </a:r>
            <a:r>
              <a:rPr lang="en-US" altLang="zh-CN" b="1">
                <a:cs typeface="SimSun" charset="0"/>
              </a:rPr>
              <a:t> </a:t>
            </a:r>
          </a:p>
          <a:p>
            <a:pPr eaLnBrk="1" hangingPunct="1">
              <a:spcBef>
                <a:spcPct val="50000"/>
              </a:spcBef>
            </a:pPr>
            <a:r>
              <a:rPr lang="en-US" altLang="zh-CN" sz="1800" b="1">
                <a:cs typeface="SimSun" charset="0"/>
              </a:rPr>
              <a:t>Brugsch, </a:t>
            </a:r>
            <a:r>
              <a:rPr lang="en-US" altLang="zh-CN" sz="1800" b="1" i="1">
                <a:cs typeface="SimSun" charset="0"/>
              </a:rPr>
              <a:t>Egypt under the Pharaohs,</a:t>
            </a:r>
            <a:r>
              <a:rPr lang="en-US" altLang="zh-CN" sz="1800" b="1">
                <a:cs typeface="SimSun" charset="0"/>
              </a:rPr>
              <a:t> 158</a:t>
            </a:r>
            <a:r>
              <a:rPr lang="en-US" altLang="zh-CN" b="1">
                <a:cs typeface="SimSun" charset="0"/>
              </a:rPr>
              <a:t> </a:t>
            </a:r>
            <a:endParaRPr lang="en-US" b="1">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55333"/>
                                        </p:tgtEl>
                                        <p:attrNameLst>
                                          <p:attrName>style.visibility</p:attrName>
                                        </p:attrNameLst>
                                      </p:cBhvr>
                                      <p:to>
                                        <p:strVal val="visible"/>
                                      </p:to>
                                    </p:set>
                                    <p:anim calcmode="discrete" valueType="clr">
                                      <p:cBhvr override="childStyle">
                                        <p:cTn id="7" dur="80"/>
                                        <p:tgtEl>
                                          <p:spTgt spid="35533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55333"/>
                                        </p:tgtEl>
                                        <p:attrNameLst>
                                          <p:attrName>fillcolor</p:attrName>
                                        </p:attrNameLst>
                                      </p:cBhvr>
                                      <p:tavLst>
                                        <p:tav tm="0">
                                          <p:val>
                                            <p:clrVal>
                                              <a:schemeClr val="accent2"/>
                                            </p:clrVal>
                                          </p:val>
                                        </p:tav>
                                        <p:tav tm="50000">
                                          <p:val>
                                            <p:clrVal>
                                              <a:schemeClr val="hlink"/>
                                            </p:clrVal>
                                          </p:val>
                                        </p:tav>
                                      </p:tavLst>
                                    </p:anim>
                                    <p:set>
                                      <p:cBhvr>
                                        <p:cTn id="9" dur="80"/>
                                        <p:tgtEl>
                                          <p:spTgt spid="35533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8" name="WordArt 4"/>
          <p:cNvSpPr>
            <a:spLocks noChangeArrowheads="1" noChangeShapeType="1" noTextEdit="1"/>
          </p:cNvSpPr>
          <p:nvPr/>
        </p:nvSpPr>
        <p:spPr bwMode="auto">
          <a:xfrm>
            <a:off x="2771775" y="908050"/>
            <a:ext cx="3009900" cy="1671638"/>
          </a:xfrm>
          <a:prstGeom prst="rect">
            <a:avLst/>
          </a:prstGeom>
        </p:spPr>
        <p:txBody>
          <a:bodyPr wrap="none" fromWordArt="1">
            <a:prstTxWarp prst="textSlantUp">
              <a:avLst>
                <a:gd name="adj" fmla="val 32056"/>
              </a:avLst>
            </a:prstTxWarp>
          </a:bodyPr>
          <a:lstStyle/>
          <a:p>
            <a:pPr algn="ctr"/>
            <a:r>
              <a:rPr lang="en-US" sz="24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Times New Roman"/>
                <a:ea typeface="Times New Roman"/>
                <a:cs typeface="Times New Roman"/>
              </a:rPr>
              <a:t>Lịch sử Ai cập cổ</a:t>
            </a:r>
          </a:p>
        </p:txBody>
      </p:sp>
      <p:pic>
        <p:nvPicPr>
          <p:cNvPr id="82946" name="Picture 5" descr="egyp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21336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47" name="Picture 6" descr="Canaanit in Egyp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8305800" cy="2436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9431" name="Text Box 7"/>
          <p:cNvSpPr txBox="1">
            <a:spLocks noChangeArrowheads="1"/>
          </p:cNvSpPr>
          <p:nvPr/>
        </p:nvSpPr>
        <p:spPr bwMode="auto">
          <a:xfrm>
            <a:off x="381000" y="5257800"/>
            <a:ext cx="85344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ltLang="zh-CN" b="1" i="1">
                <a:solidFill>
                  <a:srgbClr val="0000FF"/>
                </a:solidFill>
                <a:cs typeface="SimSun" charset="0"/>
              </a:rPr>
              <a:t>Tại Beni Hassan, cách Cairo  240 km về phía nam, có ngôi mộ của Ameni thuộc về triều đại thứ 12. Trên tường của ngôi mộ này có những bức họa mô tả sự viếng thăm của vài người Châu Á đến Ai cập.</a:t>
            </a:r>
            <a:r>
              <a:rPr lang="en-US" altLang="zh-CN">
                <a:solidFill>
                  <a:srgbClr val="0000FF"/>
                </a:solidFill>
                <a:cs typeface="SimSun" charset="0"/>
              </a:rPr>
              <a:t> </a:t>
            </a:r>
            <a:r>
              <a:rPr lang="en-US" altLang="zh-CN" b="1" i="1">
                <a:solidFill>
                  <a:srgbClr val="0000FF"/>
                </a:solidFill>
                <a:cs typeface="SimSun" charset="0"/>
              </a:rPr>
              <a:t> </a:t>
            </a:r>
            <a:endParaRPr lang="en-US" b="1">
              <a:solidFill>
                <a:srgbClr val="0000FF"/>
              </a:solidFill>
              <a:cs typeface="SimSun" charset="0"/>
            </a:endParaRPr>
          </a:p>
        </p:txBody>
      </p:sp>
      <p:sp>
        <p:nvSpPr>
          <p:cNvPr id="82949" name="Rectangle 2"/>
          <p:cNvSpPr>
            <a:spLocks noGrp="1" noChangeArrowheads="1"/>
          </p:cNvSpPr>
          <p:nvPr>
            <p:ph type="title"/>
          </p:nvPr>
        </p:nvSpPr>
        <p:spPr>
          <a:xfrm>
            <a:off x="0" y="0"/>
            <a:ext cx="9144000" cy="808038"/>
          </a:xfrm>
          <a:noFill/>
        </p:spPr>
        <p:txBody>
          <a:bodyPr/>
          <a:lstStyle/>
          <a:p>
            <a:pPr algn="r" eaLnBrk="1" hangingPunct="1"/>
            <a:r>
              <a:rPr lang="en-US" sz="2800">
                <a:latin typeface="Arial" charset="0"/>
              </a:rPr>
              <a:t>Người Châu Á tại Ai cập</a:t>
            </a:r>
          </a:p>
        </p:txBody>
      </p:sp>
      <p:sp>
        <p:nvSpPr>
          <p:cNvPr id="82950" name="TextBox 6"/>
          <p:cNvSpPr txBox="1">
            <a:spLocks noChangeArrowheads="1"/>
          </p:cNvSpPr>
          <p:nvPr/>
        </p:nvSpPr>
        <p:spPr bwMode="auto">
          <a:xfrm>
            <a:off x="928688" y="1857375"/>
            <a:ext cx="1357312" cy="46196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72BFC5"/>
                </a:solidFill>
              </a:rPr>
              <a:t>Lịch sử</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0" fill="hold" grpId="0" nodeType="afterEffect">
                                  <p:stCondLst>
                                    <p:cond delay="0"/>
                                  </p:stCondLst>
                                  <p:childTnLst>
                                    <p:set>
                                      <p:cBhvr>
                                        <p:cTn id="6" dur="1" fill="hold">
                                          <p:stCondLst>
                                            <p:cond delay="0"/>
                                          </p:stCondLst>
                                        </p:cTn>
                                        <p:tgtEl>
                                          <p:spTgt spid="359428"/>
                                        </p:tgtEl>
                                        <p:attrNameLst>
                                          <p:attrName>style.visibility</p:attrName>
                                        </p:attrNameLst>
                                      </p:cBhvr>
                                      <p:to>
                                        <p:strVal val="visible"/>
                                      </p:to>
                                    </p:set>
                                  </p:childTnLst>
                                </p:cTn>
                              </p:par>
                            </p:childTnLst>
                          </p:cTn>
                        </p:par>
                        <p:par>
                          <p:cTn id="7" fill="hold" nodeType="afterGroup">
                            <p:stCondLst>
                              <p:cond delay="0"/>
                            </p:stCondLst>
                            <p:childTnLst>
                              <p:par>
                                <p:cTn id="8" presetID="39" presetClass="entr" presetSubtype="0" accel="100000" fill="hold" grpId="0" nodeType="afterEffect">
                                  <p:stCondLst>
                                    <p:cond delay="0"/>
                                  </p:stCondLst>
                                  <p:childTnLst>
                                    <p:set>
                                      <p:cBhvr>
                                        <p:cTn id="9" dur="1" fill="hold">
                                          <p:stCondLst>
                                            <p:cond delay="0"/>
                                          </p:stCondLst>
                                        </p:cTn>
                                        <p:tgtEl>
                                          <p:spTgt spid="359431"/>
                                        </p:tgtEl>
                                        <p:attrNameLst>
                                          <p:attrName>style.visibility</p:attrName>
                                        </p:attrNameLst>
                                      </p:cBhvr>
                                      <p:to>
                                        <p:strVal val="visible"/>
                                      </p:to>
                                    </p:set>
                                    <p:anim calcmode="lin" valueType="num">
                                      <p:cBhvr>
                                        <p:cTn id="10" dur="1000" fill="hold"/>
                                        <p:tgtEl>
                                          <p:spTgt spid="359431"/>
                                        </p:tgtEl>
                                        <p:attrNameLst>
                                          <p:attrName>ppt_h</p:attrName>
                                        </p:attrNameLst>
                                      </p:cBhvr>
                                      <p:tavLst>
                                        <p:tav tm="0">
                                          <p:val>
                                            <p:strVal val="#ppt_h/20"/>
                                          </p:val>
                                        </p:tav>
                                        <p:tav tm="50000">
                                          <p:val>
                                            <p:strVal val="#ppt_h/20"/>
                                          </p:val>
                                        </p:tav>
                                        <p:tav tm="100000">
                                          <p:val>
                                            <p:strVal val="#ppt_h"/>
                                          </p:val>
                                        </p:tav>
                                      </p:tavLst>
                                    </p:anim>
                                    <p:anim calcmode="lin" valueType="num">
                                      <p:cBhvr>
                                        <p:cTn id="11" dur="1000" fill="hold"/>
                                        <p:tgtEl>
                                          <p:spTgt spid="359431"/>
                                        </p:tgtEl>
                                        <p:attrNameLst>
                                          <p:attrName>ppt_w</p:attrName>
                                        </p:attrNameLst>
                                      </p:cBhvr>
                                      <p:tavLst>
                                        <p:tav tm="0">
                                          <p:val>
                                            <p:strVal val="#ppt_w+.3"/>
                                          </p:val>
                                        </p:tav>
                                        <p:tav tm="50000">
                                          <p:val>
                                            <p:strVal val="#ppt_w+.3"/>
                                          </p:val>
                                        </p:tav>
                                        <p:tav tm="100000">
                                          <p:val>
                                            <p:strVal val="#ppt_w"/>
                                          </p:val>
                                        </p:tav>
                                      </p:tavLst>
                                    </p:anim>
                                    <p:anim calcmode="lin" valueType="num">
                                      <p:cBhvr>
                                        <p:cTn id="12" dur="1000" fill="hold"/>
                                        <p:tgtEl>
                                          <p:spTgt spid="359431"/>
                                        </p:tgtEl>
                                        <p:attrNameLst>
                                          <p:attrName>ppt_x</p:attrName>
                                        </p:attrNameLst>
                                      </p:cBhvr>
                                      <p:tavLst>
                                        <p:tav tm="0">
                                          <p:val>
                                            <p:strVal val="#ppt_x-.3"/>
                                          </p:val>
                                        </p:tav>
                                        <p:tav tm="50000">
                                          <p:val>
                                            <p:strVal val="#ppt_x"/>
                                          </p:val>
                                        </p:tav>
                                        <p:tav tm="100000">
                                          <p:val>
                                            <p:strVal val="#ppt_x"/>
                                          </p:val>
                                        </p:tav>
                                      </p:tavLst>
                                    </p:anim>
                                    <p:anim calcmode="lin" valueType="num">
                                      <p:cBhvr>
                                        <p:cTn id="13" dur="1000" fill="hold"/>
                                        <p:tgtEl>
                                          <p:spTgt spid="3594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28" grpId="0" animBg="1"/>
      <p:bldP spid="3594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a:xfrm>
            <a:off x="4495800" y="0"/>
            <a:ext cx="4648200" cy="563563"/>
          </a:xfrm>
        </p:spPr>
        <p:txBody>
          <a:bodyPr/>
          <a:lstStyle/>
          <a:p>
            <a:pPr algn="r" eaLnBrk="1" hangingPunct="1"/>
            <a:r>
              <a:rPr lang="en-US" sz="2800">
                <a:latin typeface="Arial" charset="0"/>
              </a:rPr>
              <a:t>Dân Canaan tại Ai cập</a:t>
            </a:r>
            <a:endParaRPr lang="en-US" sz="3600">
              <a:latin typeface="Arial" charset="0"/>
            </a:endParaRPr>
          </a:p>
        </p:txBody>
      </p:sp>
      <p:sp>
        <p:nvSpPr>
          <p:cNvPr id="363524" name="WordArt 4"/>
          <p:cNvSpPr>
            <a:spLocks noChangeArrowheads="1" noChangeShapeType="1" noTextEdit="1"/>
          </p:cNvSpPr>
          <p:nvPr/>
        </p:nvSpPr>
        <p:spPr bwMode="auto">
          <a:xfrm>
            <a:off x="2743200" y="0"/>
            <a:ext cx="3009900" cy="1671638"/>
          </a:xfrm>
          <a:prstGeom prst="rect">
            <a:avLst/>
          </a:prstGeom>
        </p:spPr>
        <p:txBody>
          <a:bodyPr wrap="none" fromWordArt="1">
            <a:prstTxWarp prst="textSlantUp">
              <a:avLst>
                <a:gd name="adj" fmla="val 32056"/>
              </a:avLst>
            </a:prstTxWarp>
          </a:bodyPr>
          <a:lstStyle/>
          <a:p>
            <a:pPr algn="ctr"/>
            <a:r>
              <a:rPr lang="en-US" sz="24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Times New Roman"/>
                <a:ea typeface="Times New Roman"/>
                <a:cs typeface="Times New Roman"/>
              </a:rPr>
              <a:t>Lịch sử  Ai cập cổ</a:t>
            </a:r>
          </a:p>
        </p:txBody>
      </p:sp>
      <p:pic>
        <p:nvPicPr>
          <p:cNvPr id="83971" name="Picture 5" descr="egyp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8600"/>
            <a:ext cx="17653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2" name="Picture 6" descr="Wall painting from Beni Hassan to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505200"/>
            <a:ext cx="5562600" cy="166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7" name="Text Box 7"/>
          <p:cNvSpPr txBox="1">
            <a:spLocks noChangeArrowheads="1"/>
          </p:cNvSpPr>
          <p:nvPr/>
        </p:nvSpPr>
        <p:spPr bwMode="auto">
          <a:xfrm>
            <a:off x="381000" y="5257800"/>
            <a:ext cx="84582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a:t>Từ những thời kỳ xa xưa, Ai cập đã có quan hệ với Palestine và đã là </a:t>
            </a:r>
            <a:r>
              <a:rPr lang="ja-JP" altLang="en-US" sz="2000" b="1"/>
              <a:t>“</a:t>
            </a:r>
            <a:r>
              <a:rPr lang="en-US" altLang="ja-JP" sz="2000" b="1"/>
              <a:t>giỏ bánh</a:t>
            </a:r>
            <a:r>
              <a:rPr lang="ja-JP" altLang="en-US" sz="2000" b="1"/>
              <a:t>”</a:t>
            </a:r>
            <a:r>
              <a:rPr lang="en-US" altLang="ja-JP" sz="2000" b="1"/>
              <a:t> cho vùng Lưỡi Liềm Màu Mỡ trong những thời kỳ đói kém. Trên 1 bức họa trong mộ của Beni Hasan cho thấy y phục sặc sỡ của những gia đình Canaan đi đến Ai cập, có lẽ trong thời của Giô-sép.</a:t>
            </a:r>
            <a:r>
              <a:rPr lang="en-US" altLang="ja-JP" sz="2000"/>
              <a:t> </a:t>
            </a:r>
            <a:endParaRPr lang="en-US" sz="2000"/>
          </a:p>
        </p:txBody>
      </p:sp>
      <p:pic>
        <p:nvPicPr>
          <p:cNvPr id="83974" name="Picture 8" descr="The arrival of 'shepherd kings' heralded Joseph and the sons of Isra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676400"/>
            <a:ext cx="5791200" cy="175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5" name="TextBox 7"/>
          <p:cNvSpPr txBox="1">
            <a:spLocks noChangeArrowheads="1"/>
          </p:cNvSpPr>
          <p:nvPr/>
        </p:nvSpPr>
        <p:spPr bwMode="auto">
          <a:xfrm>
            <a:off x="1143000" y="1571625"/>
            <a:ext cx="1357313" cy="46196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72BFC5"/>
                </a:solidFill>
              </a:rPr>
              <a:t>Lịch sử</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0" fill="hold" grpId="0" nodeType="afterEffect">
                                  <p:stCondLst>
                                    <p:cond delay="0"/>
                                  </p:stCondLst>
                                  <p:childTnLst>
                                    <p:set>
                                      <p:cBhvr>
                                        <p:cTn id="6" dur="1" fill="hold">
                                          <p:stCondLst>
                                            <p:cond delay="0"/>
                                          </p:stCondLst>
                                        </p:cTn>
                                        <p:tgtEl>
                                          <p:spTgt spid="363524"/>
                                        </p:tgtEl>
                                        <p:attrNameLst>
                                          <p:attrName>style.visibility</p:attrName>
                                        </p:attrNameLst>
                                      </p:cBhvr>
                                      <p:to>
                                        <p:strVal val="visible"/>
                                      </p:to>
                                    </p:set>
                                  </p:childTnLst>
                                </p:cTn>
                              </p:par>
                            </p:childTnLst>
                          </p:cTn>
                        </p:par>
                        <p:par>
                          <p:cTn id="7" fill="hold" nodeType="afterGroup">
                            <p:stCondLst>
                              <p:cond delay="0"/>
                            </p:stCondLst>
                            <p:childTnLst>
                              <p:par>
                                <p:cTn id="8" presetID="39" presetClass="entr" presetSubtype="0" accel="100000" fill="hold" grpId="0" nodeType="afterEffect">
                                  <p:stCondLst>
                                    <p:cond delay="0"/>
                                  </p:stCondLst>
                                  <p:childTnLst>
                                    <p:set>
                                      <p:cBhvr>
                                        <p:cTn id="9" dur="1" fill="hold">
                                          <p:stCondLst>
                                            <p:cond delay="0"/>
                                          </p:stCondLst>
                                        </p:cTn>
                                        <p:tgtEl>
                                          <p:spTgt spid="363527"/>
                                        </p:tgtEl>
                                        <p:attrNameLst>
                                          <p:attrName>style.visibility</p:attrName>
                                        </p:attrNameLst>
                                      </p:cBhvr>
                                      <p:to>
                                        <p:strVal val="visible"/>
                                      </p:to>
                                    </p:set>
                                    <p:anim calcmode="lin" valueType="num">
                                      <p:cBhvr>
                                        <p:cTn id="10" dur="1000" fill="hold"/>
                                        <p:tgtEl>
                                          <p:spTgt spid="363527"/>
                                        </p:tgtEl>
                                        <p:attrNameLst>
                                          <p:attrName>ppt_h</p:attrName>
                                        </p:attrNameLst>
                                      </p:cBhvr>
                                      <p:tavLst>
                                        <p:tav tm="0">
                                          <p:val>
                                            <p:strVal val="#ppt_h/20"/>
                                          </p:val>
                                        </p:tav>
                                        <p:tav tm="50000">
                                          <p:val>
                                            <p:strVal val="#ppt_h/20"/>
                                          </p:val>
                                        </p:tav>
                                        <p:tav tm="100000">
                                          <p:val>
                                            <p:strVal val="#ppt_h"/>
                                          </p:val>
                                        </p:tav>
                                      </p:tavLst>
                                    </p:anim>
                                    <p:anim calcmode="lin" valueType="num">
                                      <p:cBhvr>
                                        <p:cTn id="11" dur="1000" fill="hold"/>
                                        <p:tgtEl>
                                          <p:spTgt spid="363527"/>
                                        </p:tgtEl>
                                        <p:attrNameLst>
                                          <p:attrName>ppt_w</p:attrName>
                                        </p:attrNameLst>
                                      </p:cBhvr>
                                      <p:tavLst>
                                        <p:tav tm="0">
                                          <p:val>
                                            <p:strVal val="#ppt_w+.3"/>
                                          </p:val>
                                        </p:tav>
                                        <p:tav tm="50000">
                                          <p:val>
                                            <p:strVal val="#ppt_w+.3"/>
                                          </p:val>
                                        </p:tav>
                                        <p:tav tm="100000">
                                          <p:val>
                                            <p:strVal val="#ppt_w"/>
                                          </p:val>
                                        </p:tav>
                                      </p:tavLst>
                                    </p:anim>
                                    <p:anim calcmode="lin" valueType="num">
                                      <p:cBhvr>
                                        <p:cTn id="12" dur="1000" fill="hold"/>
                                        <p:tgtEl>
                                          <p:spTgt spid="363527"/>
                                        </p:tgtEl>
                                        <p:attrNameLst>
                                          <p:attrName>ppt_x</p:attrName>
                                        </p:attrNameLst>
                                      </p:cBhvr>
                                      <p:tavLst>
                                        <p:tav tm="0">
                                          <p:val>
                                            <p:strVal val="#ppt_x-.3"/>
                                          </p:val>
                                        </p:tav>
                                        <p:tav tm="50000">
                                          <p:val>
                                            <p:strVal val="#ppt_x"/>
                                          </p:val>
                                        </p:tav>
                                        <p:tav tm="100000">
                                          <p:val>
                                            <p:strVal val="#ppt_x"/>
                                          </p:val>
                                        </p:tav>
                                      </p:tavLst>
                                    </p:anim>
                                    <p:anim calcmode="lin" valueType="num">
                                      <p:cBhvr>
                                        <p:cTn id="13" dur="1000" fill="hold"/>
                                        <p:tgtEl>
                                          <p:spTgt spid="3635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4" grpId="0" animBg="1"/>
      <p:bldP spid="3635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background_egyp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99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87313"/>
            <a:ext cx="2057400" cy="154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5" name="AutoShape 4"/>
          <p:cNvSpPr>
            <a:spLocks noChangeArrowheads="1"/>
          </p:cNvSpPr>
          <p:nvPr/>
        </p:nvSpPr>
        <p:spPr bwMode="auto">
          <a:xfrm>
            <a:off x="76200" y="3733800"/>
            <a:ext cx="8839200" cy="304800"/>
          </a:xfrm>
          <a:prstGeom prst="plaque">
            <a:avLst>
              <a:gd name="adj" fmla="val 16667"/>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graphicFrame>
        <p:nvGraphicFramePr>
          <p:cNvPr id="84996" name="Object 2"/>
          <p:cNvGraphicFramePr>
            <a:graphicFrameLocks noChangeAspect="1"/>
          </p:cNvGraphicFramePr>
          <p:nvPr/>
        </p:nvGraphicFramePr>
        <p:xfrm>
          <a:off x="0" y="774700"/>
          <a:ext cx="9144000" cy="6042025"/>
        </p:xfrm>
        <a:graphic>
          <a:graphicData uri="http://schemas.openxmlformats.org/presentationml/2006/ole">
            <mc:AlternateContent xmlns:mc="http://schemas.openxmlformats.org/markup-compatibility/2006">
              <mc:Choice xmlns:v="urn:schemas-microsoft-com:vml" Requires="v">
                <p:oleObj spid="_x0000_s85001" name="Document" r:id="rId6" imgW="6235700" imgH="4114800" progId="Word.Document.8">
                  <p:embed/>
                </p:oleObj>
              </mc:Choice>
              <mc:Fallback>
                <p:oleObj name="Document" r:id="rId6" imgW="6235700" imgH="4114800" progId="Word.Document.8">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774700"/>
                        <a:ext cx="9144000" cy="6042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76486" name="Text Box 6"/>
          <p:cNvSpPr txBox="1">
            <a:spLocks noChangeArrowheads="1"/>
          </p:cNvSpPr>
          <p:nvPr/>
        </p:nvSpPr>
        <p:spPr bwMode="auto">
          <a:xfrm>
            <a:off x="8578850" y="76200"/>
            <a:ext cx="488950" cy="457200"/>
          </a:xfrm>
          <a:prstGeom prst="rect">
            <a:avLst/>
          </a:prstGeom>
          <a:noFill/>
          <a:ln w="12700" cap="sq">
            <a:noFill/>
            <a:miter lim="800000"/>
            <a:headEnd type="none" w="sm" len="sm"/>
            <a:tailEnd type="none" w="sm" len="sm"/>
          </a:ln>
          <a:effectLst>
            <a:outerShdw dist="35921" dir="2700000" algn="ctr" rotWithShape="0">
              <a:schemeClr val="tx1">
                <a:alpha val="74997"/>
              </a:schemeClr>
            </a:outerShdw>
          </a:effectLst>
        </p:spPr>
        <p:txBody>
          <a:bodyPr wrap="none">
            <a:spAutoFit/>
          </a:bodyPr>
          <a:lstStyle/>
          <a:p>
            <a:pPr eaLnBrk="0" hangingPunct="0">
              <a:defRPr/>
            </a:pPr>
            <a:r>
              <a:rPr lang="en-US" sz="2400" b="1">
                <a:solidFill>
                  <a:schemeClr val="bg1"/>
                </a:solidFill>
                <a:latin typeface="Times New Roman" pitchFamily="18" charset="0"/>
                <a:ea typeface="Geneva" pitchFamily="-108" charset="-128"/>
                <a:cs typeface="+mn-cs"/>
              </a:rPr>
              <a:t>87</a:t>
            </a:r>
            <a:endParaRPr lang="en-US" sz="2400">
              <a:latin typeface="Times New Roman" pitchFamily="18" charset="0"/>
              <a:ea typeface="Geneva" pitchFamily="-108" charset="-128"/>
              <a:cs typeface="+mn-cs"/>
            </a:endParaRPr>
          </a:p>
        </p:txBody>
      </p:sp>
      <p:sp>
        <p:nvSpPr>
          <p:cNvPr id="84998" name="Rectangle 7"/>
          <p:cNvSpPr>
            <a:spLocks noGrp="1" noChangeArrowheads="1"/>
          </p:cNvSpPr>
          <p:nvPr>
            <p:ph type="title" idx="4294967295"/>
          </p:nvPr>
        </p:nvSpPr>
        <p:spPr>
          <a:xfrm>
            <a:off x="395288" y="0"/>
            <a:ext cx="6691312" cy="1295400"/>
          </a:xfrm>
          <a:solidFill>
            <a:schemeClr val="tx2"/>
          </a:solidFill>
        </p:spPr>
        <p:txBody>
          <a:bodyPr/>
          <a:lstStyle/>
          <a:p>
            <a:pPr eaLnBrk="1" hangingPunct="1"/>
            <a:r>
              <a:rPr lang="en-US">
                <a:solidFill>
                  <a:schemeClr val="bg1"/>
                </a:solidFill>
                <a:latin typeface="Arial" charset="0"/>
              </a:rPr>
              <a:t>Các Pharaôn thời Tân Vương quốc</a:t>
            </a:r>
            <a:endParaRPr lang="en-US">
              <a:latin typeface="Arial"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background_egyp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04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87313"/>
            <a:ext cx="2057400" cy="154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3" name="AutoShape 4"/>
          <p:cNvSpPr>
            <a:spLocks noChangeArrowheads="1"/>
          </p:cNvSpPr>
          <p:nvPr/>
        </p:nvSpPr>
        <p:spPr bwMode="auto">
          <a:xfrm>
            <a:off x="-76200" y="2743200"/>
            <a:ext cx="9296400" cy="609600"/>
          </a:xfrm>
          <a:prstGeom prst="plaque">
            <a:avLst>
              <a:gd name="adj" fmla="val 16667"/>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graphicFrame>
        <p:nvGraphicFramePr>
          <p:cNvPr id="87044" name="Object 2"/>
          <p:cNvGraphicFramePr>
            <a:graphicFrameLocks noChangeAspect="1"/>
          </p:cNvGraphicFramePr>
          <p:nvPr/>
        </p:nvGraphicFramePr>
        <p:xfrm>
          <a:off x="0" y="914400"/>
          <a:ext cx="9144000" cy="4191000"/>
        </p:xfrm>
        <a:graphic>
          <a:graphicData uri="http://schemas.openxmlformats.org/presentationml/2006/ole">
            <mc:AlternateContent xmlns:mc="http://schemas.openxmlformats.org/markup-compatibility/2006">
              <mc:Choice xmlns:v="urn:schemas-microsoft-com:vml" Requires="v">
                <p:oleObj spid="_x0000_s87050" name="Document" r:id="rId6" imgW="6235700" imgH="2857500" progId="Word.Document.8">
                  <p:embed/>
                </p:oleObj>
              </mc:Choice>
              <mc:Fallback>
                <p:oleObj name="Document" r:id="rId6" imgW="6235700" imgH="2857500" progId="Word.Document.8">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914400"/>
                        <a:ext cx="9144000" cy="4191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87045" name="Text Box 6"/>
          <p:cNvSpPr txBox="1">
            <a:spLocks noChangeArrowheads="1"/>
          </p:cNvSpPr>
          <p:nvPr/>
        </p:nvSpPr>
        <p:spPr bwMode="auto">
          <a:xfrm>
            <a:off x="76200" y="5943600"/>
            <a:ext cx="8915400" cy="701675"/>
          </a:xfrm>
          <a:prstGeom prst="rect">
            <a:avLst/>
          </a:prstGeom>
          <a:solidFill>
            <a:schemeClr val="tx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169863" indent="-1698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chemeClr val="bg1"/>
                </a:solidFill>
                <a:latin typeface="Helvetica" charset="0"/>
              </a:rPr>
              <a:t>* Những nhà Ai cập học khác nói rằng các Ramse khởi sự trị vì từ 1304 hoặc 1292-1290.  Khó biết chắc niên đại chính xác.</a:t>
            </a:r>
          </a:p>
        </p:txBody>
      </p:sp>
      <p:sp>
        <p:nvSpPr>
          <p:cNvPr id="278535" name="Text Box 7"/>
          <p:cNvSpPr txBox="1">
            <a:spLocks noChangeArrowheads="1"/>
          </p:cNvSpPr>
          <p:nvPr/>
        </p:nvSpPr>
        <p:spPr bwMode="auto">
          <a:xfrm>
            <a:off x="8578850" y="76200"/>
            <a:ext cx="488950" cy="457200"/>
          </a:xfrm>
          <a:prstGeom prst="rect">
            <a:avLst/>
          </a:prstGeom>
          <a:noFill/>
          <a:ln w="12700" cap="sq">
            <a:noFill/>
            <a:miter lim="800000"/>
            <a:headEnd type="none" w="sm" len="sm"/>
            <a:tailEnd type="none" w="sm" len="sm"/>
          </a:ln>
          <a:effectLst>
            <a:outerShdw dist="35921" dir="2700000" algn="ctr" rotWithShape="0">
              <a:schemeClr val="tx1">
                <a:alpha val="74997"/>
              </a:schemeClr>
            </a:outerShdw>
          </a:effectLst>
        </p:spPr>
        <p:txBody>
          <a:bodyPr wrap="none">
            <a:spAutoFit/>
          </a:bodyPr>
          <a:lstStyle/>
          <a:p>
            <a:pPr eaLnBrk="0" hangingPunct="0">
              <a:defRPr/>
            </a:pPr>
            <a:r>
              <a:rPr lang="en-US" sz="2400" b="1">
                <a:solidFill>
                  <a:schemeClr val="bg1"/>
                </a:solidFill>
                <a:latin typeface="Times New Roman" pitchFamily="18" charset="0"/>
                <a:ea typeface="Geneva" pitchFamily="-108" charset="-128"/>
                <a:cs typeface="+mn-cs"/>
              </a:rPr>
              <a:t>87</a:t>
            </a:r>
            <a:endParaRPr lang="en-US" sz="2400">
              <a:latin typeface="Times New Roman" pitchFamily="18" charset="0"/>
              <a:ea typeface="Geneva" pitchFamily="-108" charset="-128"/>
              <a:cs typeface="+mn-cs"/>
            </a:endParaRPr>
          </a:p>
        </p:txBody>
      </p:sp>
      <p:sp>
        <p:nvSpPr>
          <p:cNvPr id="87047" name="Rectangle 8"/>
          <p:cNvSpPr>
            <a:spLocks noGrp="1" noChangeArrowheads="1"/>
          </p:cNvSpPr>
          <p:nvPr>
            <p:ph type="title" idx="4294967295"/>
          </p:nvPr>
        </p:nvSpPr>
        <p:spPr>
          <a:xfrm>
            <a:off x="533400" y="609600"/>
            <a:ext cx="6553200" cy="685800"/>
          </a:xfrm>
          <a:solidFill>
            <a:schemeClr val="tx2"/>
          </a:solidFill>
        </p:spPr>
        <p:txBody>
          <a:bodyPr/>
          <a:lstStyle/>
          <a:p>
            <a:pPr eaLnBrk="1" hangingPunct="1"/>
            <a:r>
              <a:rPr lang="en-US">
                <a:solidFill>
                  <a:schemeClr val="bg1"/>
                </a:solidFill>
                <a:latin typeface="Arial" charset="0"/>
              </a:rPr>
              <a:t>Các Pharaôn thời Tân Vương quốc</a:t>
            </a:r>
            <a:endParaRPr lang="en-US">
              <a:latin typeface="Arial"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9089" name="Picture 4" descr="background_egy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5" name="Rectangle 2"/>
          <p:cNvSpPr>
            <a:spLocks noGrp="1" noChangeArrowheads="1"/>
          </p:cNvSpPr>
          <p:nvPr>
            <p:ph type="title"/>
          </p:nvPr>
        </p:nvSpPr>
        <p:spPr>
          <a:xfrm>
            <a:off x="457200" y="274638"/>
            <a:ext cx="8229600" cy="563562"/>
          </a:xfrm>
        </p:spPr>
        <p:txBody>
          <a:bodyPr/>
          <a:lstStyle/>
          <a:p>
            <a:pPr algn="l" eaLnBrk="1" hangingPunct="1"/>
            <a:r>
              <a:rPr lang="en-US" b="1">
                <a:latin typeface="Arial" charset="0"/>
              </a:rPr>
              <a:t>Amenhotep I</a:t>
            </a:r>
            <a:endParaRPr lang="en-US">
              <a:latin typeface="Arial" charset="0"/>
            </a:endParaRPr>
          </a:p>
        </p:txBody>
      </p:sp>
      <p:sp>
        <p:nvSpPr>
          <p:cNvPr id="89091" name="Rectangle 5"/>
          <p:cNvSpPr>
            <a:spLocks noChangeArrowheads="1"/>
          </p:cNvSpPr>
          <p:nvPr/>
        </p:nvSpPr>
        <p:spPr bwMode="auto">
          <a:xfrm>
            <a:off x="457200" y="914400"/>
            <a:ext cx="60960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600"/>
              <a:t>1551 đến 1524 T.C.</a:t>
            </a:r>
          </a:p>
        </p:txBody>
      </p:sp>
      <p:pic>
        <p:nvPicPr>
          <p:cNvPr id="89092" name="Picture 6" descr="tutmose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809750"/>
            <a:ext cx="4049713" cy="394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3" name="Text Box 7"/>
          <p:cNvSpPr txBox="1">
            <a:spLocks noChangeArrowheads="1"/>
          </p:cNvSpPr>
          <p:nvPr/>
        </p:nvSpPr>
        <p:spPr bwMode="auto">
          <a:xfrm>
            <a:off x="4953000" y="1809750"/>
            <a:ext cx="4191000" cy="4462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200" b="1">
                <a:solidFill>
                  <a:srgbClr val="0000FF"/>
                </a:solidFill>
              </a:rPr>
              <a:t>Cha của Thutmose I (1525-1518), là vị Pharaon ra chiếu chỉ truyền tất cả các bé trai sinh ra phải bị ném xuống sông, nhưng con gái thì được sống</a:t>
            </a:r>
            <a:r>
              <a:rPr lang="en-US" sz="2800" b="1">
                <a:solidFill>
                  <a:srgbClr val="0000FF"/>
                </a:solidFill>
              </a:rPr>
              <a:t> (Xuất</a:t>
            </a:r>
            <a:r>
              <a:rPr lang="en-US" sz="2800" b="1" i="1">
                <a:solidFill>
                  <a:srgbClr val="0000FF"/>
                </a:solidFill>
              </a:rPr>
              <a:t> 1:22</a:t>
            </a:r>
            <a:r>
              <a:rPr lang="en-US" sz="2800" b="1">
                <a:solidFill>
                  <a:srgbClr val="0000FF"/>
                </a:solidFill>
              </a:rPr>
              <a:t>)</a:t>
            </a: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0115"/>
                                        </p:tgtEl>
                                        <p:attrNameLst>
                                          <p:attrName>style.visibility</p:attrName>
                                        </p:attrNameLst>
                                      </p:cBhvr>
                                      <p:to>
                                        <p:strVal val="visible"/>
                                      </p:to>
                                    </p:set>
                                    <p:animEffect transition="in" filter="randombar(horizontal)">
                                      <p:cBhvr>
                                        <p:cTn id="7" dur="600">
                                          <p:stCondLst>
                                            <p:cond delay="0"/>
                                          </p:stCondLst>
                                        </p:cTn>
                                        <p:tgtEl>
                                          <p:spTgt spid="90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4" descr="background_egy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4" name="Rectangle 2"/>
          <p:cNvSpPr>
            <a:spLocks noGrp="1" noChangeArrowheads="1"/>
          </p:cNvSpPr>
          <p:nvPr>
            <p:ph type="title"/>
          </p:nvPr>
        </p:nvSpPr>
        <p:spPr>
          <a:xfrm>
            <a:off x="609600" y="228600"/>
            <a:ext cx="8229600" cy="563563"/>
          </a:xfrm>
        </p:spPr>
        <p:txBody>
          <a:bodyPr/>
          <a:lstStyle/>
          <a:p>
            <a:pPr algn="l" eaLnBrk="1" hangingPunct="1"/>
            <a:r>
              <a:rPr lang="en-US" sz="2800" b="1">
                <a:solidFill>
                  <a:srgbClr val="FF0000"/>
                </a:solidFill>
                <a:latin typeface="Arial" charset="0"/>
              </a:rPr>
              <a:t>Josephus nói về </a:t>
            </a:r>
            <a:r>
              <a:rPr lang="en-US" sz="2800" b="1">
                <a:solidFill>
                  <a:srgbClr val="0000FF"/>
                </a:solidFill>
                <a:latin typeface="Arial" charset="0"/>
              </a:rPr>
              <a:t>Tuthmosis I (?)</a:t>
            </a:r>
            <a:r>
              <a:rPr lang="en-US" sz="2800">
                <a:solidFill>
                  <a:srgbClr val="0000FF"/>
                </a:solidFill>
                <a:latin typeface="Arial" charset="0"/>
              </a:rPr>
              <a:t> </a:t>
            </a:r>
            <a:endParaRPr lang="en-US" sz="2800" b="1">
              <a:solidFill>
                <a:srgbClr val="0000FF"/>
              </a:solidFill>
              <a:latin typeface="Arial" charset="0"/>
            </a:endParaRPr>
          </a:p>
        </p:txBody>
      </p:sp>
      <p:sp>
        <p:nvSpPr>
          <p:cNvPr id="90115" name="Text Box 6"/>
          <p:cNvSpPr txBox="1">
            <a:spLocks noChangeArrowheads="1"/>
          </p:cNvSpPr>
          <p:nvPr/>
        </p:nvSpPr>
        <p:spPr bwMode="auto">
          <a:xfrm>
            <a:off x="609600" y="914400"/>
            <a:ext cx="82296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20000"/>
              </a:spcBef>
            </a:pPr>
            <a:r>
              <a:rPr lang="ja-JP" altLang="en-US" b="1"/>
              <a:t>“</a:t>
            </a:r>
            <a:r>
              <a:rPr lang="en-US" altLang="ja-JP" b="1"/>
              <a:t>Bấy giờ có một vị vua mới lên ngôi cai trị Ai cập, không biết đến Giô-sép" (Xuất 1:8).  Không phải ông ta không biết sự phục vụ của Giô-sép cho đất nước, nhưng ông ta không muốn thừa nhận và càng muốn</a:t>
            </a:r>
            <a:r>
              <a:rPr lang="en-US" altLang="ja-JP" sz="1800"/>
              <a:t> </a:t>
            </a:r>
            <a:r>
              <a:rPr lang="en-US" altLang="ja-JP" b="1"/>
              <a:t>chôn vùi những điều đó vào quên lãng.</a:t>
            </a:r>
            <a:endParaRPr lang="en-US" b="1"/>
          </a:p>
        </p:txBody>
      </p:sp>
      <p:pic>
        <p:nvPicPr>
          <p:cNvPr id="90116" name="Picture 7" descr="Sesostris I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667000"/>
            <a:ext cx="3581400" cy="327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7" name="Text Box 8"/>
          <p:cNvSpPr txBox="1">
            <a:spLocks noChangeArrowheads="1"/>
          </p:cNvSpPr>
          <p:nvPr/>
        </p:nvSpPr>
        <p:spPr bwMode="auto">
          <a:xfrm>
            <a:off x="4343400" y="2514600"/>
            <a:ext cx="4800600" cy="394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20000"/>
              </a:spcBef>
            </a:pPr>
            <a:r>
              <a:rPr lang="en-US" sz="2800" b="1"/>
              <a:t>Josephus viết,</a:t>
            </a:r>
            <a:r>
              <a:rPr lang="en-US" sz="2800" b="1">
                <a:solidFill>
                  <a:srgbClr val="0000FF"/>
                </a:solidFill>
              </a:rPr>
              <a:t> </a:t>
            </a:r>
            <a:r>
              <a:rPr lang="ja-JP" altLang="en-US" sz="2800" b="1" i="1">
                <a:solidFill>
                  <a:srgbClr val="0000FF"/>
                </a:solidFill>
              </a:rPr>
              <a:t>“</a:t>
            </a:r>
            <a:r>
              <a:rPr lang="en-US" altLang="ja-JP" sz="2800" b="1" i="1">
                <a:solidFill>
                  <a:srgbClr val="0000FF"/>
                </a:solidFill>
              </a:rPr>
              <a:t>từ lâu đã quên những lợi ích do Giô-sép đóng góp, có lẽ vì ngai vàng bây giờ thuộc về một họ tộc khác, họ bắt đầu lạm dụng  người Y-sơ-ra-ên  và nghĩ ra đủ cách để hành  hạ họ."</a:t>
            </a:r>
            <a:r>
              <a:rPr lang="en-US" altLang="ja-JP" sz="2800" b="1">
                <a:solidFill>
                  <a:srgbClr val="0000FF"/>
                </a:solidFill>
              </a:rPr>
              <a:t> </a:t>
            </a:r>
          </a:p>
          <a:p>
            <a:pPr eaLnBrk="1" hangingPunct="1">
              <a:lnSpc>
                <a:spcPct val="80000"/>
              </a:lnSpc>
              <a:spcBef>
                <a:spcPct val="20000"/>
              </a:spcBef>
            </a:pPr>
            <a:endParaRPr lang="en-US" sz="2800" b="1">
              <a:solidFill>
                <a:srgbClr val="0000FF"/>
              </a:solidFill>
            </a:endParaRPr>
          </a:p>
          <a:p>
            <a:pPr eaLnBrk="1" hangingPunct="1">
              <a:lnSpc>
                <a:spcPct val="80000"/>
              </a:lnSpc>
              <a:spcBef>
                <a:spcPct val="20000"/>
              </a:spcBef>
            </a:pPr>
            <a:r>
              <a:rPr lang="en-US" b="1" i="1"/>
              <a:t>Việc Đời Xưa của người Do Thái</a:t>
            </a:r>
            <a:r>
              <a:rPr lang="en-US" b="1"/>
              <a:t>, 1.9.1.</a:t>
            </a: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8"/>
          <p:cNvSpPr>
            <a:spLocks noGrp="1" noChangeArrowheads="1"/>
          </p:cNvSpPr>
          <p:nvPr>
            <p:ph type="title"/>
          </p:nvPr>
        </p:nvSpPr>
        <p:spPr/>
        <p:txBody>
          <a:bodyPr/>
          <a:lstStyle/>
          <a:p>
            <a:pPr eaLnBrk="1" hangingPunct="1"/>
            <a:r>
              <a:rPr lang="en-US" sz="4000" b="1">
                <a:latin typeface="Arial" charset="0"/>
              </a:rPr>
              <a:t>Dân Y-sơ-ra-ên bị </a:t>
            </a:r>
            <a:br>
              <a:rPr lang="en-US" sz="4000" b="1">
                <a:latin typeface="Arial" charset="0"/>
              </a:rPr>
            </a:br>
            <a:r>
              <a:rPr lang="en-US" sz="4000" b="1">
                <a:latin typeface="Arial" charset="0"/>
              </a:rPr>
              <a:t>lao động khổ sở</a:t>
            </a:r>
          </a:p>
        </p:txBody>
      </p:sp>
      <p:pic>
        <p:nvPicPr>
          <p:cNvPr id="91138" name="Picture 4" descr="Mud brick"/>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105400" y="1752600"/>
            <a:ext cx="2438400" cy="1536700"/>
          </a:xfrm>
          <a:noFill/>
        </p:spPr>
      </p:pic>
      <p:pic>
        <p:nvPicPr>
          <p:cNvPr id="91139" name="Picture 7" descr="Israelist making mud brick"/>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3886200" y="3429000"/>
            <a:ext cx="4981575" cy="3152775"/>
          </a:xfrm>
          <a:noFill/>
        </p:spPr>
      </p:pic>
      <p:sp>
        <p:nvSpPr>
          <p:cNvPr id="91140" name="Text Box 10"/>
          <p:cNvSpPr txBox="1">
            <a:spLocks noChangeArrowheads="1"/>
          </p:cNvSpPr>
          <p:nvPr/>
        </p:nvSpPr>
        <p:spPr bwMode="auto">
          <a:xfrm>
            <a:off x="7772400" y="1752600"/>
            <a:ext cx="10668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t>Gạch bùn</a:t>
            </a:r>
          </a:p>
        </p:txBody>
      </p:sp>
      <p:sp>
        <p:nvSpPr>
          <p:cNvPr id="91141" name="Line 12"/>
          <p:cNvSpPr>
            <a:spLocks noChangeShapeType="1"/>
          </p:cNvSpPr>
          <p:nvPr/>
        </p:nvSpPr>
        <p:spPr bwMode="auto">
          <a:xfrm flipV="1">
            <a:off x="7543800" y="2209800"/>
            <a:ext cx="304800" cy="15240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1142" name="Line 13"/>
          <p:cNvSpPr>
            <a:spLocks noChangeShapeType="1"/>
          </p:cNvSpPr>
          <p:nvPr/>
        </p:nvSpPr>
        <p:spPr bwMode="auto">
          <a:xfrm flipH="1">
            <a:off x="7086600" y="2362200"/>
            <a:ext cx="457200" cy="2286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91143" name="Rectangle 14"/>
          <p:cNvSpPr>
            <a:spLocks noChangeArrowheads="1"/>
          </p:cNvSpPr>
          <p:nvPr/>
        </p:nvSpPr>
        <p:spPr bwMode="auto">
          <a:xfrm>
            <a:off x="0" y="1600200"/>
            <a:ext cx="3810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pPr>
            <a:r>
              <a:rPr lang="en-US" sz="2800" b="1"/>
              <a:t>	Dân Y-sơ-ra-ên bị bắt xây  thành Phithom và  Ramse để làm kho tàng (Xuất 1:11).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16" descr="background_egypt"/>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92162" name="Text Box 5"/>
          <p:cNvSpPr txBox="1">
            <a:spLocks noChangeArrowheads="1"/>
          </p:cNvSpPr>
          <p:nvPr/>
        </p:nvSpPr>
        <p:spPr bwMode="auto">
          <a:xfrm>
            <a:off x="381000" y="5410200"/>
            <a:ext cx="8763000" cy="143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ltLang="zh-CN" sz="2000">
                <a:solidFill>
                  <a:schemeClr val="tx2"/>
                </a:solidFill>
                <a:cs typeface="SimSun" charset="0"/>
              </a:rPr>
              <a:t>Những kim tự tháp của </a:t>
            </a:r>
            <a:r>
              <a:rPr lang="en-US" altLang="zh-CN" sz="2800" b="1">
                <a:solidFill>
                  <a:schemeClr val="tx2"/>
                </a:solidFill>
                <a:cs typeface="SimSun" charset="0"/>
              </a:rPr>
              <a:t>Sesostris III</a:t>
            </a:r>
            <a:r>
              <a:rPr lang="en-US" altLang="zh-CN" sz="2000">
                <a:solidFill>
                  <a:schemeClr val="tx2"/>
                </a:solidFill>
                <a:cs typeface="SimSun" charset="0"/>
              </a:rPr>
              <a:t> và </a:t>
            </a:r>
            <a:r>
              <a:rPr lang="en-US" altLang="zh-CN" sz="2800" b="1">
                <a:solidFill>
                  <a:schemeClr val="tx2"/>
                </a:solidFill>
                <a:cs typeface="SimSun" charset="0"/>
              </a:rPr>
              <a:t>Amenemhet III</a:t>
            </a:r>
            <a:r>
              <a:rPr lang="en-US" altLang="zh-CN" sz="2000">
                <a:solidFill>
                  <a:schemeClr val="tx2"/>
                </a:solidFill>
                <a:cs typeface="SimSun" charset="0"/>
              </a:rPr>
              <a:t> cũng được xây bằng gạch bùn. Các lăng tẩm của những triều đại xưa đều làm bằng gạch bùn. Những kim tự tháp tuyệt đẹp của triều đại thứ ba và thứ tư đều xây bằng đá.</a:t>
            </a:r>
            <a:r>
              <a:rPr lang="en-US" altLang="zh-CN" sz="2000">
                <a:cs typeface="SimSun" charset="0"/>
              </a:rPr>
              <a:t> </a:t>
            </a:r>
            <a:endParaRPr lang="en-US" sz="2000"/>
          </a:p>
        </p:txBody>
      </p:sp>
      <p:sp>
        <p:nvSpPr>
          <p:cNvPr id="92163" name="Rectangle 14"/>
          <p:cNvSpPr>
            <a:spLocks noGrp="1" noChangeArrowheads="1"/>
          </p:cNvSpPr>
          <p:nvPr>
            <p:ph type="title"/>
          </p:nvPr>
        </p:nvSpPr>
        <p:spPr/>
        <p:txBody>
          <a:bodyPr/>
          <a:lstStyle/>
          <a:p>
            <a:pPr eaLnBrk="1" hangingPunct="1"/>
            <a:r>
              <a:rPr lang="en-US" altLang="zh-CN" sz="4000" b="1">
                <a:latin typeface="Times New Roman" charset="0"/>
                <a:cs typeface="SimSun" charset="0"/>
              </a:rPr>
              <a:t>Những Kim Tự Tháp</a:t>
            </a:r>
            <a:br>
              <a:rPr lang="en-US" altLang="zh-CN" sz="4000" b="1">
                <a:latin typeface="Times New Roman" charset="0"/>
                <a:cs typeface="SimSun" charset="0"/>
              </a:rPr>
            </a:br>
            <a:r>
              <a:rPr lang="en-US" altLang="zh-CN" sz="4000" b="1">
                <a:latin typeface="Times New Roman" charset="0"/>
                <a:cs typeface="SimSun" charset="0"/>
              </a:rPr>
              <a:t> Bằng Gạch Bùn</a:t>
            </a:r>
            <a:endParaRPr lang="en-US" sz="4000" b="1">
              <a:latin typeface="Times New Roman" charset="0"/>
            </a:endParaRPr>
          </a:p>
        </p:txBody>
      </p:sp>
      <p:pic>
        <p:nvPicPr>
          <p:cNvPr id="92164" name="Picture 12" descr="egypt7tm"/>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57200" y="1676400"/>
            <a:ext cx="3886200" cy="3781425"/>
          </a:xfrm>
          <a:noFill/>
        </p:spPr>
      </p:pic>
      <p:pic>
        <p:nvPicPr>
          <p:cNvPr id="92165" name="Picture 13" descr="egypt14tm"/>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495800" y="2133600"/>
            <a:ext cx="4343400" cy="2859088"/>
          </a:xfr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6" descr="background_egypt"/>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93186" name="Rectangle 5"/>
          <p:cNvSpPr>
            <a:spLocks noGrp="1" noChangeArrowheads="1"/>
          </p:cNvSpPr>
          <p:nvPr>
            <p:ph type="title"/>
          </p:nvPr>
        </p:nvSpPr>
        <p:spPr/>
        <p:txBody>
          <a:bodyPr/>
          <a:lstStyle/>
          <a:p>
            <a:pPr eaLnBrk="1" hangingPunct="1"/>
            <a:r>
              <a:rPr lang="en-US" b="1">
                <a:latin typeface="Arial" charset="0"/>
              </a:rPr>
              <a:t>Cận cảnh</a:t>
            </a:r>
          </a:p>
        </p:txBody>
      </p:sp>
      <p:pic>
        <p:nvPicPr>
          <p:cNvPr id="93187" name="Picture 3"/>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4495800" y="3505200"/>
            <a:ext cx="4419600" cy="2895600"/>
          </a:xfrm>
        </p:spPr>
      </p:pic>
      <p:pic>
        <p:nvPicPr>
          <p:cNvPr id="93188" name="Picture 4"/>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609600" y="1295400"/>
            <a:ext cx="4419600" cy="2873375"/>
          </a:xfrm>
          <a:noFill/>
        </p:spPr>
      </p:pic>
      <p:sp>
        <p:nvSpPr>
          <p:cNvPr id="93189" name="Text Box 7"/>
          <p:cNvSpPr txBox="1">
            <a:spLocks noChangeArrowheads="1"/>
          </p:cNvSpPr>
          <p:nvPr/>
        </p:nvSpPr>
        <p:spPr bwMode="auto">
          <a:xfrm>
            <a:off x="5600700" y="1828800"/>
            <a:ext cx="31623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800" b="1">
                <a:solidFill>
                  <a:srgbClr val="0000FF"/>
                </a:solidFill>
              </a:rPr>
              <a:t>Gạch bùn</a:t>
            </a:r>
          </a:p>
        </p:txBody>
      </p:sp>
      <p:sp>
        <p:nvSpPr>
          <p:cNvPr id="93190" name="Text Box 8"/>
          <p:cNvSpPr txBox="1">
            <a:spLocks noChangeArrowheads="1"/>
          </p:cNvSpPr>
          <p:nvPr/>
        </p:nvSpPr>
        <p:spPr bwMode="auto">
          <a:xfrm>
            <a:off x="1981200" y="5410200"/>
            <a:ext cx="15240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2800" b="1"/>
              <a:t>Đá</a:t>
            </a:r>
            <a:r>
              <a:rPr lang="en-US"/>
              <a:t> </a:t>
            </a:r>
          </a:p>
        </p:txBody>
      </p:sp>
      <p:sp>
        <p:nvSpPr>
          <p:cNvPr id="93191" name="Line 10"/>
          <p:cNvSpPr>
            <a:spLocks noChangeShapeType="1"/>
          </p:cNvSpPr>
          <p:nvPr/>
        </p:nvSpPr>
        <p:spPr bwMode="auto">
          <a:xfrm flipH="1">
            <a:off x="3962400" y="2057400"/>
            <a:ext cx="1676400" cy="121920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93192" name="Line 11"/>
          <p:cNvSpPr>
            <a:spLocks noChangeShapeType="1"/>
          </p:cNvSpPr>
          <p:nvPr/>
        </p:nvSpPr>
        <p:spPr bwMode="auto">
          <a:xfrm>
            <a:off x="3505200" y="5715000"/>
            <a:ext cx="3505200" cy="15240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1" descr="bgciv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79650"/>
            <a:ext cx="9144000" cy="457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0" name="Text Box 8"/>
          <p:cNvSpPr txBox="1">
            <a:spLocks noChangeArrowheads="1"/>
          </p:cNvSpPr>
          <p:nvPr/>
        </p:nvSpPr>
        <p:spPr bwMode="auto">
          <a:xfrm>
            <a:off x="1219200" y="4876800"/>
            <a:ext cx="5305425"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Tx/>
              <a:buChar char="•"/>
            </a:pPr>
            <a:r>
              <a:rPr lang="en-US" sz="3200" b="1">
                <a:latin typeface="Ravie" charset="0"/>
              </a:rPr>
              <a:t>Ai cập &amp; Môi se</a:t>
            </a:r>
            <a:r>
              <a:rPr lang="en-US" sz="3200"/>
              <a:t> </a:t>
            </a:r>
          </a:p>
        </p:txBody>
      </p:sp>
      <p:pic>
        <p:nvPicPr>
          <p:cNvPr id="69635" name="Picture 11" descr="pyrami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219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WordArt 4"/>
          <p:cNvSpPr>
            <a:spLocks noChangeArrowheads="1" noChangeShapeType="1" noTextEdit="1"/>
          </p:cNvSpPr>
          <p:nvPr/>
        </p:nvSpPr>
        <p:spPr bwMode="auto">
          <a:xfrm>
            <a:off x="1476375" y="1268413"/>
            <a:ext cx="5334000" cy="1600200"/>
          </a:xfrm>
          <a:prstGeom prst="rect">
            <a:avLst/>
          </a:prstGeom>
        </p:spPr>
        <p:txBody>
          <a:bodyPr wrap="none" fromWordArt="1">
            <a:prstTxWarp prst="textPlain">
              <a:avLst>
                <a:gd name="adj" fmla="val 50000"/>
              </a:avLst>
            </a:prstTxWarp>
          </a:bodyPr>
          <a:lstStyle/>
          <a:p>
            <a:pPr algn="ctr"/>
            <a:r>
              <a:rPr lang="en-US" sz="3600" b="1" kern="10">
                <a:ln w="19050">
                  <a:solidFill>
                    <a:srgbClr val="99CCFF"/>
                  </a:solidFill>
                  <a:round/>
                  <a:headEnd/>
                  <a:tailEnd/>
                </a:ln>
                <a:solidFill>
                  <a:srgbClr val="FF0000"/>
                </a:solidFill>
                <a:effectLst>
                  <a:outerShdw blurRad="63500" dist="38099" dir="2700000" algn="ctr" rotWithShape="0">
                    <a:srgbClr val="990000">
                      <a:alpha val="74997"/>
                    </a:srgbClr>
                  </a:outerShdw>
                </a:effectLst>
                <a:latin typeface="Times New Roman"/>
                <a:ea typeface="Times New Roman"/>
                <a:cs typeface="Times New Roman"/>
              </a:rPr>
              <a:t>Chúng ta nhắm đến điều gì:</a:t>
            </a:r>
          </a:p>
        </p:txBody>
      </p:sp>
      <p:pic>
        <p:nvPicPr>
          <p:cNvPr id="3087" name="Picture 15" descr="egyptian_ani"/>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933825"/>
            <a:ext cx="571500" cy="71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89" name="Picture 17" descr="egyptian_ani"/>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810125"/>
            <a:ext cx="571500" cy="71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94" name="Text Box 22"/>
          <p:cNvSpPr txBox="1">
            <a:spLocks noChangeArrowheads="1"/>
          </p:cNvSpPr>
          <p:nvPr/>
        </p:nvSpPr>
        <p:spPr bwMode="auto">
          <a:xfrm>
            <a:off x="1219200" y="5762625"/>
            <a:ext cx="5305425"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Tx/>
              <a:buChar char="•"/>
            </a:pPr>
            <a:r>
              <a:rPr lang="en-US" sz="3200" b="1">
                <a:latin typeface="Ravie" charset="0"/>
              </a:rPr>
              <a:t>Chữ tượng hình</a:t>
            </a:r>
            <a:r>
              <a:rPr lang="en-US" sz="3200"/>
              <a:t> </a:t>
            </a:r>
          </a:p>
        </p:txBody>
      </p:sp>
      <p:pic>
        <p:nvPicPr>
          <p:cNvPr id="3095" name="Picture 23" descr="egyptian_ani"/>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686425"/>
            <a:ext cx="571500" cy="71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96" name="Text Box 24"/>
          <p:cNvSpPr txBox="1">
            <a:spLocks noChangeArrowheads="1"/>
          </p:cNvSpPr>
          <p:nvPr/>
        </p:nvSpPr>
        <p:spPr bwMode="auto">
          <a:xfrm>
            <a:off x="8543925" y="76200"/>
            <a:ext cx="523875" cy="457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en-US" sz="2400" b="1">
                <a:solidFill>
                  <a:schemeClr val="bg1"/>
                </a:solidFill>
                <a:latin typeface="Arial" pitchFamily="-128" charset="0"/>
                <a:ea typeface="+mn-ea"/>
                <a:cs typeface="+mn-cs"/>
              </a:rPr>
              <a:t>81</a:t>
            </a:r>
          </a:p>
        </p:txBody>
      </p:sp>
      <p:sp>
        <p:nvSpPr>
          <p:cNvPr id="3097" name="Rectangle 25"/>
          <p:cNvSpPr>
            <a:spLocks noChangeArrowheads="1"/>
          </p:cNvSpPr>
          <p:nvPr/>
        </p:nvSpPr>
        <p:spPr bwMode="auto">
          <a:xfrm>
            <a:off x="1219200" y="3048000"/>
            <a:ext cx="54102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FontTx/>
              <a:buChar char="•"/>
            </a:pPr>
            <a:r>
              <a:rPr lang="en-US" sz="3200" b="1">
                <a:latin typeface="Ravie" charset="0"/>
              </a:rPr>
              <a:t>Địa lý &amp; Lịch sử</a:t>
            </a:r>
          </a:p>
        </p:txBody>
      </p:sp>
      <p:pic>
        <p:nvPicPr>
          <p:cNvPr id="3098" name="Picture 26" descr="egyptian_ani"/>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33713"/>
            <a:ext cx="571500" cy="71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99" name="Rectangle 27"/>
          <p:cNvSpPr>
            <a:spLocks noChangeArrowheads="1"/>
          </p:cNvSpPr>
          <p:nvPr/>
        </p:nvSpPr>
        <p:spPr bwMode="auto">
          <a:xfrm>
            <a:off x="1219200" y="3886200"/>
            <a:ext cx="54102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FontTx/>
              <a:buChar char="•"/>
            </a:pPr>
            <a:r>
              <a:rPr lang="en-US" sz="3200" b="1">
                <a:latin typeface="Ravie" charset="0"/>
              </a:rPr>
              <a:t>Ai cập &amp; Giô sép</a:t>
            </a:r>
          </a:p>
        </p:txBody>
      </p:sp>
      <p:sp>
        <p:nvSpPr>
          <p:cNvPr id="69645" name="Rectangle 29"/>
          <p:cNvSpPr>
            <a:spLocks noGrp="1" noChangeArrowheads="1"/>
          </p:cNvSpPr>
          <p:nvPr>
            <p:ph type="ctrTitle"/>
          </p:nvPr>
        </p:nvSpPr>
        <p:spPr>
          <a:xfrm>
            <a:off x="5562600" y="6400800"/>
            <a:ext cx="3581400" cy="457200"/>
          </a:xfrm>
        </p:spPr>
        <p:txBody>
          <a:bodyPr/>
          <a:lstStyle/>
          <a:p>
            <a:pPr eaLnBrk="1" hangingPunct="1"/>
            <a:r>
              <a:rPr lang="en-US" sz="1800">
                <a:latin typeface="Arial" charset="0"/>
              </a:rPr>
              <a:t>Chúng ta đang đi đâu?</a:t>
            </a:r>
            <a:endParaRPr lang="en-US" sz="360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ox(in)">
                                      <p:cBhvr>
                                        <p:cTn id="7" dur="500"/>
                                        <p:tgtEl>
                                          <p:spTgt spid="3076"/>
                                        </p:tgtEl>
                                      </p:cBhvr>
                                    </p:animEffect>
                                  </p:childTnLst>
                                </p:cTn>
                              </p:par>
                            </p:childTnLst>
                          </p:cTn>
                        </p:par>
                        <p:par>
                          <p:cTn id="8" fill="hold" nodeType="afterGroup">
                            <p:stCondLst>
                              <p:cond delay="500"/>
                            </p:stCondLst>
                            <p:childTnLst>
                              <p:par>
                                <p:cTn id="9" presetID="1" presetClass="entr" presetSubtype="0" fill="hold" nodeType="afterEffect">
                                  <p:stCondLst>
                                    <p:cond delay="1000"/>
                                  </p:stCondLst>
                                  <p:childTnLst>
                                    <p:set>
                                      <p:cBhvr>
                                        <p:cTn id="10" dur="1" fill="hold">
                                          <p:stCondLst>
                                            <p:cond delay="499"/>
                                          </p:stCondLst>
                                        </p:cTn>
                                        <p:tgtEl>
                                          <p:spTgt spid="3098"/>
                                        </p:tgtEl>
                                        <p:attrNameLst>
                                          <p:attrName>style.visibility</p:attrName>
                                        </p:attrNameLst>
                                      </p:cBhvr>
                                      <p:to>
                                        <p:strVal val="visible"/>
                                      </p:to>
                                    </p:set>
                                  </p:childTnLst>
                                </p:cTn>
                              </p:par>
                            </p:childTnLst>
                          </p:cTn>
                        </p:par>
                        <p:par>
                          <p:cTn id="11" fill="hold" nodeType="afterGroup">
                            <p:stCondLst>
                              <p:cond delay="2000"/>
                            </p:stCondLst>
                            <p:childTnLst>
                              <p:par>
                                <p:cTn id="12" presetID="1" presetClass="entr" presetSubtype="0" fill="hold" grpId="0" nodeType="afterEffect">
                                  <p:stCondLst>
                                    <p:cond delay="1000"/>
                                  </p:stCondLst>
                                  <p:childTnLst>
                                    <p:set>
                                      <p:cBhvr>
                                        <p:cTn id="13" dur="1" fill="hold">
                                          <p:stCondLst>
                                            <p:cond delay="499"/>
                                          </p:stCondLst>
                                        </p:cTn>
                                        <p:tgtEl>
                                          <p:spTgt spid="3097">
                                            <p:txEl>
                                              <p:pRg st="0" end="0"/>
                                            </p:txEl>
                                          </p:spTgt>
                                        </p:tgtEl>
                                        <p:attrNameLst>
                                          <p:attrName>style.visibility</p:attrName>
                                        </p:attrNameLst>
                                      </p:cBhvr>
                                      <p:to>
                                        <p:strVal val="visible"/>
                                      </p:to>
                                    </p:set>
                                  </p:childTnLst>
                                </p:cTn>
                              </p:par>
                            </p:childTnLst>
                          </p:cTn>
                        </p:par>
                        <p:par>
                          <p:cTn id="14" fill="hold" nodeType="afterGroup">
                            <p:stCondLst>
                              <p:cond delay="3500"/>
                            </p:stCondLst>
                            <p:childTnLst>
                              <p:par>
                                <p:cTn id="15" presetID="1" presetClass="entr" presetSubtype="0" fill="hold" nodeType="afterEffect">
                                  <p:stCondLst>
                                    <p:cond delay="1000"/>
                                  </p:stCondLst>
                                  <p:childTnLst>
                                    <p:set>
                                      <p:cBhvr>
                                        <p:cTn id="16" dur="1" fill="hold">
                                          <p:stCondLst>
                                            <p:cond delay="499"/>
                                          </p:stCondLst>
                                        </p:cTn>
                                        <p:tgtEl>
                                          <p:spTgt spid="3087"/>
                                        </p:tgtEl>
                                        <p:attrNameLst>
                                          <p:attrName>style.visibility</p:attrName>
                                        </p:attrNameLst>
                                      </p:cBhvr>
                                      <p:to>
                                        <p:strVal val="visible"/>
                                      </p:to>
                                    </p:set>
                                  </p:childTnLst>
                                </p:cTn>
                              </p:par>
                            </p:childTnLst>
                          </p:cTn>
                        </p:par>
                        <p:par>
                          <p:cTn id="17" fill="hold" nodeType="afterGroup">
                            <p:stCondLst>
                              <p:cond delay="5000"/>
                            </p:stCondLst>
                            <p:childTnLst>
                              <p:par>
                                <p:cTn id="18" presetID="1" presetClass="entr" presetSubtype="0" fill="hold" nodeType="afterEffect">
                                  <p:stCondLst>
                                    <p:cond delay="1000"/>
                                  </p:stCondLst>
                                  <p:childTnLst>
                                    <p:set>
                                      <p:cBhvr>
                                        <p:cTn id="19" dur="1" fill="hold">
                                          <p:stCondLst>
                                            <p:cond delay="499"/>
                                          </p:stCondLst>
                                        </p:cTn>
                                        <p:tgtEl>
                                          <p:spTgt spid="3089"/>
                                        </p:tgtEl>
                                        <p:attrNameLst>
                                          <p:attrName>style.visibility</p:attrName>
                                        </p:attrNameLst>
                                      </p:cBhvr>
                                      <p:to>
                                        <p:strVal val="visible"/>
                                      </p:to>
                                    </p:set>
                                  </p:childTnLst>
                                </p:cTn>
                              </p:par>
                            </p:childTnLst>
                          </p:cTn>
                        </p:par>
                        <p:par>
                          <p:cTn id="20" fill="hold" nodeType="afterGroup">
                            <p:stCondLst>
                              <p:cond delay="6500"/>
                            </p:stCondLst>
                            <p:childTnLst>
                              <p:par>
                                <p:cTn id="21" presetID="4" presetClass="entr" presetSubtype="16" fill="hold" grpId="0" nodeType="afterEffect">
                                  <p:stCondLst>
                                    <p:cond delay="1000"/>
                                  </p:stCondLst>
                                  <p:childTnLst>
                                    <p:set>
                                      <p:cBhvr>
                                        <p:cTn id="22" dur="1" fill="hold">
                                          <p:stCondLst>
                                            <p:cond delay="0"/>
                                          </p:stCondLst>
                                        </p:cTn>
                                        <p:tgtEl>
                                          <p:spTgt spid="3080"/>
                                        </p:tgtEl>
                                        <p:attrNameLst>
                                          <p:attrName>style.visibility</p:attrName>
                                        </p:attrNameLst>
                                      </p:cBhvr>
                                      <p:to>
                                        <p:strVal val="visible"/>
                                      </p:to>
                                    </p:set>
                                    <p:animEffect transition="in" filter="box(in)">
                                      <p:cBhvr>
                                        <p:cTn id="23" dur="500"/>
                                        <p:tgtEl>
                                          <p:spTgt spid="3080"/>
                                        </p:tgtEl>
                                      </p:cBhvr>
                                    </p:animEffect>
                                  </p:childTnLst>
                                </p:cTn>
                              </p:par>
                            </p:childTnLst>
                          </p:cTn>
                        </p:par>
                        <p:par>
                          <p:cTn id="24" fill="hold" nodeType="afterGroup">
                            <p:stCondLst>
                              <p:cond delay="8000"/>
                            </p:stCondLst>
                            <p:childTnLst>
                              <p:par>
                                <p:cTn id="25" presetID="1" presetClass="entr" presetSubtype="0" fill="hold" nodeType="afterEffect">
                                  <p:stCondLst>
                                    <p:cond delay="1000"/>
                                  </p:stCondLst>
                                  <p:childTnLst>
                                    <p:set>
                                      <p:cBhvr>
                                        <p:cTn id="26" dur="1" fill="hold">
                                          <p:stCondLst>
                                            <p:cond delay="499"/>
                                          </p:stCondLst>
                                        </p:cTn>
                                        <p:tgtEl>
                                          <p:spTgt spid="3095"/>
                                        </p:tgtEl>
                                        <p:attrNameLst>
                                          <p:attrName>style.visibility</p:attrName>
                                        </p:attrNameLst>
                                      </p:cBhvr>
                                      <p:to>
                                        <p:strVal val="visible"/>
                                      </p:to>
                                    </p:set>
                                  </p:childTnLst>
                                </p:cTn>
                              </p:par>
                            </p:childTnLst>
                          </p:cTn>
                        </p:par>
                        <p:par>
                          <p:cTn id="27" fill="hold" nodeType="afterGroup">
                            <p:stCondLst>
                              <p:cond delay="9500"/>
                            </p:stCondLst>
                            <p:childTnLst>
                              <p:par>
                                <p:cTn id="28" presetID="4" presetClass="entr" presetSubtype="16" fill="hold" grpId="0" nodeType="afterEffect">
                                  <p:stCondLst>
                                    <p:cond delay="1000"/>
                                  </p:stCondLst>
                                  <p:childTnLst>
                                    <p:set>
                                      <p:cBhvr>
                                        <p:cTn id="29" dur="1" fill="hold">
                                          <p:stCondLst>
                                            <p:cond delay="0"/>
                                          </p:stCondLst>
                                        </p:cTn>
                                        <p:tgtEl>
                                          <p:spTgt spid="3094"/>
                                        </p:tgtEl>
                                        <p:attrNameLst>
                                          <p:attrName>style.visibility</p:attrName>
                                        </p:attrNameLst>
                                      </p:cBhvr>
                                      <p:to>
                                        <p:strVal val="visible"/>
                                      </p:to>
                                    </p:set>
                                    <p:animEffect transition="in" filter="box(in)">
                                      <p:cBhvr>
                                        <p:cTn id="30" dur="500"/>
                                        <p:tgtEl>
                                          <p:spTgt spid="3094"/>
                                        </p:tgtEl>
                                      </p:cBhvr>
                                    </p:animEffect>
                                  </p:childTnLst>
                                </p:cTn>
                              </p:par>
                            </p:childTnLst>
                          </p:cTn>
                        </p:par>
                        <p:par>
                          <p:cTn id="31" fill="hold" nodeType="afterGroup">
                            <p:stCondLst>
                              <p:cond delay="11000"/>
                            </p:stCondLst>
                            <p:childTnLst>
                              <p:par>
                                <p:cTn id="32" presetID="1" presetClass="entr" presetSubtype="0" fill="hold" grpId="0" nodeType="afterEffect">
                                  <p:stCondLst>
                                    <p:cond delay="1000"/>
                                  </p:stCondLst>
                                  <p:childTnLst>
                                    <p:set>
                                      <p:cBhvr>
                                        <p:cTn id="33" dur="1" fill="hold">
                                          <p:stCondLst>
                                            <p:cond delay="499"/>
                                          </p:stCondLst>
                                        </p:cTn>
                                        <p:tgtEl>
                                          <p:spTgt spid="30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 grpId="0" autoUpdateAnimBg="0"/>
      <p:bldP spid="3076" grpId="0" animBg="1"/>
      <p:bldP spid="3094" grpId="0" autoUpdateAnimBg="0"/>
      <p:bldP spid="3097" grpId="0" build="p" autoUpdateAnimBg="0" advAuto="1000"/>
      <p:bldP spid="3099" grpId="0" build="p" autoUpdateAnimBg="0" advAuto="100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4" descr="background_egy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Text Box 5"/>
          <p:cNvSpPr txBox="1">
            <a:spLocks noChangeArrowheads="1"/>
          </p:cNvSpPr>
          <p:nvPr/>
        </p:nvSpPr>
        <p:spPr bwMode="auto">
          <a:xfrm>
            <a:off x="0" y="898525"/>
            <a:ext cx="87630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a:solidFill>
                  <a:srgbClr val="0000FF"/>
                </a:solidFill>
              </a:rPr>
              <a:t>Môi-se nghe tin Hatshepsut băng hà khi đang sống lưu vong, ông ghi lại trong tác phẩm của mình. Xuất 2:23 chép: " </a:t>
            </a:r>
            <a:r>
              <a:rPr lang="en-US" sz="1800" b="1">
                <a:solidFill>
                  <a:srgbClr val="0000FF"/>
                </a:solidFill>
              </a:rPr>
              <a:t>Sau cách lâu, vua xứ Ê-díp-tô băng</a:t>
            </a:r>
            <a:r>
              <a:rPr lang="en-US" sz="1800"/>
              <a:t> </a:t>
            </a:r>
            <a:r>
              <a:rPr lang="en-US" sz="2000" b="1">
                <a:solidFill>
                  <a:srgbClr val="0000FF"/>
                </a:solidFill>
              </a:rPr>
              <a:t>..." Người trị vì duy nhất bấy giờ tại Ai cập là  Thutmoses III.  Không còn Hatshepsut và sự che chở của bà trên dân Y-sơ-ra-ên, nên Thutmoses đàn áp dân Y-sơ-ra-ên cách cực kỳ tàn ác.</a:t>
            </a:r>
            <a:r>
              <a:rPr lang="en-US" sz="2000">
                <a:solidFill>
                  <a:srgbClr val="0000FF"/>
                </a:solidFill>
              </a:rPr>
              <a:t> </a:t>
            </a:r>
          </a:p>
        </p:txBody>
      </p:sp>
      <p:sp>
        <p:nvSpPr>
          <p:cNvPr id="94211" name="Rectangle 2"/>
          <p:cNvSpPr>
            <a:spLocks noGrp="1" noChangeArrowheads="1"/>
          </p:cNvSpPr>
          <p:nvPr>
            <p:ph type="title"/>
          </p:nvPr>
        </p:nvSpPr>
        <p:spPr>
          <a:xfrm>
            <a:off x="304800" y="152400"/>
            <a:ext cx="8229600" cy="533400"/>
          </a:xfrm>
        </p:spPr>
        <p:txBody>
          <a:bodyPr/>
          <a:lstStyle/>
          <a:p>
            <a:pPr eaLnBrk="1" hangingPunct="1"/>
            <a:r>
              <a:rPr lang="en-US" sz="3600">
                <a:latin typeface="Arial" charset="0"/>
              </a:rPr>
              <a:t>Môise Trở về từ Nơi Lưu vong</a:t>
            </a:r>
          </a:p>
        </p:txBody>
      </p:sp>
      <p:sp>
        <p:nvSpPr>
          <p:cNvPr id="94212" name="Text Box 6"/>
          <p:cNvSpPr txBox="1">
            <a:spLocks noChangeArrowheads="1"/>
          </p:cNvSpPr>
          <p:nvPr/>
        </p:nvSpPr>
        <p:spPr bwMode="auto">
          <a:xfrm>
            <a:off x="4343400" y="3032125"/>
            <a:ext cx="4800600" cy="329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a:solidFill>
                  <a:srgbClr val="0000FF"/>
                </a:solidFill>
              </a:rPr>
              <a:t>"... Sau cách lâu, vua xứ Ê-díp-tô băng; dân Y-sơ-ra-ên than thở kêu van vì phải phục dịch khổ sở; tiếng kêu van lên thấu Đức Chúa Trời. Ngài nghe tiếng than thở chúng, nhớ đến sự giao ước mình kết lập cùng Áp-ra-ham, Y-sác và Gia-cốp. Đức Chúa Trời đoái lại dân Y-sơ-ra-ên, nhận biết cảnh ngộ của chúng</a:t>
            </a:r>
            <a:r>
              <a:rPr lang="en-US" sz="2000" b="1"/>
              <a:t>.</a:t>
            </a:r>
            <a:r>
              <a:rPr lang="en-US" sz="2000" b="1">
                <a:solidFill>
                  <a:srgbClr val="0000FF"/>
                </a:solidFill>
              </a:rPr>
              <a:t>...</a:t>
            </a:r>
            <a:r>
              <a:rPr lang="ja-JP" altLang="en-US" sz="2000" b="1">
                <a:solidFill>
                  <a:srgbClr val="0000FF"/>
                </a:solidFill>
              </a:rPr>
              <a:t>”</a:t>
            </a:r>
            <a:r>
              <a:rPr lang="en-US" altLang="ja-JP" sz="2000" b="1">
                <a:solidFill>
                  <a:srgbClr val="0000FF"/>
                </a:solidFill>
              </a:rPr>
              <a:t> </a:t>
            </a:r>
            <a:endParaRPr lang="en-US" altLang="ja-JP" sz="2000" b="1" i="1">
              <a:solidFill>
                <a:srgbClr val="0000FF"/>
              </a:solidFill>
            </a:endParaRPr>
          </a:p>
          <a:p>
            <a:pPr eaLnBrk="1" hangingPunct="1">
              <a:spcBef>
                <a:spcPct val="50000"/>
              </a:spcBef>
            </a:pPr>
            <a:r>
              <a:rPr lang="en-US" sz="2000" b="1" i="1">
                <a:solidFill>
                  <a:srgbClr val="0000FF"/>
                </a:solidFill>
              </a:rPr>
              <a:t>Xuất 2:23-25</a:t>
            </a:r>
          </a:p>
        </p:txBody>
      </p:sp>
      <p:pic>
        <p:nvPicPr>
          <p:cNvPr id="94213" name="Picture 7" descr="hatsheps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895600"/>
            <a:ext cx="2351088"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4" descr="background_egy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4" name="Text Box 5"/>
          <p:cNvSpPr txBox="1">
            <a:spLocks noChangeArrowheads="1"/>
          </p:cNvSpPr>
          <p:nvPr/>
        </p:nvSpPr>
        <p:spPr bwMode="auto">
          <a:xfrm>
            <a:off x="0" y="0"/>
            <a:ext cx="914400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t>Tutmoses III là một trong những Pharaon vĩ đại nhất của Ai cập. Những cuộc chinh phục của ông khiến ông nổi danh như Napoleon của Ai cập. Ông cai trị cho đến năm 1450 T.C., mà theo ký thuật của Kinh Thánh trong </a:t>
            </a:r>
            <a:r>
              <a:rPr lang="en-US" b="1" i="1"/>
              <a:t>1 Vua 6:1</a:t>
            </a:r>
            <a:r>
              <a:rPr lang="en-US" b="1"/>
              <a:t> là 5 năm trước thời Xuất Ai cập. </a:t>
            </a:r>
            <a:endParaRPr lang="en-US"/>
          </a:p>
        </p:txBody>
      </p:sp>
      <p:sp>
        <p:nvSpPr>
          <p:cNvPr id="95235" name="Rectangle 2"/>
          <p:cNvSpPr>
            <a:spLocks noGrp="1" noChangeArrowheads="1"/>
          </p:cNvSpPr>
          <p:nvPr>
            <p:ph type="title"/>
          </p:nvPr>
        </p:nvSpPr>
        <p:spPr>
          <a:xfrm>
            <a:off x="1066800" y="1905000"/>
            <a:ext cx="8229600" cy="1143000"/>
          </a:xfrm>
        </p:spPr>
        <p:txBody>
          <a:bodyPr/>
          <a:lstStyle/>
          <a:p>
            <a:pPr eaLnBrk="1" hangingPunct="1"/>
            <a:r>
              <a:rPr lang="en-US">
                <a:latin typeface="Arial" charset="0"/>
              </a:rPr>
              <a:t>Amenhotep II</a:t>
            </a:r>
          </a:p>
        </p:txBody>
      </p:sp>
      <p:sp>
        <p:nvSpPr>
          <p:cNvPr id="95236" name="Text Box 6"/>
          <p:cNvSpPr txBox="1">
            <a:spLocks noChangeArrowheads="1"/>
          </p:cNvSpPr>
          <p:nvPr/>
        </p:nvSpPr>
        <p:spPr bwMode="auto">
          <a:xfrm>
            <a:off x="3581400" y="3384550"/>
            <a:ext cx="55626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t>Kinh Thánh cho chúng ta biết rằng vị  Pharaon sau đó (Amenhotep II) đuổi theo dân Y-sơ-ra-ên qua Biển Đỏ, và ông ta bị giết trong quá trình này.       </a:t>
            </a:r>
          </a:p>
          <a:p>
            <a:pPr eaLnBrk="1" hangingPunct="1">
              <a:spcBef>
                <a:spcPct val="50000"/>
              </a:spcBef>
            </a:pPr>
            <a:r>
              <a:rPr lang="en-US" sz="1800" b="1" i="1"/>
              <a:t>Breasted, nhà Ai cập học nổi tiếng, đã nghiên cứu tiểu sử của Tutmoses III do  Amenemhab</a:t>
            </a:r>
            <a:r>
              <a:rPr lang="en-US" sz="1800" i="1"/>
              <a:t> </a:t>
            </a:r>
            <a:r>
              <a:rPr lang="en-US" sz="1800" b="1" i="1"/>
              <a:t>viết.</a:t>
            </a:r>
          </a:p>
        </p:txBody>
      </p:sp>
      <p:pic>
        <p:nvPicPr>
          <p:cNvPr id="95237" name="Picture 7" descr="tutmose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33401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5"/>
          <p:cNvSpPr>
            <a:spLocks noGrp="1" noChangeArrowheads="1"/>
          </p:cNvSpPr>
          <p:nvPr>
            <p:ph type="title"/>
          </p:nvPr>
        </p:nvSpPr>
        <p:spPr/>
        <p:txBody>
          <a:bodyPr/>
          <a:lstStyle/>
          <a:p>
            <a:pPr eaLnBrk="1" hangingPunct="1"/>
            <a:r>
              <a:rPr lang="en-US" sz="3200" b="1">
                <a:solidFill>
                  <a:srgbClr val="FF0000"/>
                </a:solidFill>
                <a:latin typeface="Arial" charset="0"/>
              </a:rPr>
              <a:t>Vai trò của Ai cập trong việc tạo nên</a:t>
            </a:r>
            <a:br>
              <a:rPr lang="en-US" sz="3200" b="1">
                <a:solidFill>
                  <a:srgbClr val="FF0000"/>
                </a:solidFill>
                <a:latin typeface="Arial" charset="0"/>
              </a:rPr>
            </a:br>
            <a:r>
              <a:rPr lang="en-US" sz="3200" b="1">
                <a:solidFill>
                  <a:srgbClr val="FF0000"/>
                </a:solidFill>
                <a:latin typeface="Arial" charset="0"/>
              </a:rPr>
              <a:t> Môi-se &amp; Luật pháp của Y-sơ-ra-ên</a:t>
            </a:r>
            <a:r>
              <a:rPr lang="en-US" sz="4000" b="1">
                <a:solidFill>
                  <a:srgbClr val="FF0000"/>
                </a:solidFill>
                <a:latin typeface="Arial" charset="0"/>
              </a:rPr>
              <a:t> </a:t>
            </a:r>
            <a:r>
              <a:rPr lang="en-US" sz="4000">
                <a:latin typeface="Arial" charset="0"/>
              </a:rPr>
              <a:t> </a:t>
            </a:r>
          </a:p>
        </p:txBody>
      </p:sp>
      <p:pic>
        <p:nvPicPr>
          <p:cNvPr id="9625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50975"/>
            <a:ext cx="7315200" cy="540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028" descr="background_egyp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23813"/>
            <a:ext cx="9144000" cy="6881813"/>
          </a:xfrm>
          <a:noFill/>
        </p:spPr>
      </p:pic>
      <p:sp>
        <p:nvSpPr>
          <p:cNvPr id="97282" name="Rectangle 1029"/>
          <p:cNvSpPr>
            <a:spLocks noGrp="1" noChangeArrowheads="1"/>
          </p:cNvSpPr>
          <p:nvPr>
            <p:ph type="title"/>
          </p:nvPr>
        </p:nvSpPr>
        <p:spPr/>
        <p:txBody>
          <a:bodyPr/>
          <a:lstStyle/>
          <a:p>
            <a:pPr eaLnBrk="1" hangingPunct="1"/>
            <a:r>
              <a:rPr lang="en-US">
                <a:latin typeface="Arial" charset="0"/>
              </a:rPr>
              <a:t>Lý lịch trích ngang của Môi-se</a:t>
            </a:r>
          </a:p>
        </p:txBody>
      </p:sp>
      <p:sp>
        <p:nvSpPr>
          <p:cNvPr id="97283" name="Rectangle 1031"/>
          <p:cNvSpPr>
            <a:spLocks noChangeArrowheads="1"/>
          </p:cNvSpPr>
          <p:nvPr/>
        </p:nvSpPr>
        <p:spPr bwMode="auto">
          <a:xfrm>
            <a:off x="0" y="1295400"/>
            <a:ext cx="9144000" cy="4894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a:solidFill>
                  <a:srgbClr val="0000FF"/>
                </a:solidFill>
              </a:rPr>
              <a:t>Môi-se được học tất cả những khôn ngoan của người Ê-díp-tô, và rất mạnh mẽ trong lời nói cũng như hành động. Trong thời Môi-se có hai vị Pharaôn cùng trị vì đồng thời.  Thutmose I ra chiếu chỉ  giết những đứa bé trai mới sinh của người Y-sơ-ra-ên.  Ông này là phụ vương của  Hatshepsut, là nàng công chúa được cho rằng đã tìm được Môi-se trên sông Nil.  Có thể Môi-se lớn lên như con nuôi trong hoàng gia Pharaôn. Thutmose I không có con trai, và khi ông ta qua đời năm 1508 TC, Môise có thể trở thành Pharaôn, nhưng ông từ chối. Ông đi lưu vong.</a:t>
            </a:r>
          </a:p>
          <a:p>
            <a:r>
              <a:rPr lang="en-US" sz="2400" b="1">
                <a:latin typeface="Times New Roman" charset="0"/>
              </a:rPr>
              <a:t>Trong Hê 11:24, chúng ta được biết: </a:t>
            </a:r>
            <a:endParaRPr lang="en-US" sz="2400">
              <a:latin typeface="Times New Roman" charset="0"/>
            </a:endParaRPr>
          </a:p>
          <a:p>
            <a:r>
              <a:rPr lang="en-US" sz="2400" b="1" i="1">
                <a:latin typeface="Times New Roman" charset="0"/>
              </a:rPr>
              <a:t>"Bởi đức tin, Môi-se lúc đã khôn lớn, bỏ danh hiệu mình là con trai của công chúa Pha-ra-ôn."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9" descr="23"/>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228600" y="304800"/>
            <a:ext cx="5105400" cy="3794125"/>
          </a:xfrm>
          <a:noFill/>
        </p:spPr>
      </p:pic>
      <p:sp>
        <p:nvSpPr>
          <p:cNvPr id="98306" name="Text Box 14"/>
          <p:cNvSpPr txBox="1">
            <a:spLocks noChangeArrowheads="1"/>
          </p:cNvSpPr>
          <p:nvPr/>
        </p:nvSpPr>
        <p:spPr bwMode="auto">
          <a:xfrm>
            <a:off x="609600" y="4343400"/>
            <a:ext cx="7772400" cy="173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t>"Pha-ra-ôn hay việc đó, thì tìm giết Môi-se; nhưng người trốn đi khỏi mặt Pha-ra-ôn</a:t>
            </a:r>
            <a:r>
              <a:rPr lang="en-US" sz="1800" b="1"/>
              <a:t>,</a:t>
            </a:r>
            <a:r>
              <a:rPr lang="en-US" sz="1800"/>
              <a:t> </a:t>
            </a:r>
            <a:r>
              <a:rPr lang="en-US" b="1"/>
              <a:t>dừng chân tại xứ Ma-đi-an.</a:t>
            </a:r>
            <a:r>
              <a:rPr lang="ja-JP" altLang="en-US" b="1"/>
              <a:t>”</a:t>
            </a:r>
            <a:r>
              <a:rPr lang="en-US" altLang="ja-JP" b="1"/>
              <a:t> </a:t>
            </a:r>
          </a:p>
          <a:p>
            <a:pPr algn="r" eaLnBrk="1" hangingPunct="1">
              <a:spcBef>
                <a:spcPct val="50000"/>
              </a:spcBef>
            </a:pPr>
            <a:r>
              <a:rPr lang="en-US" b="1"/>
              <a:t>(Xuất 2:15)</a:t>
            </a:r>
          </a:p>
        </p:txBody>
      </p:sp>
      <p:sp>
        <p:nvSpPr>
          <p:cNvPr id="98307" name="Rectangle 15"/>
          <p:cNvSpPr>
            <a:spLocks noGrp="1" noChangeArrowheads="1"/>
          </p:cNvSpPr>
          <p:nvPr>
            <p:ph type="title"/>
          </p:nvPr>
        </p:nvSpPr>
        <p:spPr>
          <a:xfrm>
            <a:off x="5562600" y="274638"/>
            <a:ext cx="3124200" cy="2849562"/>
          </a:xfrm>
        </p:spPr>
        <p:txBody>
          <a:bodyPr/>
          <a:lstStyle/>
          <a:p>
            <a:pPr eaLnBrk="1" hangingPunct="1"/>
            <a:r>
              <a:rPr lang="en-US" sz="3200">
                <a:solidFill>
                  <a:schemeClr val="accent2"/>
                </a:solidFill>
                <a:latin typeface="Times New Roman" charset="0"/>
              </a:rPr>
              <a:t>Môi-se bỏ trốn khỏi Ai cập trong  40 năm sau khi ông được sinh ra vào năm</a:t>
            </a:r>
            <a:r>
              <a:rPr lang="en-US" sz="3200">
                <a:solidFill>
                  <a:schemeClr val="accent2"/>
                </a:solidFill>
                <a:latin typeface="Arial" charset="0"/>
              </a:rPr>
              <a:t> </a:t>
            </a:r>
            <a:r>
              <a:rPr lang="en-US" sz="2400">
                <a:solidFill>
                  <a:schemeClr val="accent2"/>
                </a:solidFill>
                <a:latin typeface="Arial" charset="0"/>
              </a:rPr>
              <a:t>1525 T.C.</a:t>
            </a:r>
            <a:r>
              <a:rPr lang="en-US" sz="3200">
                <a:solidFill>
                  <a:schemeClr val="accent2"/>
                </a:solidFill>
                <a:latin typeface="Arial" charset="0"/>
              </a:rPr>
              <a:t> </a:t>
            </a:r>
            <a:endParaRPr lang="en-US" sz="2800">
              <a:latin typeface="Arial"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descr="Brow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192516" name="Text Box 4"/>
          <p:cNvSpPr txBox="1">
            <a:spLocks noChangeArrowheads="1"/>
          </p:cNvSpPr>
          <p:nvPr/>
        </p:nvSpPr>
        <p:spPr bwMode="auto">
          <a:xfrm>
            <a:off x="0" y="142875"/>
            <a:ext cx="5429250" cy="65563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charset="0"/>
                <a:ea typeface="ＭＳ Ｐゴシック" charset="0"/>
                <a:cs typeface="Geneva" charset="0"/>
              </a:defRPr>
            </a:lvl1pPr>
            <a:lvl2pPr marL="742950" indent="-285750" eaLnBrk="0" hangingPunct="0">
              <a:defRPr>
                <a:solidFill>
                  <a:schemeClr val="tx1"/>
                </a:solidFill>
                <a:latin typeface="Arial" charset="0"/>
                <a:ea typeface="Geneva" charset="0"/>
                <a:cs typeface="Geneva" charset="0"/>
              </a:defRPr>
            </a:lvl2pPr>
            <a:lvl3pPr marL="1143000" indent="-228600" eaLnBrk="0" hangingPunct="0">
              <a:defRPr>
                <a:solidFill>
                  <a:schemeClr val="tx1"/>
                </a:solidFill>
                <a:latin typeface="Arial" charset="0"/>
                <a:ea typeface="Geneva" charset="0"/>
                <a:cs typeface="Geneva" charset="0"/>
              </a:defRPr>
            </a:lvl3pPr>
            <a:lvl4pPr marL="1600200" indent="-228600" eaLnBrk="0" hangingPunct="0">
              <a:defRPr>
                <a:solidFill>
                  <a:schemeClr val="tx1"/>
                </a:solidFill>
                <a:latin typeface="Arial" charset="0"/>
                <a:ea typeface="Geneva" charset="0"/>
                <a:cs typeface="Geneva" charset="0"/>
              </a:defRPr>
            </a:lvl4pPr>
            <a:lvl5pPr marL="2057400" indent="-228600" eaLnBrk="0" hangingPunct="0">
              <a:defRPr>
                <a:solidFill>
                  <a:schemeClr val="tx1"/>
                </a:solidFill>
                <a:latin typeface="Arial" charset="0"/>
                <a:ea typeface="Geneva" charset="0"/>
                <a:cs typeface="Geneva" charset="0"/>
              </a:defRPr>
            </a:lvl5pPr>
            <a:lvl6pPr marL="2514600" indent="-228600" eaLnBrk="0" fontAlgn="base" hangingPunct="0">
              <a:spcBef>
                <a:spcPct val="0"/>
              </a:spcBef>
              <a:spcAft>
                <a:spcPct val="0"/>
              </a:spcAft>
              <a:defRPr>
                <a:solidFill>
                  <a:schemeClr val="tx1"/>
                </a:solidFill>
                <a:latin typeface="Arial" charset="0"/>
                <a:ea typeface="Geneva" charset="0"/>
                <a:cs typeface="Geneva" charset="0"/>
              </a:defRPr>
            </a:lvl6pPr>
            <a:lvl7pPr marL="2971800" indent="-228600" eaLnBrk="0" fontAlgn="base" hangingPunct="0">
              <a:spcBef>
                <a:spcPct val="0"/>
              </a:spcBef>
              <a:spcAft>
                <a:spcPct val="0"/>
              </a:spcAft>
              <a:defRPr>
                <a:solidFill>
                  <a:schemeClr val="tx1"/>
                </a:solidFill>
                <a:latin typeface="Arial" charset="0"/>
                <a:ea typeface="Geneva" charset="0"/>
                <a:cs typeface="Geneva" charset="0"/>
              </a:defRPr>
            </a:lvl7pPr>
            <a:lvl8pPr marL="3429000" indent="-228600" eaLnBrk="0" fontAlgn="base" hangingPunct="0">
              <a:spcBef>
                <a:spcPct val="0"/>
              </a:spcBef>
              <a:spcAft>
                <a:spcPct val="0"/>
              </a:spcAft>
              <a:defRPr>
                <a:solidFill>
                  <a:schemeClr val="tx1"/>
                </a:solidFill>
                <a:latin typeface="Arial" charset="0"/>
                <a:ea typeface="Geneva" charset="0"/>
                <a:cs typeface="Geneva" charset="0"/>
              </a:defRPr>
            </a:lvl8pPr>
            <a:lvl9pPr marL="3886200" indent="-228600" eaLnBrk="0" fontAlgn="base" hangingPunct="0">
              <a:spcBef>
                <a:spcPct val="0"/>
              </a:spcBef>
              <a:spcAft>
                <a:spcPct val="0"/>
              </a:spcAft>
              <a:defRPr>
                <a:solidFill>
                  <a:schemeClr val="tx1"/>
                </a:solidFill>
                <a:latin typeface="Arial" charset="0"/>
                <a:ea typeface="Geneva" charset="0"/>
                <a:cs typeface="Geneva" charset="0"/>
              </a:defRPr>
            </a:lvl9pPr>
          </a:lstStyle>
          <a:p>
            <a:pPr eaLnBrk="1" hangingPunct="1">
              <a:lnSpc>
                <a:spcPct val="60000"/>
              </a:lnSpc>
              <a:spcBef>
                <a:spcPct val="50000"/>
              </a:spcBef>
              <a:buFont typeface="Times" charset="0"/>
              <a:buAutoNum type="arabicPeriod"/>
              <a:defRPr/>
            </a:pPr>
            <a:r>
              <a:rPr lang="en-US" sz="4000" b="1" i="1">
                <a:solidFill>
                  <a:schemeClr val="bg1"/>
                </a:solidFill>
                <a:latin typeface="Times New Roman" charset="0"/>
              </a:rPr>
              <a:t>  Nước thành Huyết           </a:t>
            </a:r>
          </a:p>
          <a:p>
            <a:pPr eaLnBrk="1" hangingPunct="1">
              <a:lnSpc>
                <a:spcPct val="60000"/>
              </a:lnSpc>
              <a:spcBef>
                <a:spcPct val="50000"/>
              </a:spcBef>
              <a:buFont typeface="Times" charset="0"/>
              <a:buAutoNum type="arabicPeriod"/>
              <a:defRPr/>
            </a:pPr>
            <a:r>
              <a:rPr lang="en-US" sz="4000" b="1" i="1">
                <a:solidFill>
                  <a:schemeClr val="bg1"/>
                </a:solidFill>
                <a:latin typeface="Times New Roman" charset="0"/>
              </a:rPr>
              <a:t>  Ếch nhái</a:t>
            </a:r>
          </a:p>
          <a:p>
            <a:pPr eaLnBrk="1" hangingPunct="1">
              <a:lnSpc>
                <a:spcPct val="60000"/>
              </a:lnSpc>
              <a:spcBef>
                <a:spcPct val="50000"/>
              </a:spcBef>
              <a:buFont typeface="Times" charset="0"/>
              <a:buAutoNum type="arabicPeriod"/>
              <a:defRPr/>
            </a:pPr>
            <a:r>
              <a:rPr lang="en-US" sz="4000" b="1" i="1">
                <a:solidFill>
                  <a:schemeClr val="bg1"/>
                </a:solidFill>
                <a:latin typeface="Times New Roman" charset="0"/>
              </a:rPr>
              <a:t>  Muỗi         </a:t>
            </a:r>
          </a:p>
          <a:p>
            <a:pPr eaLnBrk="1" hangingPunct="1">
              <a:lnSpc>
                <a:spcPct val="60000"/>
              </a:lnSpc>
              <a:spcBef>
                <a:spcPct val="50000"/>
              </a:spcBef>
              <a:buFont typeface="Times" charset="0"/>
              <a:buAutoNum type="arabicPeriod"/>
              <a:defRPr/>
            </a:pPr>
            <a:r>
              <a:rPr lang="en-US" sz="4000" b="1" i="1">
                <a:solidFill>
                  <a:schemeClr val="bg1"/>
                </a:solidFill>
                <a:latin typeface="Times New Roman" charset="0"/>
              </a:rPr>
              <a:t>  Ruồi mòng</a:t>
            </a:r>
          </a:p>
          <a:p>
            <a:pPr eaLnBrk="1" hangingPunct="1">
              <a:lnSpc>
                <a:spcPct val="60000"/>
              </a:lnSpc>
              <a:spcBef>
                <a:spcPct val="50000"/>
              </a:spcBef>
              <a:buFont typeface="Times" charset="0"/>
              <a:buAutoNum type="arabicPeriod"/>
              <a:defRPr/>
            </a:pPr>
            <a:r>
              <a:rPr lang="en-US" sz="4000" b="1" i="1">
                <a:solidFill>
                  <a:schemeClr val="bg1"/>
                </a:solidFill>
                <a:latin typeface="Times New Roman" charset="0"/>
              </a:rPr>
              <a:t>  Súc vật</a:t>
            </a:r>
          </a:p>
          <a:p>
            <a:pPr eaLnBrk="1" hangingPunct="1">
              <a:lnSpc>
                <a:spcPct val="60000"/>
              </a:lnSpc>
              <a:spcBef>
                <a:spcPct val="50000"/>
              </a:spcBef>
              <a:buFont typeface="Times" charset="0"/>
              <a:buAutoNum type="arabicPeriod"/>
              <a:defRPr/>
            </a:pPr>
            <a:r>
              <a:rPr lang="en-US" sz="4000" b="1" i="1">
                <a:solidFill>
                  <a:schemeClr val="bg1"/>
                </a:solidFill>
                <a:latin typeface="Times New Roman" charset="0"/>
              </a:rPr>
              <a:t>  Ghẻ phỏng</a:t>
            </a:r>
          </a:p>
          <a:p>
            <a:pPr eaLnBrk="1" hangingPunct="1">
              <a:lnSpc>
                <a:spcPct val="60000"/>
              </a:lnSpc>
              <a:spcBef>
                <a:spcPct val="50000"/>
              </a:spcBef>
              <a:buFont typeface="Times" charset="0"/>
              <a:buAutoNum type="arabicPeriod"/>
              <a:defRPr/>
            </a:pPr>
            <a:r>
              <a:rPr lang="en-US" sz="4000" b="1" i="1">
                <a:solidFill>
                  <a:schemeClr val="bg1"/>
                </a:solidFill>
                <a:latin typeface="Times New Roman" charset="0"/>
              </a:rPr>
              <a:t>  Mưa đá</a:t>
            </a:r>
          </a:p>
          <a:p>
            <a:pPr eaLnBrk="1" hangingPunct="1">
              <a:lnSpc>
                <a:spcPct val="60000"/>
              </a:lnSpc>
              <a:spcBef>
                <a:spcPct val="50000"/>
              </a:spcBef>
              <a:buFont typeface="Times" charset="0"/>
              <a:buAutoNum type="arabicPeriod"/>
              <a:defRPr/>
            </a:pPr>
            <a:r>
              <a:rPr lang="en-US" sz="4000" b="1" i="1">
                <a:solidFill>
                  <a:schemeClr val="bg1"/>
                </a:solidFill>
                <a:latin typeface="Times New Roman" charset="0"/>
              </a:rPr>
              <a:t>  Cào cào          </a:t>
            </a:r>
          </a:p>
          <a:p>
            <a:pPr eaLnBrk="1" hangingPunct="1">
              <a:lnSpc>
                <a:spcPct val="60000"/>
              </a:lnSpc>
              <a:spcBef>
                <a:spcPct val="50000"/>
              </a:spcBef>
              <a:buFont typeface="Times" charset="0"/>
              <a:buAutoNum type="arabicPeriod"/>
              <a:defRPr/>
            </a:pPr>
            <a:r>
              <a:rPr lang="en-US" sz="4000" b="1" i="1">
                <a:solidFill>
                  <a:schemeClr val="bg1"/>
                </a:solidFill>
                <a:latin typeface="Times New Roman" charset="0"/>
              </a:rPr>
              <a:t>  Sự tối tăm</a:t>
            </a:r>
          </a:p>
          <a:p>
            <a:pPr eaLnBrk="1" hangingPunct="1">
              <a:lnSpc>
                <a:spcPct val="60000"/>
              </a:lnSpc>
              <a:spcBef>
                <a:spcPct val="50000"/>
              </a:spcBef>
              <a:buFont typeface="Times" charset="0"/>
              <a:buAutoNum type="arabicPeriod"/>
              <a:defRPr/>
            </a:pPr>
            <a:r>
              <a:rPr lang="en-US" sz="4000" b="1" i="1">
                <a:solidFill>
                  <a:schemeClr val="bg1"/>
                </a:solidFill>
                <a:latin typeface="Times New Roman" charset="0"/>
              </a:rPr>
              <a:t> Con Đầu lòng</a:t>
            </a:r>
          </a:p>
        </p:txBody>
      </p:sp>
      <p:sp>
        <p:nvSpPr>
          <p:cNvPr id="192517" name="Text Box 5"/>
          <p:cNvSpPr txBox="1">
            <a:spLocks noChangeArrowheads="1"/>
          </p:cNvSpPr>
          <p:nvPr/>
        </p:nvSpPr>
        <p:spPr bwMode="auto">
          <a:xfrm>
            <a:off x="4495800" y="5943600"/>
            <a:ext cx="46482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Geneva" charset="0"/>
              </a:defRPr>
            </a:lvl1pPr>
            <a:lvl2pPr marL="742950" indent="-285750" eaLnBrk="0" hangingPunct="0">
              <a:defRPr>
                <a:solidFill>
                  <a:schemeClr val="tx1"/>
                </a:solidFill>
                <a:latin typeface="Arial" charset="0"/>
                <a:ea typeface="Geneva" charset="0"/>
                <a:cs typeface="Geneva" charset="0"/>
              </a:defRPr>
            </a:lvl2pPr>
            <a:lvl3pPr marL="1143000" indent="-228600" eaLnBrk="0" hangingPunct="0">
              <a:defRPr>
                <a:solidFill>
                  <a:schemeClr val="tx1"/>
                </a:solidFill>
                <a:latin typeface="Arial" charset="0"/>
                <a:ea typeface="Geneva" charset="0"/>
                <a:cs typeface="Geneva" charset="0"/>
              </a:defRPr>
            </a:lvl3pPr>
            <a:lvl4pPr marL="1600200" indent="-228600" eaLnBrk="0" hangingPunct="0">
              <a:defRPr>
                <a:solidFill>
                  <a:schemeClr val="tx1"/>
                </a:solidFill>
                <a:latin typeface="Arial" charset="0"/>
                <a:ea typeface="Geneva" charset="0"/>
                <a:cs typeface="Geneva" charset="0"/>
              </a:defRPr>
            </a:lvl4pPr>
            <a:lvl5pPr marL="2057400" indent="-228600" eaLnBrk="0" hangingPunct="0">
              <a:defRPr>
                <a:solidFill>
                  <a:schemeClr val="tx1"/>
                </a:solidFill>
                <a:latin typeface="Arial" charset="0"/>
                <a:ea typeface="Geneva" charset="0"/>
                <a:cs typeface="Geneva" charset="0"/>
              </a:defRPr>
            </a:lvl5pPr>
            <a:lvl6pPr marL="2514600" indent="-228600" eaLnBrk="0" fontAlgn="base" hangingPunct="0">
              <a:spcBef>
                <a:spcPct val="0"/>
              </a:spcBef>
              <a:spcAft>
                <a:spcPct val="0"/>
              </a:spcAft>
              <a:defRPr>
                <a:solidFill>
                  <a:schemeClr val="tx1"/>
                </a:solidFill>
                <a:latin typeface="Arial" charset="0"/>
                <a:ea typeface="Geneva" charset="0"/>
                <a:cs typeface="Geneva" charset="0"/>
              </a:defRPr>
            </a:lvl6pPr>
            <a:lvl7pPr marL="2971800" indent="-228600" eaLnBrk="0" fontAlgn="base" hangingPunct="0">
              <a:spcBef>
                <a:spcPct val="0"/>
              </a:spcBef>
              <a:spcAft>
                <a:spcPct val="0"/>
              </a:spcAft>
              <a:defRPr>
                <a:solidFill>
                  <a:schemeClr val="tx1"/>
                </a:solidFill>
                <a:latin typeface="Arial" charset="0"/>
                <a:ea typeface="Geneva" charset="0"/>
                <a:cs typeface="Geneva" charset="0"/>
              </a:defRPr>
            </a:lvl7pPr>
            <a:lvl8pPr marL="3429000" indent="-228600" eaLnBrk="0" fontAlgn="base" hangingPunct="0">
              <a:spcBef>
                <a:spcPct val="0"/>
              </a:spcBef>
              <a:spcAft>
                <a:spcPct val="0"/>
              </a:spcAft>
              <a:defRPr>
                <a:solidFill>
                  <a:schemeClr val="tx1"/>
                </a:solidFill>
                <a:latin typeface="Arial" charset="0"/>
                <a:ea typeface="Geneva" charset="0"/>
                <a:cs typeface="Geneva" charset="0"/>
              </a:defRPr>
            </a:lvl8pPr>
            <a:lvl9pPr marL="3886200" indent="-228600" eaLnBrk="0" fontAlgn="base" hangingPunct="0">
              <a:spcBef>
                <a:spcPct val="0"/>
              </a:spcBef>
              <a:spcAft>
                <a:spcPct val="0"/>
              </a:spcAft>
              <a:defRPr>
                <a:solidFill>
                  <a:schemeClr val="tx1"/>
                </a:solidFill>
                <a:latin typeface="Arial" charset="0"/>
                <a:ea typeface="Geneva" charset="0"/>
                <a:cs typeface="Geneva" charset="0"/>
              </a:defRPr>
            </a:lvl9pPr>
          </a:lstStyle>
          <a:p>
            <a:pPr algn="r" eaLnBrk="1" hangingPunct="1">
              <a:spcBef>
                <a:spcPct val="50000"/>
              </a:spcBef>
              <a:defRPr/>
            </a:pPr>
            <a:r>
              <a:rPr lang="en-US" sz="3200" b="1">
                <a:solidFill>
                  <a:schemeClr val="bg1"/>
                </a:solidFill>
                <a:latin typeface="Times New Roman" charset="0"/>
              </a:rPr>
              <a:t>Xuất 7-12</a:t>
            </a:r>
          </a:p>
        </p:txBody>
      </p:sp>
      <p:sp>
        <p:nvSpPr>
          <p:cNvPr id="192518" name="Rectangle 6"/>
          <p:cNvSpPr>
            <a:spLocks noGrp="1" noChangeArrowheads="1"/>
          </p:cNvSpPr>
          <p:nvPr>
            <p:ph type="title" idx="4294967295"/>
          </p:nvPr>
        </p:nvSpPr>
        <p:spPr>
          <a:xfrm>
            <a:off x="4343400" y="304800"/>
            <a:ext cx="4495800" cy="769938"/>
          </a:xfrm>
          <a:effectLst>
            <a:outerShdw blurRad="63500" dist="38099" dir="2700000" algn="ctr" rotWithShape="0">
              <a:schemeClr val="tx1">
                <a:alpha val="74997"/>
              </a:schemeClr>
            </a:outerShdw>
          </a:effectLst>
        </p:spPr>
        <p:txBody>
          <a:bodyPr anchor="t">
            <a:spAutoFit/>
          </a:bodyPr>
          <a:lstStyle/>
          <a:p>
            <a:pPr algn="r" eaLnBrk="1" hangingPunct="1">
              <a:spcBef>
                <a:spcPct val="50000"/>
              </a:spcBef>
              <a:defRPr/>
            </a:pPr>
            <a:r>
              <a:rPr lang="en-US" b="1">
                <a:solidFill>
                  <a:schemeClr val="bg1"/>
                </a:solidFill>
                <a:latin typeface="Times New Roman" charset="0"/>
                <a:cs typeface="Geneva" charset="0"/>
              </a:rPr>
              <a:t>10 TAI VẠ</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2516"/>
                                        </p:tgtEl>
                                        <p:attrNameLst>
                                          <p:attrName>style.visibility</p:attrName>
                                        </p:attrNameLst>
                                      </p:cBhvr>
                                      <p:to>
                                        <p:strVal val="visible"/>
                                      </p:to>
                                    </p:set>
                                    <p:animEffect transition="in" filter="dissolve">
                                      <p:cBhvr>
                                        <p:cTn id="7" dur="500"/>
                                        <p:tgtEl>
                                          <p:spTgt spid="192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6"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descr="Brow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193540" name="Text Box 4"/>
          <p:cNvSpPr txBox="1">
            <a:spLocks noChangeArrowheads="1"/>
          </p:cNvSpPr>
          <p:nvPr/>
        </p:nvSpPr>
        <p:spPr bwMode="auto">
          <a:xfrm>
            <a:off x="685800" y="1295400"/>
            <a:ext cx="7958138" cy="31702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Geneva" charset="0"/>
              </a:defRPr>
            </a:lvl1pPr>
            <a:lvl2pPr marL="742950" indent="-285750" eaLnBrk="0" hangingPunct="0">
              <a:defRPr>
                <a:solidFill>
                  <a:schemeClr val="tx1"/>
                </a:solidFill>
                <a:latin typeface="Arial" charset="0"/>
                <a:ea typeface="Geneva" charset="0"/>
                <a:cs typeface="Geneva" charset="0"/>
              </a:defRPr>
            </a:lvl2pPr>
            <a:lvl3pPr marL="1143000" indent="-228600" eaLnBrk="0" hangingPunct="0">
              <a:defRPr>
                <a:solidFill>
                  <a:schemeClr val="tx1"/>
                </a:solidFill>
                <a:latin typeface="Arial" charset="0"/>
                <a:ea typeface="Geneva" charset="0"/>
                <a:cs typeface="Geneva" charset="0"/>
              </a:defRPr>
            </a:lvl3pPr>
            <a:lvl4pPr marL="1600200" indent="-228600" eaLnBrk="0" hangingPunct="0">
              <a:defRPr>
                <a:solidFill>
                  <a:schemeClr val="tx1"/>
                </a:solidFill>
                <a:latin typeface="Arial" charset="0"/>
                <a:ea typeface="Geneva" charset="0"/>
                <a:cs typeface="Geneva" charset="0"/>
              </a:defRPr>
            </a:lvl4pPr>
            <a:lvl5pPr marL="2057400" indent="-228600" eaLnBrk="0" hangingPunct="0">
              <a:defRPr>
                <a:solidFill>
                  <a:schemeClr val="tx1"/>
                </a:solidFill>
                <a:latin typeface="Arial" charset="0"/>
                <a:ea typeface="Geneva" charset="0"/>
                <a:cs typeface="Geneva" charset="0"/>
              </a:defRPr>
            </a:lvl5pPr>
            <a:lvl6pPr marL="2514600" indent="-228600" eaLnBrk="0" fontAlgn="base" hangingPunct="0">
              <a:spcBef>
                <a:spcPct val="0"/>
              </a:spcBef>
              <a:spcAft>
                <a:spcPct val="0"/>
              </a:spcAft>
              <a:defRPr>
                <a:solidFill>
                  <a:schemeClr val="tx1"/>
                </a:solidFill>
                <a:latin typeface="Arial" charset="0"/>
                <a:ea typeface="Geneva" charset="0"/>
                <a:cs typeface="Geneva" charset="0"/>
              </a:defRPr>
            </a:lvl6pPr>
            <a:lvl7pPr marL="2971800" indent="-228600" eaLnBrk="0" fontAlgn="base" hangingPunct="0">
              <a:spcBef>
                <a:spcPct val="0"/>
              </a:spcBef>
              <a:spcAft>
                <a:spcPct val="0"/>
              </a:spcAft>
              <a:defRPr>
                <a:solidFill>
                  <a:schemeClr val="tx1"/>
                </a:solidFill>
                <a:latin typeface="Arial" charset="0"/>
                <a:ea typeface="Geneva" charset="0"/>
                <a:cs typeface="Geneva" charset="0"/>
              </a:defRPr>
            </a:lvl7pPr>
            <a:lvl8pPr marL="3429000" indent="-228600" eaLnBrk="0" fontAlgn="base" hangingPunct="0">
              <a:spcBef>
                <a:spcPct val="0"/>
              </a:spcBef>
              <a:spcAft>
                <a:spcPct val="0"/>
              </a:spcAft>
              <a:defRPr>
                <a:solidFill>
                  <a:schemeClr val="tx1"/>
                </a:solidFill>
                <a:latin typeface="Arial" charset="0"/>
                <a:ea typeface="Geneva" charset="0"/>
                <a:cs typeface="Geneva" charset="0"/>
              </a:defRPr>
            </a:lvl8pPr>
            <a:lvl9pPr marL="3886200" indent="-228600" eaLnBrk="0" fontAlgn="base" hangingPunct="0">
              <a:spcBef>
                <a:spcPct val="0"/>
              </a:spcBef>
              <a:spcAft>
                <a:spcPct val="0"/>
              </a:spcAft>
              <a:defRPr>
                <a:solidFill>
                  <a:schemeClr val="tx1"/>
                </a:solidFill>
                <a:latin typeface="Arial" charset="0"/>
                <a:ea typeface="Geneva" charset="0"/>
                <a:cs typeface="Geneva" charset="0"/>
              </a:defRPr>
            </a:lvl9pPr>
          </a:lstStyle>
          <a:p>
            <a:pPr eaLnBrk="1" hangingPunct="1">
              <a:spcBef>
                <a:spcPct val="50000"/>
              </a:spcBef>
              <a:defRPr/>
            </a:pPr>
            <a:r>
              <a:rPr lang="ja-JP" altLang="en-US" sz="4000">
                <a:solidFill>
                  <a:srgbClr val="D9D9D9"/>
                </a:solidFill>
              </a:rPr>
              <a:t>“</a:t>
            </a:r>
            <a:r>
              <a:rPr lang="vi-VN" sz="4000">
                <a:solidFill>
                  <a:srgbClr val="D9D9D9"/>
                </a:solidFill>
              </a:rPr>
              <a:t>Đêm đó ta sẽ đi qua xứ Ê-díp-tô, hành hại mọi con đầu lòng xứ Ê-díp-tô, từ người ta cho đến súc vật; </a:t>
            </a:r>
            <a:r>
              <a:rPr lang="vi-VN" sz="4000">
                <a:solidFill>
                  <a:srgbClr val="FFFF00"/>
                </a:solidFill>
              </a:rPr>
              <a:t>ta sẽ xét đoán các thần của xứ Ê-díp-tô</a:t>
            </a:r>
            <a:r>
              <a:rPr lang="vi-VN" sz="4000">
                <a:solidFill>
                  <a:srgbClr val="B3B3B3"/>
                </a:solidFill>
              </a:rPr>
              <a:t>; ta là Đức Giê-hô-va.</a:t>
            </a:r>
            <a:r>
              <a:rPr lang="ja-JP" altLang="en-US" sz="4000">
                <a:solidFill>
                  <a:srgbClr val="B3B3B3"/>
                </a:solidFill>
              </a:rPr>
              <a:t>”</a:t>
            </a:r>
            <a:endParaRPr lang="en-US" sz="4000" b="1" i="1">
              <a:solidFill>
                <a:srgbClr val="B3B3B3"/>
              </a:solidFill>
              <a:latin typeface="Times New Roman" charset="0"/>
            </a:endParaRPr>
          </a:p>
        </p:txBody>
      </p:sp>
      <p:sp>
        <p:nvSpPr>
          <p:cNvPr id="193541" name="Text Box 5"/>
          <p:cNvSpPr txBox="1">
            <a:spLocks noChangeArrowheads="1"/>
          </p:cNvSpPr>
          <p:nvPr/>
        </p:nvSpPr>
        <p:spPr bwMode="auto">
          <a:xfrm>
            <a:off x="4495800" y="5943600"/>
            <a:ext cx="46482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Geneva" charset="0"/>
              </a:defRPr>
            </a:lvl1pPr>
            <a:lvl2pPr marL="742950" indent="-285750" eaLnBrk="0" hangingPunct="0">
              <a:defRPr>
                <a:solidFill>
                  <a:schemeClr val="tx1"/>
                </a:solidFill>
                <a:latin typeface="Arial" charset="0"/>
                <a:ea typeface="Geneva" charset="0"/>
                <a:cs typeface="Geneva" charset="0"/>
              </a:defRPr>
            </a:lvl2pPr>
            <a:lvl3pPr marL="1143000" indent="-228600" eaLnBrk="0" hangingPunct="0">
              <a:defRPr>
                <a:solidFill>
                  <a:schemeClr val="tx1"/>
                </a:solidFill>
                <a:latin typeface="Arial" charset="0"/>
                <a:ea typeface="Geneva" charset="0"/>
                <a:cs typeface="Geneva" charset="0"/>
              </a:defRPr>
            </a:lvl3pPr>
            <a:lvl4pPr marL="1600200" indent="-228600" eaLnBrk="0" hangingPunct="0">
              <a:defRPr>
                <a:solidFill>
                  <a:schemeClr val="tx1"/>
                </a:solidFill>
                <a:latin typeface="Arial" charset="0"/>
                <a:ea typeface="Geneva" charset="0"/>
                <a:cs typeface="Geneva" charset="0"/>
              </a:defRPr>
            </a:lvl4pPr>
            <a:lvl5pPr marL="2057400" indent="-228600" eaLnBrk="0" hangingPunct="0">
              <a:defRPr>
                <a:solidFill>
                  <a:schemeClr val="tx1"/>
                </a:solidFill>
                <a:latin typeface="Arial" charset="0"/>
                <a:ea typeface="Geneva" charset="0"/>
                <a:cs typeface="Geneva" charset="0"/>
              </a:defRPr>
            </a:lvl5pPr>
            <a:lvl6pPr marL="2514600" indent="-228600" eaLnBrk="0" fontAlgn="base" hangingPunct="0">
              <a:spcBef>
                <a:spcPct val="0"/>
              </a:spcBef>
              <a:spcAft>
                <a:spcPct val="0"/>
              </a:spcAft>
              <a:defRPr>
                <a:solidFill>
                  <a:schemeClr val="tx1"/>
                </a:solidFill>
                <a:latin typeface="Arial" charset="0"/>
                <a:ea typeface="Geneva" charset="0"/>
                <a:cs typeface="Geneva" charset="0"/>
              </a:defRPr>
            </a:lvl6pPr>
            <a:lvl7pPr marL="2971800" indent="-228600" eaLnBrk="0" fontAlgn="base" hangingPunct="0">
              <a:spcBef>
                <a:spcPct val="0"/>
              </a:spcBef>
              <a:spcAft>
                <a:spcPct val="0"/>
              </a:spcAft>
              <a:defRPr>
                <a:solidFill>
                  <a:schemeClr val="tx1"/>
                </a:solidFill>
                <a:latin typeface="Arial" charset="0"/>
                <a:ea typeface="Geneva" charset="0"/>
                <a:cs typeface="Geneva" charset="0"/>
              </a:defRPr>
            </a:lvl7pPr>
            <a:lvl8pPr marL="3429000" indent="-228600" eaLnBrk="0" fontAlgn="base" hangingPunct="0">
              <a:spcBef>
                <a:spcPct val="0"/>
              </a:spcBef>
              <a:spcAft>
                <a:spcPct val="0"/>
              </a:spcAft>
              <a:defRPr>
                <a:solidFill>
                  <a:schemeClr val="tx1"/>
                </a:solidFill>
                <a:latin typeface="Arial" charset="0"/>
                <a:ea typeface="Geneva" charset="0"/>
                <a:cs typeface="Geneva" charset="0"/>
              </a:defRPr>
            </a:lvl8pPr>
            <a:lvl9pPr marL="3886200" indent="-228600" eaLnBrk="0" fontAlgn="base" hangingPunct="0">
              <a:spcBef>
                <a:spcPct val="0"/>
              </a:spcBef>
              <a:spcAft>
                <a:spcPct val="0"/>
              </a:spcAft>
              <a:defRPr>
                <a:solidFill>
                  <a:schemeClr val="tx1"/>
                </a:solidFill>
                <a:latin typeface="Arial" charset="0"/>
                <a:ea typeface="Geneva" charset="0"/>
                <a:cs typeface="Geneva" charset="0"/>
              </a:defRPr>
            </a:lvl9pPr>
          </a:lstStyle>
          <a:p>
            <a:pPr algn="r" eaLnBrk="1" hangingPunct="1">
              <a:spcBef>
                <a:spcPct val="50000"/>
              </a:spcBef>
              <a:defRPr/>
            </a:pPr>
            <a:r>
              <a:rPr lang="en-US" sz="3200" b="1">
                <a:solidFill>
                  <a:schemeClr val="bg1"/>
                </a:solidFill>
                <a:latin typeface="Times New Roman" charset="0"/>
              </a:rPr>
              <a:t>Xuất 12:12 (BTT)</a:t>
            </a:r>
          </a:p>
        </p:txBody>
      </p:sp>
      <p:sp>
        <p:nvSpPr>
          <p:cNvPr id="193542" name="Text Box 6"/>
          <p:cNvSpPr txBox="1">
            <a:spLocks noChangeArrowheads="1"/>
          </p:cNvSpPr>
          <p:nvPr/>
        </p:nvSpPr>
        <p:spPr bwMode="auto">
          <a:xfrm>
            <a:off x="685800" y="3108325"/>
            <a:ext cx="7696200" cy="7080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4000" b="1" i="1" dirty="0">
                <a:solidFill>
                  <a:schemeClr val="bg1"/>
                </a:solidFill>
                <a:latin typeface="Times New Roman" pitchFamily="-128" charset="0"/>
                <a:ea typeface="+mn-ea"/>
                <a:cs typeface="+mn-cs"/>
              </a:rPr>
              <a:t> </a:t>
            </a:r>
          </a:p>
        </p:txBody>
      </p:sp>
      <p:sp>
        <p:nvSpPr>
          <p:cNvPr id="193543" name="Rectangle 7"/>
          <p:cNvSpPr>
            <a:spLocks noGrp="1" noChangeArrowheads="1"/>
          </p:cNvSpPr>
          <p:nvPr>
            <p:ph type="title" idx="4294967295"/>
          </p:nvPr>
        </p:nvSpPr>
        <p:spPr>
          <a:xfrm>
            <a:off x="0" y="304800"/>
            <a:ext cx="8229600" cy="762000"/>
          </a:xfrm>
          <a:effectLst>
            <a:outerShdw blurRad="63500" dist="38099" dir="2700000" algn="ctr" rotWithShape="0">
              <a:schemeClr val="tx1">
                <a:alpha val="74997"/>
              </a:schemeClr>
            </a:outerShdw>
          </a:effectLst>
        </p:spPr>
        <p:txBody>
          <a:bodyPr anchor="t">
            <a:spAutoFit/>
          </a:bodyPr>
          <a:lstStyle/>
          <a:p>
            <a:pPr algn="l" eaLnBrk="1" hangingPunct="1">
              <a:spcBef>
                <a:spcPct val="50000"/>
              </a:spcBef>
              <a:defRPr/>
            </a:pPr>
            <a:r>
              <a:rPr lang="en-US" b="1" u="sng">
                <a:solidFill>
                  <a:schemeClr val="bg1"/>
                </a:solidFill>
                <a:latin typeface="Times New Roman" charset="0"/>
                <a:cs typeface="Geneva" charset="0"/>
              </a:rPr>
              <a:t>Nguyên do của các Tai vạ:</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3540"/>
                                        </p:tgtEl>
                                        <p:attrNameLst>
                                          <p:attrName>style.visibility</p:attrName>
                                        </p:attrNameLst>
                                      </p:cBhvr>
                                      <p:to>
                                        <p:strVal val="visible"/>
                                      </p:to>
                                    </p:set>
                                    <p:animEffect transition="in" filter="dissolve">
                                      <p:cBhvr>
                                        <p:cTn id="7" dur="500"/>
                                        <p:tgtEl>
                                          <p:spTgt spid="193540"/>
                                        </p:tgtEl>
                                      </p:cBhvr>
                                    </p:animEffect>
                                  </p:childTnLst>
                                </p:cTn>
                              </p:par>
                            </p:childTnLst>
                          </p:cTn>
                        </p:par>
                        <p:par>
                          <p:cTn id="8" fill="hold" nodeType="afterGroup">
                            <p:stCondLst>
                              <p:cond delay="500"/>
                            </p:stCondLst>
                            <p:childTnLst>
                              <p:par>
                                <p:cTn id="9" presetID="9" presetClass="entr" presetSubtype="0" fill="hold" grpId="0" nodeType="afterEffect">
                                  <p:stCondLst>
                                    <p:cond delay="4000"/>
                                  </p:stCondLst>
                                  <p:iterate type="lt">
                                    <p:tmPct val="100000"/>
                                  </p:iterate>
                                  <p:childTnLst>
                                    <p:set>
                                      <p:cBhvr>
                                        <p:cTn id="10" dur="1" fill="hold">
                                          <p:stCondLst>
                                            <p:cond delay="0"/>
                                          </p:stCondLst>
                                        </p:cTn>
                                        <p:tgtEl>
                                          <p:spTgt spid="193542"/>
                                        </p:tgtEl>
                                        <p:attrNameLst>
                                          <p:attrName>style.visibility</p:attrName>
                                        </p:attrNameLst>
                                      </p:cBhvr>
                                      <p:to>
                                        <p:strVal val="visible"/>
                                      </p:to>
                                    </p:set>
                                    <p:animEffect transition="in" filter="dissolve">
                                      <p:cBhvr>
                                        <p:cTn id="11" dur="75"/>
                                        <p:tgtEl>
                                          <p:spTgt spid="193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0" grpId="0" autoUpdateAnimBg="0"/>
      <p:bldP spid="193542"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descr="Brow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194564" name="Text Box 4"/>
          <p:cNvSpPr txBox="1">
            <a:spLocks noChangeArrowheads="1"/>
          </p:cNvSpPr>
          <p:nvPr/>
        </p:nvSpPr>
        <p:spPr bwMode="auto">
          <a:xfrm>
            <a:off x="685800" y="1295400"/>
            <a:ext cx="7696200" cy="41544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Geneva" charset="0"/>
              </a:defRPr>
            </a:lvl1pPr>
            <a:lvl2pPr marL="742950" indent="-285750" eaLnBrk="0" hangingPunct="0">
              <a:defRPr>
                <a:solidFill>
                  <a:schemeClr val="tx1"/>
                </a:solidFill>
                <a:latin typeface="Arial" charset="0"/>
                <a:ea typeface="Geneva" charset="0"/>
                <a:cs typeface="Geneva" charset="0"/>
              </a:defRPr>
            </a:lvl2pPr>
            <a:lvl3pPr marL="1143000" indent="-228600" eaLnBrk="0" hangingPunct="0">
              <a:defRPr>
                <a:solidFill>
                  <a:schemeClr val="tx1"/>
                </a:solidFill>
                <a:latin typeface="Arial" charset="0"/>
                <a:ea typeface="Geneva" charset="0"/>
                <a:cs typeface="Geneva" charset="0"/>
              </a:defRPr>
            </a:lvl3pPr>
            <a:lvl4pPr marL="1600200" indent="-228600" eaLnBrk="0" hangingPunct="0">
              <a:defRPr>
                <a:solidFill>
                  <a:schemeClr val="tx1"/>
                </a:solidFill>
                <a:latin typeface="Arial" charset="0"/>
                <a:ea typeface="Geneva" charset="0"/>
                <a:cs typeface="Geneva" charset="0"/>
              </a:defRPr>
            </a:lvl4pPr>
            <a:lvl5pPr marL="2057400" indent="-228600" eaLnBrk="0" hangingPunct="0">
              <a:defRPr>
                <a:solidFill>
                  <a:schemeClr val="tx1"/>
                </a:solidFill>
                <a:latin typeface="Arial" charset="0"/>
                <a:ea typeface="Geneva" charset="0"/>
                <a:cs typeface="Geneva" charset="0"/>
              </a:defRPr>
            </a:lvl5pPr>
            <a:lvl6pPr marL="2514600" indent="-228600" eaLnBrk="0" fontAlgn="base" hangingPunct="0">
              <a:spcBef>
                <a:spcPct val="0"/>
              </a:spcBef>
              <a:spcAft>
                <a:spcPct val="0"/>
              </a:spcAft>
              <a:defRPr>
                <a:solidFill>
                  <a:schemeClr val="tx1"/>
                </a:solidFill>
                <a:latin typeface="Arial" charset="0"/>
                <a:ea typeface="Geneva" charset="0"/>
                <a:cs typeface="Geneva" charset="0"/>
              </a:defRPr>
            </a:lvl6pPr>
            <a:lvl7pPr marL="2971800" indent="-228600" eaLnBrk="0" fontAlgn="base" hangingPunct="0">
              <a:spcBef>
                <a:spcPct val="0"/>
              </a:spcBef>
              <a:spcAft>
                <a:spcPct val="0"/>
              </a:spcAft>
              <a:defRPr>
                <a:solidFill>
                  <a:schemeClr val="tx1"/>
                </a:solidFill>
                <a:latin typeface="Arial" charset="0"/>
                <a:ea typeface="Geneva" charset="0"/>
                <a:cs typeface="Geneva" charset="0"/>
              </a:defRPr>
            </a:lvl7pPr>
            <a:lvl8pPr marL="3429000" indent="-228600" eaLnBrk="0" fontAlgn="base" hangingPunct="0">
              <a:spcBef>
                <a:spcPct val="0"/>
              </a:spcBef>
              <a:spcAft>
                <a:spcPct val="0"/>
              </a:spcAft>
              <a:defRPr>
                <a:solidFill>
                  <a:schemeClr val="tx1"/>
                </a:solidFill>
                <a:latin typeface="Arial" charset="0"/>
                <a:ea typeface="Geneva" charset="0"/>
                <a:cs typeface="Geneva" charset="0"/>
              </a:defRPr>
            </a:lvl8pPr>
            <a:lvl9pPr marL="3886200" indent="-228600" eaLnBrk="0" fontAlgn="base" hangingPunct="0">
              <a:spcBef>
                <a:spcPct val="0"/>
              </a:spcBef>
              <a:spcAft>
                <a:spcPct val="0"/>
              </a:spcAft>
              <a:defRPr>
                <a:solidFill>
                  <a:schemeClr val="tx1"/>
                </a:solidFill>
                <a:latin typeface="Arial" charset="0"/>
                <a:ea typeface="Geneva" charset="0"/>
                <a:cs typeface="Geneva" charset="0"/>
              </a:defRPr>
            </a:lvl9pPr>
          </a:lstStyle>
          <a:p>
            <a:pPr eaLnBrk="1" hangingPunct="1">
              <a:spcBef>
                <a:spcPct val="50000"/>
              </a:spcBef>
              <a:defRPr/>
            </a:pPr>
            <a:r>
              <a:rPr lang="ja-JP" altLang="en-US" sz="3200">
                <a:solidFill>
                  <a:srgbClr val="E6E6E6"/>
                </a:solidFill>
              </a:rPr>
              <a:t>“</a:t>
            </a:r>
            <a:r>
              <a:rPr lang="vi-VN" sz="3200">
                <a:solidFill>
                  <a:srgbClr val="E6E6E6"/>
                </a:solidFill>
              </a:rPr>
              <a:t>Ngày rằm tháng giêng, tức ngày sau lễ Vượt qua, dân Y-sơ-ra-ên ra đi từ Ram-se, cách dạn dĩ, có mắt của hết thảy người Ê-díp-tô thấy. Người Ê-díp-tô chôn những kẻ mà Đức Giê-hô-va đã hành hại giữa bọn mình, tức là hết thảy con đầu lòng:</a:t>
            </a:r>
            <a:r>
              <a:rPr lang="ja-JP" altLang="en-US" sz="3200">
                <a:solidFill>
                  <a:srgbClr val="E6E6E6"/>
                </a:solidFill>
              </a:rPr>
              <a:t>”</a:t>
            </a:r>
            <a:br>
              <a:rPr lang="vi-VN" sz="4000"/>
            </a:br>
            <a:endParaRPr lang="en-US" sz="4000" b="1" i="1">
              <a:solidFill>
                <a:schemeClr val="bg1"/>
              </a:solidFill>
              <a:latin typeface="Times New Roman" charset="0"/>
            </a:endParaRPr>
          </a:p>
        </p:txBody>
      </p:sp>
      <p:sp>
        <p:nvSpPr>
          <p:cNvPr id="194565" name="Text Box 5"/>
          <p:cNvSpPr txBox="1">
            <a:spLocks noChangeArrowheads="1"/>
          </p:cNvSpPr>
          <p:nvPr/>
        </p:nvSpPr>
        <p:spPr bwMode="auto">
          <a:xfrm>
            <a:off x="4495800" y="5943600"/>
            <a:ext cx="46482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Geneva" charset="0"/>
              </a:defRPr>
            </a:lvl1pPr>
            <a:lvl2pPr marL="742950" indent="-285750" eaLnBrk="0" hangingPunct="0">
              <a:defRPr>
                <a:solidFill>
                  <a:schemeClr val="tx1"/>
                </a:solidFill>
                <a:latin typeface="Arial" charset="0"/>
                <a:ea typeface="Geneva" charset="0"/>
                <a:cs typeface="Geneva" charset="0"/>
              </a:defRPr>
            </a:lvl2pPr>
            <a:lvl3pPr marL="1143000" indent="-228600" eaLnBrk="0" hangingPunct="0">
              <a:defRPr>
                <a:solidFill>
                  <a:schemeClr val="tx1"/>
                </a:solidFill>
                <a:latin typeface="Arial" charset="0"/>
                <a:ea typeface="Geneva" charset="0"/>
                <a:cs typeface="Geneva" charset="0"/>
              </a:defRPr>
            </a:lvl3pPr>
            <a:lvl4pPr marL="1600200" indent="-228600" eaLnBrk="0" hangingPunct="0">
              <a:defRPr>
                <a:solidFill>
                  <a:schemeClr val="tx1"/>
                </a:solidFill>
                <a:latin typeface="Arial" charset="0"/>
                <a:ea typeface="Geneva" charset="0"/>
                <a:cs typeface="Geneva" charset="0"/>
              </a:defRPr>
            </a:lvl4pPr>
            <a:lvl5pPr marL="2057400" indent="-228600" eaLnBrk="0" hangingPunct="0">
              <a:defRPr>
                <a:solidFill>
                  <a:schemeClr val="tx1"/>
                </a:solidFill>
                <a:latin typeface="Arial" charset="0"/>
                <a:ea typeface="Geneva" charset="0"/>
                <a:cs typeface="Geneva" charset="0"/>
              </a:defRPr>
            </a:lvl5pPr>
            <a:lvl6pPr marL="2514600" indent="-228600" eaLnBrk="0" fontAlgn="base" hangingPunct="0">
              <a:spcBef>
                <a:spcPct val="0"/>
              </a:spcBef>
              <a:spcAft>
                <a:spcPct val="0"/>
              </a:spcAft>
              <a:defRPr>
                <a:solidFill>
                  <a:schemeClr val="tx1"/>
                </a:solidFill>
                <a:latin typeface="Arial" charset="0"/>
                <a:ea typeface="Geneva" charset="0"/>
                <a:cs typeface="Geneva" charset="0"/>
              </a:defRPr>
            </a:lvl6pPr>
            <a:lvl7pPr marL="2971800" indent="-228600" eaLnBrk="0" fontAlgn="base" hangingPunct="0">
              <a:spcBef>
                <a:spcPct val="0"/>
              </a:spcBef>
              <a:spcAft>
                <a:spcPct val="0"/>
              </a:spcAft>
              <a:defRPr>
                <a:solidFill>
                  <a:schemeClr val="tx1"/>
                </a:solidFill>
                <a:latin typeface="Arial" charset="0"/>
                <a:ea typeface="Geneva" charset="0"/>
                <a:cs typeface="Geneva" charset="0"/>
              </a:defRPr>
            </a:lvl7pPr>
            <a:lvl8pPr marL="3429000" indent="-228600" eaLnBrk="0" fontAlgn="base" hangingPunct="0">
              <a:spcBef>
                <a:spcPct val="0"/>
              </a:spcBef>
              <a:spcAft>
                <a:spcPct val="0"/>
              </a:spcAft>
              <a:defRPr>
                <a:solidFill>
                  <a:schemeClr val="tx1"/>
                </a:solidFill>
                <a:latin typeface="Arial" charset="0"/>
                <a:ea typeface="Geneva" charset="0"/>
                <a:cs typeface="Geneva" charset="0"/>
              </a:defRPr>
            </a:lvl8pPr>
            <a:lvl9pPr marL="3886200" indent="-228600" eaLnBrk="0" fontAlgn="base" hangingPunct="0">
              <a:spcBef>
                <a:spcPct val="0"/>
              </a:spcBef>
              <a:spcAft>
                <a:spcPct val="0"/>
              </a:spcAft>
              <a:defRPr>
                <a:solidFill>
                  <a:schemeClr val="tx1"/>
                </a:solidFill>
                <a:latin typeface="Arial" charset="0"/>
                <a:ea typeface="Geneva" charset="0"/>
                <a:cs typeface="Geneva" charset="0"/>
              </a:defRPr>
            </a:lvl9pPr>
          </a:lstStyle>
          <a:p>
            <a:pPr algn="r" eaLnBrk="1" hangingPunct="1">
              <a:spcBef>
                <a:spcPct val="50000"/>
              </a:spcBef>
              <a:defRPr/>
            </a:pPr>
            <a:r>
              <a:rPr lang="en-US" sz="3200" b="1">
                <a:solidFill>
                  <a:schemeClr val="bg1"/>
                </a:solidFill>
                <a:latin typeface="Times New Roman" charset="0"/>
              </a:rPr>
              <a:t>Dân số ký 33:3-4 (BTT)</a:t>
            </a:r>
          </a:p>
        </p:txBody>
      </p:sp>
      <p:sp>
        <p:nvSpPr>
          <p:cNvPr id="194566" name="Rectangle 6"/>
          <p:cNvSpPr>
            <a:spLocks noGrp="1" noChangeArrowheads="1"/>
          </p:cNvSpPr>
          <p:nvPr>
            <p:ph type="title" idx="4294967295"/>
          </p:nvPr>
        </p:nvSpPr>
        <p:spPr>
          <a:xfrm>
            <a:off x="457200" y="274638"/>
            <a:ext cx="6858000" cy="762000"/>
          </a:xfrm>
          <a:effectLst>
            <a:outerShdw blurRad="63500" dist="38099" dir="2700000" algn="ctr" rotWithShape="0">
              <a:schemeClr val="tx1">
                <a:alpha val="74997"/>
              </a:schemeClr>
            </a:outerShdw>
          </a:effectLst>
        </p:spPr>
        <p:txBody>
          <a:bodyPr anchor="t">
            <a:spAutoFit/>
          </a:bodyPr>
          <a:lstStyle/>
          <a:p>
            <a:pPr algn="l" eaLnBrk="1" hangingPunct="1">
              <a:spcBef>
                <a:spcPct val="50000"/>
              </a:spcBef>
              <a:defRPr/>
            </a:pPr>
            <a:r>
              <a:rPr lang="en-US" b="1">
                <a:solidFill>
                  <a:schemeClr val="bg1"/>
                </a:solidFill>
                <a:latin typeface="Times New Roman" charset="0"/>
                <a:cs typeface="Geneva" charset="0"/>
              </a:rPr>
              <a:t>Nhắc lại các Tai vạ…</a:t>
            </a:r>
          </a:p>
        </p:txBody>
      </p:sp>
    </p:spTree>
  </p:cSld>
  <p:clrMapOvr>
    <a:masterClrMapping/>
  </p:clrMapOvr>
  <p:transition spd="med">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descr="Brow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195588" name="Text Box 4"/>
          <p:cNvSpPr txBox="1">
            <a:spLocks noChangeArrowheads="1"/>
          </p:cNvSpPr>
          <p:nvPr/>
        </p:nvSpPr>
        <p:spPr bwMode="auto">
          <a:xfrm>
            <a:off x="827088" y="476250"/>
            <a:ext cx="5029200" cy="21240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Geneva" charset="0"/>
              </a:defRPr>
            </a:lvl1pPr>
            <a:lvl2pPr marL="742950" indent="-285750" eaLnBrk="0" hangingPunct="0">
              <a:defRPr>
                <a:solidFill>
                  <a:schemeClr val="tx1"/>
                </a:solidFill>
                <a:latin typeface="Arial" charset="0"/>
                <a:ea typeface="Geneva" charset="0"/>
                <a:cs typeface="Geneva" charset="0"/>
              </a:defRPr>
            </a:lvl2pPr>
            <a:lvl3pPr marL="1143000" indent="-228600" eaLnBrk="0" hangingPunct="0">
              <a:defRPr>
                <a:solidFill>
                  <a:schemeClr val="tx1"/>
                </a:solidFill>
                <a:latin typeface="Arial" charset="0"/>
                <a:ea typeface="Geneva" charset="0"/>
                <a:cs typeface="Geneva" charset="0"/>
              </a:defRPr>
            </a:lvl3pPr>
            <a:lvl4pPr marL="1600200" indent="-228600" eaLnBrk="0" hangingPunct="0">
              <a:defRPr>
                <a:solidFill>
                  <a:schemeClr val="tx1"/>
                </a:solidFill>
                <a:latin typeface="Arial" charset="0"/>
                <a:ea typeface="Geneva" charset="0"/>
                <a:cs typeface="Geneva" charset="0"/>
              </a:defRPr>
            </a:lvl4pPr>
            <a:lvl5pPr marL="2057400" indent="-228600" eaLnBrk="0" hangingPunct="0">
              <a:defRPr>
                <a:solidFill>
                  <a:schemeClr val="tx1"/>
                </a:solidFill>
                <a:latin typeface="Arial" charset="0"/>
                <a:ea typeface="Geneva" charset="0"/>
                <a:cs typeface="Geneva" charset="0"/>
              </a:defRPr>
            </a:lvl5pPr>
            <a:lvl6pPr marL="2514600" indent="-228600" eaLnBrk="0" fontAlgn="base" hangingPunct="0">
              <a:spcBef>
                <a:spcPct val="0"/>
              </a:spcBef>
              <a:spcAft>
                <a:spcPct val="0"/>
              </a:spcAft>
              <a:defRPr>
                <a:solidFill>
                  <a:schemeClr val="tx1"/>
                </a:solidFill>
                <a:latin typeface="Arial" charset="0"/>
                <a:ea typeface="Geneva" charset="0"/>
                <a:cs typeface="Geneva" charset="0"/>
              </a:defRPr>
            </a:lvl6pPr>
            <a:lvl7pPr marL="2971800" indent="-228600" eaLnBrk="0" fontAlgn="base" hangingPunct="0">
              <a:spcBef>
                <a:spcPct val="0"/>
              </a:spcBef>
              <a:spcAft>
                <a:spcPct val="0"/>
              </a:spcAft>
              <a:defRPr>
                <a:solidFill>
                  <a:schemeClr val="tx1"/>
                </a:solidFill>
                <a:latin typeface="Arial" charset="0"/>
                <a:ea typeface="Geneva" charset="0"/>
                <a:cs typeface="Geneva" charset="0"/>
              </a:defRPr>
            </a:lvl7pPr>
            <a:lvl8pPr marL="3429000" indent="-228600" eaLnBrk="0" fontAlgn="base" hangingPunct="0">
              <a:spcBef>
                <a:spcPct val="0"/>
              </a:spcBef>
              <a:spcAft>
                <a:spcPct val="0"/>
              </a:spcAft>
              <a:defRPr>
                <a:solidFill>
                  <a:schemeClr val="tx1"/>
                </a:solidFill>
                <a:latin typeface="Arial" charset="0"/>
                <a:ea typeface="Geneva" charset="0"/>
                <a:cs typeface="Geneva" charset="0"/>
              </a:defRPr>
            </a:lvl8pPr>
            <a:lvl9pPr marL="3886200" indent="-228600" eaLnBrk="0" fontAlgn="base" hangingPunct="0">
              <a:spcBef>
                <a:spcPct val="0"/>
              </a:spcBef>
              <a:spcAft>
                <a:spcPct val="0"/>
              </a:spcAft>
              <a:defRPr>
                <a:solidFill>
                  <a:schemeClr val="tx1"/>
                </a:solidFill>
                <a:latin typeface="Arial" charset="0"/>
                <a:ea typeface="Geneva" charset="0"/>
                <a:cs typeface="Geneva" charset="0"/>
              </a:defRPr>
            </a:lvl9pPr>
          </a:lstStyle>
          <a:p>
            <a:pPr eaLnBrk="1" hangingPunct="1">
              <a:spcBef>
                <a:spcPct val="50000"/>
              </a:spcBef>
              <a:defRPr/>
            </a:pPr>
            <a:r>
              <a:rPr lang="vi-VN" sz="4000">
                <a:solidFill>
                  <a:srgbClr val="E6E6E6"/>
                </a:solidFill>
              </a:rPr>
              <a:t> </a:t>
            </a:r>
            <a:r>
              <a:rPr lang="vi-VN" sz="4400">
                <a:solidFill>
                  <a:srgbClr val="FFFF00"/>
                </a:solidFill>
              </a:rPr>
              <a:t>Đức Giê-hô-va đã đoán xét các thần chúng nó. </a:t>
            </a:r>
            <a:endParaRPr lang="en-US" sz="4400" b="1" i="1">
              <a:solidFill>
                <a:srgbClr val="FFFF00"/>
              </a:solidFill>
              <a:latin typeface="Times New Roman" charset="0"/>
            </a:endParaRPr>
          </a:p>
        </p:txBody>
      </p:sp>
      <p:sp>
        <p:nvSpPr>
          <p:cNvPr id="195589" name="Text Box 5"/>
          <p:cNvSpPr txBox="1">
            <a:spLocks noChangeArrowheads="1"/>
          </p:cNvSpPr>
          <p:nvPr/>
        </p:nvSpPr>
        <p:spPr bwMode="auto">
          <a:xfrm>
            <a:off x="4495800" y="1916113"/>
            <a:ext cx="4648200"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spcBef>
                <a:spcPct val="50000"/>
              </a:spcBef>
              <a:defRPr/>
            </a:pPr>
            <a:r>
              <a:rPr lang="en-US" sz="3200" b="1" dirty="0" err="1">
                <a:solidFill>
                  <a:schemeClr val="bg1"/>
                </a:solidFill>
                <a:latin typeface="Times New Roman" pitchFamily="-128" charset="0"/>
                <a:ea typeface="+mn-ea"/>
                <a:cs typeface="+mn-cs"/>
              </a:rPr>
              <a:t>Dân</a:t>
            </a:r>
            <a:r>
              <a:rPr lang="en-US" sz="3200" b="1" dirty="0">
                <a:solidFill>
                  <a:schemeClr val="bg1"/>
                </a:solidFill>
                <a:latin typeface="Times New Roman" pitchFamily="-128" charset="0"/>
                <a:ea typeface="+mn-ea"/>
                <a:cs typeface="+mn-cs"/>
              </a:rPr>
              <a:t>  33:4 (BTT)</a:t>
            </a:r>
          </a:p>
        </p:txBody>
      </p:sp>
      <p:sp>
        <p:nvSpPr>
          <p:cNvPr id="195590" name="Rectangle 6"/>
          <p:cNvSpPr>
            <a:spLocks noGrp="1" noChangeArrowheads="1"/>
          </p:cNvSpPr>
          <p:nvPr>
            <p:ph type="title" idx="4294967295"/>
          </p:nvPr>
        </p:nvSpPr>
        <p:spPr>
          <a:xfrm>
            <a:off x="762000" y="0"/>
            <a:ext cx="8229600" cy="579438"/>
          </a:xfrm>
          <a:effectLst>
            <a:outerShdw blurRad="63500" dist="38099" dir="2700000" algn="ctr" rotWithShape="0">
              <a:schemeClr val="tx1">
                <a:alpha val="74997"/>
              </a:schemeClr>
            </a:outerShdw>
          </a:effectLst>
        </p:spPr>
        <p:txBody>
          <a:bodyPr anchor="t">
            <a:spAutoFit/>
          </a:bodyPr>
          <a:lstStyle/>
          <a:p>
            <a:pPr algn="r" eaLnBrk="1" hangingPunct="1">
              <a:spcBef>
                <a:spcPct val="50000"/>
              </a:spcBef>
              <a:defRPr/>
            </a:pPr>
            <a:r>
              <a:rPr lang="en-US" sz="3200" b="1">
                <a:solidFill>
                  <a:schemeClr val="bg1"/>
                </a:solidFill>
                <a:latin typeface="Times New Roman" charset="0"/>
                <a:cs typeface="Geneva" charset="0"/>
              </a:rPr>
              <a:t>Nhắc lại các Tai vạ</a:t>
            </a:r>
          </a:p>
        </p:txBody>
      </p:sp>
      <p:pic>
        <p:nvPicPr>
          <p:cNvPr id="105477" name="Picture 8" descr="Animated wallpaper, screensaver 240x320 for cellpho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2420938"/>
            <a:ext cx="3455988" cy="4437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195588"/>
                                        </p:tgtEl>
                                        <p:attrNameLst>
                                          <p:attrName>style.visibility</p:attrName>
                                        </p:attrNameLst>
                                      </p:cBhvr>
                                      <p:to>
                                        <p:strVal val="visible"/>
                                      </p:to>
                                    </p:set>
                                    <p:animEffect transition="in" filter="dissolve">
                                      <p:cBhvr>
                                        <p:cTn id="7" dur="75"/>
                                        <p:tgtEl>
                                          <p:spTgt spid="195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8"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8150225" y="228600"/>
            <a:ext cx="69850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solidFill>
                  <a:srgbClr val="000000"/>
                </a:solidFill>
              </a:rPr>
              <a:t>87b</a:t>
            </a:r>
          </a:p>
        </p:txBody>
      </p:sp>
      <p:sp>
        <p:nvSpPr>
          <p:cNvPr id="196611" name="Rectangle 3"/>
          <p:cNvSpPr>
            <a:spLocks noGrp="1" noChangeArrowheads="1"/>
          </p:cNvSpPr>
          <p:nvPr>
            <p:ph type="title"/>
          </p:nvPr>
        </p:nvSpPr>
        <p:spPr>
          <a:xfrm>
            <a:off x="152400" y="76200"/>
            <a:ext cx="7848600" cy="685800"/>
          </a:xfrm>
          <a:solidFill>
            <a:schemeClr val="tx2"/>
          </a:solidFill>
        </p:spPr>
        <p:txBody>
          <a:bodyPr/>
          <a:lstStyle/>
          <a:p>
            <a:r>
              <a:rPr kumimoji="0" lang="en-US" altLang="zh-CN" sz="3600" b="1" i="0">
                <a:solidFill>
                  <a:srgbClr val="000000"/>
                </a:solidFill>
                <a:effectLst>
                  <a:outerShdw blurRad="38100" dist="38100" dir="2700000" algn="tl">
                    <a:srgbClr val="DDDDDD"/>
                  </a:outerShdw>
                </a:effectLst>
                <a:latin typeface="Times New Roman" charset="0"/>
                <a:cs typeface="SimSun" charset="0"/>
              </a:rPr>
              <a:t>Các Tai vạ và Các thần của Ai cập</a:t>
            </a:r>
            <a:endParaRPr kumimoji="0" lang="en-US" sz="3600" b="1" i="0">
              <a:solidFill>
                <a:srgbClr val="000000"/>
              </a:solidFill>
              <a:effectLst>
                <a:outerShdw blurRad="38100" dist="38100" dir="2700000" algn="tl">
                  <a:srgbClr val="DDDDDD"/>
                </a:outerShdw>
              </a:effectLst>
              <a:latin typeface="Times New Roman" charset="0"/>
              <a:cs typeface="SimSun" charset="0"/>
            </a:endParaRPr>
          </a:p>
        </p:txBody>
      </p:sp>
      <p:grpSp>
        <p:nvGrpSpPr>
          <p:cNvPr id="107524" name="Group 4"/>
          <p:cNvGrpSpPr>
            <a:grpSpLocks/>
          </p:cNvGrpSpPr>
          <p:nvPr/>
        </p:nvGrpSpPr>
        <p:grpSpPr bwMode="auto">
          <a:xfrm>
            <a:off x="76200" y="1163638"/>
            <a:ext cx="9069388" cy="5694362"/>
            <a:chOff x="48" y="733"/>
            <a:chExt cx="5713" cy="3587"/>
          </a:xfrm>
        </p:grpSpPr>
        <p:sp>
          <p:nvSpPr>
            <p:cNvPr id="107526" name="Rectangle 5"/>
            <p:cNvSpPr>
              <a:spLocks noChangeArrowheads="1"/>
            </p:cNvSpPr>
            <p:nvPr/>
          </p:nvSpPr>
          <p:spPr bwMode="auto">
            <a:xfrm>
              <a:off x="5760" y="733"/>
              <a:ext cx="0" cy="49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sp>
          <p:nvSpPr>
            <p:cNvPr id="107527" name="Rectangle 6"/>
            <p:cNvSpPr>
              <a:spLocks noChangeArrowheads="1"/>
            </p:cNvSpPr>
            <p:nvPr/>
          </p:nvSpPr>
          <p:spPr bwMode="auto">
            <a:xfrm>
              <a:off x="5760" y="1920"/>
              <a:ext cx="0" cy="545"/>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sp>
          <p:nvSpPr>
            <p:cNvPr id="107528" name="Rectangle 7"/>
            <p:cNvSpPr>
              <a:spLocks noChangeArrowheads="1"/>
            </p:cNvSpPr>
            <p:nvPr/>
          </p:nvSpPr>
          <p:spPr bwMode="auto">
            <a:xfrm>
              <a:off x="5760" y="3024"/>
              <a:ext cx="0" cy="545"/>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sp>
          <p:nvSpPr>
            <p:cNvPr id="107529" name="Rectangle 8"/>
            <p:cNvSpPr>
              <a:spLocks noChangeArrowheads="1"/>
            </p:cNvSpPr>
            <p:nvPr/>
          </p:nvSpPr>
          <p:spPr bwMode="auto">
            <a:xfrm>
              <a:off x="5760" y="3569"/>
              <a:ext cx="1" cy="751"/>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nvGrpSpPr>
            <p:cNvPr id="107530" name="Group 9"/>
            <p:cNvGrpSpPr>
              <a:grpSpLocks/>
            </p:cNvGrpSpPr>
            <p:nvPr/>
          </p:nvGrpSpPr>
          <p:grpSpPr bwMode="auto">
            <a:xfrm>
              <a:off x="48" y="733"/>
              <a:ext cx="1477" cy="490"/>
              <a:chOff x="0" y="0"/>
              <a:chExt cx="981" cy="614"/>
            </a:xfrm>
          </p:grpSpPr>
          <p:sp>
            <p:nvSpPr>
              <p:cNvPr id="107590" name="Rectangle 10"/>
              <p:cNvSpPr>
                <a:spLocks noChangeArrowheads="1"/>
              </p:cNvSpPr>
              <p:nvPr/>
            </p:nvSpPr>
            <p:spPr bwMode="auto">
              <a:xfrm>
                <a:off x="0" y="0"/>
                <a:ext cx="981" cy="61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800" b="1">
                    <a:solidFill>
                      <a:schemeClr val="tx2"/>
                    </a:solidFill>
                    <a:latin typeface="Arial Black" charset="0"/>
                    <a:cs typeface="Arial" charset="0"/>
                  </a:rPr>
                  <a:t>TAI VẠ</a:t>
                </a:r>
                <a:endParaRPr lang="en-US" sz="2800">
                  <a:solidFill>
                    <a:schemeClr val="tx2"/>
                  </a:solidFill>
                  <a:latin typeface="Arial Black" charset="0"/>
                </a:endParaRPr>
              </a:p>
            </p:txBody>
          </p:sp>
          <p:sp>
            <p:nvSpPr>
              <p:cNvPr id="107591" name="Rectangle 11"/>
              <p:cNvSpPr>
                <a:spLocks noChangeArrowheads="1"/>
              </p:cNvSpPr>
              <p:nvPr/>
            </p:nvSpPr>
            <p:spPr bwMode="auto">
              <a:xfrm>
                <a:off x="0" y="0"/>
                <a:ext cx="981" cy="61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07531" name="Group 12"/>
            <p:cNvGrpSpPr>
              <a:grpSpLocks/>
            </p:cNvGrpSpPr>
            <p:nvPr/>
          </p:nvGrpSpPr>
          <p:grpSpPr bwMode="auto">
            <a:xfrm>
              <a:off x="1525" y="733"/>
              <a:ext cx="847" cy="490"/>
              <a:chOff x="981" y="0"/>
              <a:chExt cx="562" cy="614"/>
            </a:xfrm>
          </p:grpSpPr>
          <p:sp>
            <p:nvSpPr>
              <p:cNvPr id="107588" name="Rectangle 13"/>
              <p:cNvSpPr>
                <a:spLocks noChangeArrowheads="1"/>
              </p:cNvSpPr>
              <p:nvPr/>
            </p:nvSpPr>
            <p:spPr bwMode="auto">
              <a:xfrm>
                <a:off x="981" y="0"/>
                <a:ext cx="562" cy="61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solidFill>
                      <a:schemeClr val="tx2"/>
                    </a:solidFill>
                    <a:latin typeface="Arial Narrow" charset="0"/>
                    <a:cs typeface="Arial" charset="0"/>
                  </a:rPr>
                  <a:t>Kinh Thánh</a:t>
                </a:r>
                <a:endParaRPr lang="en-US" sz="2000" b="1">
                  <a:solidFill>
                    <a:schemeClr val="tx2"/>
                  </a:solidFill>
                  <a:latin typeface="Arial Narrow" charset="0"/>
                </a:endParaRPr>
              </a:p>
            </p:txBody>
          </p:sp>
          <p:sp>
            <p:nvSpPr>
              <p:cNvPr id="107589" name="Rectangle 14"/>
              <p:cNvSpPr>
                <a:spLocks noChangeArrowheads="1"/>
              </p:cNvSpPr>
              <p:nvPr/>
            </p:nvSpPr>
            <p:spPr bwMode="auto">
              <a:xfrm>
                <a:off x="981" y="0"/>
                <a:ext cx="562" cy="61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07532" name="Group 15"/>
            <p:cNvGrpSpPr>
              <a:grpSpLocks/>
            </p:cNvGrpSpPr>
            <p:nvPr/>
          </p:nvGrpSpPr>
          <p:grpSpPr bwMode="auto">
            <a:xfrm>
              <a:off x="2372" y="733"/>
              <a:ext cx="3388" cy="490"/>
              <a:chOff x="1543" y="0"/>
              <a:chExt cx="2250" cy="614"/>
            </a:xfrm>
          </p:grpSpPr>
          <p:sp>
            <p:nvSpPr>
              <p:cNvPr id="107586" name="Rectangle 16"/>
              <p:cNvSpPr>
                <a:spLocks noChangeArrowheads="1"/>
              </p:cNvSpPr>
              <p:nvPr/>
            </p:nvSpPr>
            <p:spPr bwMode="auto">
              <a:xfrm>
                <a:off x="1543" y="0"/>
                <a:ext cx="2250" cy="61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3200" b="1">
                    <a:solidFill>
                      <a:schemeClr val="tx2"/>
                    </a:solidFill>
                    <a:latin typeface="Times New Roman" charset="0"/>
                    <a:cs typeface="Arial" charset="0"/>
                  </a:rPr>
                  <a:t>Có thể liên hệ đến vị Thần</a:t>
                </a:r>
                <a:endParaRPr lang="en-US" sz="3200" b="1">
                  <a:solidFill>
                    <a:schemeClr val="tx2"/>
                  </a:solidFill>
                  <a:latin typeface="Times New Roman" charset="0"/>
                </a:endParaRPr>
              </a:p>
            </p:txBody>
          </p:sp>
          <p:sp>
            <p:nvSpPr>
              <p:cNvPr id="107587" name="Rectangle 17"/>
              <p:cNvSpPr>
                <a:spLocks noChangeArrowheads="1"/>
              </p:cNvSpPr>
              <p:nvPr/>
            </p:nvSpPr>
            <p:spPr bwMode="auto">
              <a:xfrm>
                <a:off x="1543" y="0"/>
                <a:ext cx="2250" cy="61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07533" name="Group 18"/>
            <p:cNvGrpSpPr>
              <a:grpSpLocks/>
            </p:cNvGrpSpPr>
            <p:nvPr/>
          </p:nvGrpSpPr>
          <p:grpSpPr bwMode="auto">
            <a:xfrm>
              <a:off x="48" y="1223"/>
              <a:ext cx="5712" cy="697"/>
              <a:chOff x="48" y="1223"/>
              <a:chExt cx="5712" cy="545"/>
            </a:xfrm>
          </p:grpSpPr>
          <p:sp>
            <p:nvSpPr>
              <p:cNvPr id="107574" name="Rectangle 19"/>
              <p:cNvSpPr>
                <a:spLocks noChangeArrowheads="1"/>
              </p:cNvSpPr>
              <p:nvPr/>
            </p:nvSpPr>
            <p:spPr bwMode="auto">
              <a:xfrm>
                <a:off x="5760" y="1223"/>
                <a:ext cx="0" cy="236"/>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sp>
            <p:nvSpPr>
              <p:cNvPr id="107575" name="Rectangle 20"/>
              <p:cNvSpPr>
                <a:spLocks noChangeArrowheads="1"/>
              </p:cNvSpPr>
              <p:nvPr/>
            </p:nvSpPr>
            <p:spPr bwMode="auto">
              <a:xfrm>
                <a:off x="5760" y="1459"/>
                <a:ext cx="0" cy="65"/>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sp>
            <p:nvSpPr>
              <p:cNvPr id="107576" name="Rectangle 21"/>
              <p:cNvSpPr>
                <a:spLocks noChangeArrowheads="1"/>
              </p:cNvSpPr>
              <p:nvPr/>
            </p:nvSpPr>
            <p:spPr bwMode="auto">
              <a:xfrm>
                <a:off x="5760" y="1524"/>
                <a:ext cx="0" cy="24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nvGrpSpPr>
              <p:cNvPr id="107577" name="Group 22"/>
              <p:cNvGrpSpPr>
                <a:grpSpLocks/>
              </p:cNvGrpSpPr>
              <p:nvPr/>
            </p:nvGrpSpPr>
            <p:grpSpPr bwMode="auto">
              <a:xfrm>
                <a:off x="48" y="1223"/>
                <a:ext cx="1477" cy="545"/>
                <a:chOff x="0" y="614"/>
                <a:chExt cx="981" cy="684"/>
              </a:xfrm>
            </p:grpSpPr>
            <p:sp>
              <p:nvSpPr>
                <p:cNvPr id="107584" name="Rectangle 23"/>
                <p:cNvSpPr>
                  <a:spLocks noChangeArrowheads="1"/>
                </p:cNvSpPr>
                <p:nvPr/>
              </p:nvSpPr>
              <p:spPr bwMode="auto">
                <a:xfrm>
                  <a:off x="0" y="614"/>
                  <a:ext cx="981"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400" b="1">
                      <a:solidFill>
                        <a:schemeClr val="tx2"/>
                      </a:solidFill>
                      <a:latin typeface="Arial Narrow" charset="0"/>
                      <a:cs typeface="Arial" charset="0"/>
                    </a:rPr>
                    <a:t>SÔNG NILE BiẾN RA HUYẾT</a:t>
                  </a:r>
                  <a:endParaRPr lang="en-US" sz="2400">
                    <a:solidFill>
                      <a:schemeClr val="tx2"/>
                    </a:solidFill>
                    <a:latin typeface="Arial Narrow" charset="0"/>
                  </a:endParaRPr>
                </a:p>
              </p:txBody>
            </p:sp>
            <p:sp>
              <p:nvSpPr>
                <p:cNvPr id="107585" name="Rectangle 24"/>
                <p:cNvSpPr>
                  <a:spLocks noChangeArrowheads="1"/>
                </p:cNvSpPr>
                <p:nvPr/>
              </p:nvSpPr>
              <p:spPr bwMode="auto">
                <a:xfrm>
                  <a:off x="0" y="614"/>
                  <a:ext cx="981"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07578" name="Group 25"/>
              <p:cNvGrpSpPr>
                <a:grpSpLocks/>
              </p:cNvGrpSpPr>
              <p:nvPr/>
            </p:nvGrpSpPr>
            <p:grpSpPr bwMode="auto">
              <a:xfrm>
                <a:off x="1525" y="1223"/>
                <a:ext cx="847" cy="545"/>
                <a:chOff x="981" y="614"/>
                <a:chExt cx="562" cy="684"/>
              </a:xfrm>
            </p:grpSpPr>
            <p:sp>
              <p:nvSpPr>
                <p:cNvPr id="107582" name="Rectangle 26"/>
                <p:cNvSpPr>
                  <a:spLocks noChangeArrowheads="1"/>
                </p:cNvSpPr>
                <p:nvPr/>
              </p:nvSpPr>
              <p:spPr bwMode="auto">
                <a:xfrm>
                  <a:off x="981" y="614"/>
                  <a:ext cx="562"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400">
                      <a:solidFill>
                        <a:schemeClr val="tx2"/>
                      </a:solidFill>
                      <a:latin typeface="Times New Roman" charset="0"/>
                      <a:cs typeface="Arial" charset="0"/>
                    </a:rPr>
                    <a:t>Xuất</a:t>
                  </a:r>
                  <a:r>
                    <a:rPr lang="en-US" sz="2400">
                      <a:solidFill>
                        <a:schemeClr val="tx2"/>
                      </a:solidFill>
                      <a:latin typeface="Arial Narrow" charset="0"/>
                      <a:cs typeface="Arial" charset="0"/>
                    </a:rPr>
                    <a:t> </a:t>
                  </a:r>
                  <a:endParaRPr lang="en-US" sz="2400">
                    <a:solidFill>
                      <a:schemeClr val="tx2"/>
                    </a:solidFill>
                    <a:latin typeface="Arial Narrow" charset="0"/>
                    <a:cs typeface="Times New Roman" charset="0"/>
                  </a:endParaRPr>
                </a:p>
                <a:p>
                  <a:pPr algn="ctr" eaLnBrk="0" hangingPunct="0"/>
                  <a:r>
                    <a:rPr lang="en-US" sz="2400">
                      <a:solidFill>
                        <a:schemeClr val="tx2"/>
                      </a:solidFill>
                      <a:latin typeface="Arial Narrow" charset="0"/>
                      <a:cs typeface="Arial" charset="0"/>
                    </a:rPr>
                    <a:t>7:14-25</a:t>
                  </a:r>
                  <a:endParaRPr lang="en-US" sz="2400">
                    <a:solidFill>
                      <a:schemeClr val="tx2"/>
                    </a:solidFill>
                    <a:latin typeface="Arial Narrow" charset="0"/>
                  </a:endParaRPr>
                </a:p>
              </p:txBody>
            </p:sp>
            <p:sp>
              <p:nvSpPr>
                <p:cNvPr id="107583" name="Rectangle 27"/>
                <p:cNvSpPr>
                  <a:spLocks noChangeArrowheads="1"/>
                </p:cNvSpPr>
                <p:nvPr/>
              </p:nvSpPr>
              <p:spPr bwMode="auto">
                <a:xfrm>
                  <a:off x="981" y="614"/>
                  <a:ext cx="562"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07579" name="Group 28"/>
              <p:cNvGrpSpPr>
                <a:grpSpLocks/>
              </p:cNvGrpSpPr>
              <p:nvPr/>
            </p:nvGrpSpPr>
            <p:grpSpPr bwMode="auto">
              <a:xfrm>
                <a:off x="2372" y="1223"/>
                <a:ext cx="3388" cy="545"/>
                <a:chOff x="1543" y="614"/>
                <a:chExt cx="2250" cy="684"/>
              </a:xfrm>
            </p:grpSpPr>
            <p:sp>
              <p:nvSpPr>
                <p:cNvPr id="107580" name="Rectangle 29"/>
                <p:cNvSpPr>
                  <a:spLocks noChangeArrowheads="1"/>
                </p:cNvSpPr>
                <p:nvPr/>
              </p:nvSpPr>
              <p:spPr bwMode="auto">
                <a:xfrm>
                  <a:off x="1543" y="614"/>
                  <a:ext cx="2250"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400">
                      <a:solidFill>
                        <a:schemeClr val="tx2"/>
                      </a:solidFill>
                      <a:latin typeface="Arial Narrow" charset="0"/>
                      <a:cs typeface="Arial" charset="0"/>
                    </a:rPr>
                    <a:t>Khnum: thần canh giữ sông Nile</a:t>
                  </a:r>
                  <a:endParaRPr lang="en-US" sz="2400">
                    <a:solidFill>
                      <a:schemeClr val="tx2"/>
                    </a:solidFill>
                    <a:latin typeface="Arial Narrow" charset="0"/>
                    <a:cs typeface="Times New Roman" charset="0"/>
                  </a:endParaRPr>
                </a:p>
                <a:p>
                  <a:pPr algn="ctr" eaLnBrk="0" hangingPunct="0"/>
                  <a:r>
                    <a:rPr lang="en-US" sz="2400">
                      <a:solidFill>
                        <a:schemeClr val="tx2"/>
                      </a:solidFill>
                      <a:latin typeface="Arial Narrow" charset="0"/>
                      <a:cs typeface="Arial" charset="0"/>
                    </a:rPr>
                    <a:t>Hapi: thần sông Nile</a:t>
                  </a:r>
                  <a:endParaRPr lang="en-US" sz="2400">
                    <a:solidFill>
                      <a:schemeClr val="tx2"/>
                    </a:solidFill>
                    <a:latin typeface="Arial Narrow" charset="0"/>
                    <a:cs typeface="Times New Roman" charset="0"/>
                  </a:endParaRPr>
                </a:p>
                <a:p>
                  <a:pPr algn="ctr" eaLnBrk="0" hangingPunct="0"/>
                  <a:r>
                    <a:rPr lang="en-US" sz="2400">
                      <a:solidFill>
                        <a:schemeClr val="tx2"/>
                      </a:solidFill>
                      <a:latin typeface="Arial Narrow" charset="0"/>
                      <a:cs typeface="Arial" charset="0"/>
                    </a:rPr>
                    <a:t>Osiris: Nile thành sông huyết</a:t>
                  </a:r>
                  <a:endParaRPr lang="en-US" sz="2400">
                    <a:solidFill>
                      <a:schemeClr val="tx2"/>
                    </a:solidFill>
                    <a:latin typeface="Arial Narrow" charset="0"/>
                  </a:endParaRPr>
                </a:p>
              </p:txBody>
            </p:sp>
            <p:sp>
              <p:nvSpPr>
                <p:cNvPr id="107581" name="Rectangle 30"/>
                <p:cNvSpPr>
                  <a:spLocks noChangeArrowheads="1"/>
                </p:cNvSpPr>
                <p:nvPr/>
              </p:nvSpPr>
              <p:spPr bwMode="auto">
                <a:xfrm>
                  <a:off x="1543" y="614"/>
                  <a:ext cx="2250"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grpSp>
          <p:nvGrpSpPr>
            <p:cNvPr id="107534" name="Group 31"/>
            <p:cNvGrpSpPr>
              <a:grpSpLocks/>
            </p:cNvGrpSpPr>
            <p:nvPr/>
          </p:nvGrpSpPr>
          <p:grpSpPr bwMode="auto">
            <a:xfrm>
              <a:off x="48" y="1920"/>
              <a:ext cx="1477" cy="545"/>
              <a:chOff x="0" y="1298"/>
              <a:chExt cx="981" cy="684"/>
            </a:xfrm>
          </p:grpSpPr>
          <p:sp>
            <p:nvSpPr>
              <p:cNvPr id="107572" name="Rectangle 32"/>
              <p:cNvSpPr>
                <a:spLocks noChangeArrowheads="1"/>
              </p:cNvSpPr>
              <p:nvPr/>
            </p:nvSpPr>
            <p:spPr bwMode="auto">
              <a:xfrm>
                <a:off x="0" y="1298"/>
                <a:ext cx="981"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400" b="1">
                    <a:solidFill>
                      <a:schemeClr val="tx2"/>
                    </a:solidFill>
                    <a:latin typeface="Arial Narrow" charset="0"/>
                    <a:cs typeface="Arial" charset="0"/>
                  </a:rPr>
                  <a:t>ẾCH NHÁI</a:t>
                </a:r>
                <a:endParaRPr lang="en-US" sz="2400">
                  <a:solidFill>
                    <a:schemeClr val="tx2"/>
                  </a:solidFill>
                  <a:latin typeface="Arial Narrow" charset="0"/>
                </a:endParaRPr>
              </a:p>
            </p:txBody>
          </p:sp>
          <p:sp>
            <p:nvSpPr>
              <p:cNvPr id="107573" name="Rectangle 33"/>
              <p:cNvSpPr>
                <a:spLocks noChangeArrowheads="1"/>
              </p:cNvSpPr>
              <p:nvPr/>
            </p:nvSpPr>
            <p:spPr bwMode="auto">
              <a:xfrm>
                <a:off x="0" y="1298"/>
                <a:ext cx="981"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07535" name="Group 34"/>
            <p:cNvGrpSpPr>
              <a:grpSpLocks/>
            </p:cNvGrpSpPr>
            <p:nvPr/>
          </p:nvGrpSpPr>
          <p:grpSpPr bwMode="auto">
            <a:xfrm>
              <a:off x="1525" y="1920"/>
              <a:ext cx="847" cy="545"/>
              <a:chOff x="981" y="1298"/>
              <a:chExt cx="562" cy="684"/>
            </a:xfrm>
          </p:grpSpPr>
          <p:sp>
            <p:nvSpPr>
              <p:cNvPr id="107570" name="Rectangle 35"/>
              <p:cNvSpPr>
                <a:spLocks noChangeArrowheads="1"/>
              </p:cNvSpPr>
              <p:nvPr/>
            </p:nvSpPr>
            <p:spPr bwMode="auto">
              <a:xfrm>
                <a:off x="981" y="1298"/>
                <a:ext cx="562"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400">
                    <a:solidFill>
                      <a:schemeClr val="tx2"/>
                    </a:solidFill>
                    <a:latin typeface="Times New Roman" charset="0"/>
                    <a:cs typeface="Arial" charset="0"/>
                  </a:rPr>
                  <a:t>Xuất</a:t>
                </a:r>
                <a:r>
                  <a:rPr lang="en-US" sz="2400">
                    <a:solidFill>
                      <a:schemeClr val="tx2"/>
                    </a:solidFill>
                    <a:latin typeface="Arial Narrow" charset="0"/>
                    <a:cs typeface="Arial" charset="0"/>
                  </a:rPr>
                  <a:t> </a:t>
                </a:r>
                <a:endParaRPr lang="en-US" sz="2400">
                  <a:solidFill>
                    <a:schemeClr val="tx2"/>
                  </a:solidFill>
                  <a:latin typeface="Arial Narrow" charset="0"/>
                  <a:cs typeface="Times New Roman" charset="0"/>
                </a:endParaRPr>
              </a:p>
              <a:p>
                <a:pPr algn="ctr" eaLnBrk="0" hangingPunct="0"/>
                <a:r>
                  <a:rPr lang="en-US" sz="2400">
                    <a:solidFill>
                      <a:schemeClr val="tx2"/>
                    </a:solidFill>
                    <a:latin typeface="Arial Narrow" charset="0"/>
                    <a:cs typeface="Arial" charset="0"/>
                  </a:rPr>
                  <a:t>8:1-1.5</a:t>
                </a:r>
                <a:endParaRPr lang="en-US" sz="2400">
                  <a:solidFill>
                    <a:schemeClr val="tx2"/>
                  </a:solidFill>
                  <a:latin typeface="Arial Narrow" charset="0"/>
                </a:endParaRPr>
              </a:p>
            </p:txBody>
          </p:sp>
          <p:sp>
            <p:nvSpPr>
              <p:cNvPr id="107571" name="Rectangle 36"/>
              <p:cNvSpPr>
                <a:spLocks noChangeArrowheads="1"/>
              </p:cNvSpPr>
              <p:nvPr/>
            </p:nvSpPr>
            <p:spPr bwMode="auto">
              <a:xfrm>
                <a:off x="981" y="1298"/>
                <a:ext cx="562"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07536" name="Group 37"/>
            <p:cNvGrpSpPr>
              <a:grpSpLocks/>
            </p:cNvGrpSpPr>
            <p:nvPr/>
          </p:nvGrpSpPr>
          <p:grpSpPr bwMode="auto">
            <a:xfrm>
              <a:off x="2372" y="1920"/>
              <a:ext cx="3388" cy="545"/>
              <a:chOff x="1543" y="1298"/>
              <a:chExt cx="2250" cy="684"/>
            </a:xfrm>
          </p:grpSpPr>
          <p:sp>
            <p:nvSpPr>
              <p:cNvPr id="107568" name="Rectangle 38"/>
              <p:cNvSpPr>
                <a:spLocks noChangeArrowheads="1"/>
              </p:cNvSpPr>
              <p:nvPr/>
            </p:nvSpPr>
            <p:spPr bwMode="auto">
              <a:xfrm>
                <a:off x="1543" y="1298"/>
                <a:ext cx="2250"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400">
                    <a:solidFill>
                      <a:schemeClr val="tx2"/>
                    </a:solidFill>
                    <a:latin typeface="Arial Narrow" charset="0"/>
                    <a:cs typeface="Arial" charset="0"/>
                  </a:rPr>
                  <a:t>Heqt: có hình dạng ếch; thần của sự sống lại</a:t>
                </a:r>
                <a:endParaRPr lang="en-US" sz="2400">
                  <a:solidFill>
                    <a:schemeClr val="tx2"/>
                  </a:solidFill>
                  <a:latin typeface="Arial Narrow" charset="0"/>
                </a:endParaRPr>
              </a:p>
            </p:txBody>
          </p:sp>
          <p:sp>
            <p:nvSpPr>
              <p:cNvPr id="107569" name="Rectangle 39"/>
              <p:cNvSpPr>
                <a:spLocks noChangeArrowheads="1"/>
              </p:cNvSpPr>
              <p:nvPr/>
            </p:nvSpPr>
            <p:spPr bwMode="auto">
              <a:xfrm>
                <a:off x="1543" y="1298"/>
                <a:ext cx="2250"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07537" name="Group 40"/>
            <p:cNvGrpSpPr>
              <a:grpSpLocks/>
            </p:cNvGrpSpPr>
            <p:nvPr/>
          </p:nvGrpSpPr>
          <p:grpSpPr bwMode="auto">
            <a:xfrm>
              <a:off x="48" y="2458"/>
              <a:ext cx="5712" cy="566"/>
              <a:chOff x="48" y="2448"/>
              <a:chExt cx="5712" cy="909"/>
            </a:xfrm>
          </p:grpSpPr>
          <p:sp>
            <p:nvSpPr>
              <p:cNvPr id="107556" name="Rectangle 41"/>
              <p:cNvSpPr>
                <a:spLocks noChangeArrowheads="1"/>
              </p:cNvSpPr>
              <p:nvPr/>
            </p:nvSpPr>
            <p:spPr bwMode="auto">
              <a:xfrm>
                <a:off x="5760" y="2448"/>
                <a:ext cx="0" cy="44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sp>
            <p:nvSpPr>
              <p:cNvPr id="107557" name="Rectangle 42"/>
              <p:cNvSpPr>
                <a:spLocks noChangeArrowheads="1"/>
              </p:cNvSpPr>
              <p:nvPr/>
            </p:nvSpPr>
            <p:spPr bwMode="auto">
              <a:xfrm>
                <a:off x="5760" y="2892"/>
                <a:ext cx="0" cy="32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sp>
            <p:nvSpPr>
              <p:cNvPr id="107558" name="Rectangle 43"/>
              <p:cNvSpPr>
                <a:spLocks noChangeArrowheads="1"/>
              </p:cNvSpPr>
              <p:nvPr/>
            </p:nvSpPr>
            <p:spPr bwMode="auto">
              <a:xfrm>
                <a:off x="5760" y="3214"/>
                <a:ext cx="0" cy="14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nvGrpSpPr>
              <p:cNvPr id="107559" name="Group 44"/>
              <p:cNvGrpSpPr>
                <a:grpSpLocks/>
              </p:cNvGrpSpPr>
              <p:nvPr/>
            </p:nvGrpSpPr>
            <p:grpSpPr bwMode="auto">
              <a:xfrm>
                <a:off x="48" y="2448"/>
                <a:ext cx="1477" cy="909"/>
                <a:chOff x="0" y="1982"/>
                <a:chExt cx="981" cy="1140"/>
              </a:xfrm>
            </p:grpSpPr>
            <p:sp>
              <p:nvSpPr>
                <p:cNvPr id="107566" name="Rectangle 45"/>
                <p:cNvSpPr>
                  <a:spLocks noChangeArrowheads="1"/>
                </p:cNvSpPr>
                <p:nvPr/>
              </p:nvSpPr>
              <p:spPr bwMode="auto">
                <a:xfrm>
                  <a:off x="0" y="1982"/>
                  <a:ext cx="981" cy="114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400" b="1">
                      <a:solidFill>
                        <a:schemeClr val="tx2"/>
                      </a:solidFill>
                      <a:latin typeface="Arial Narrow" charset="0"/>
                      <a:cs typeface="Arial" charset="0"/>
                    </a:rPr>
                    <a:t>MUỖI</a:t>
                  </a:r>
                  <a:endParaRPr lang="en-US" sz="2400">
                    <a:solidFill>
                      <a:schemeClr val="tx2"/>
                    </a:solidFill>
                    <a:latin typeface="Arial Narrow" charset="0"/>
                    <a:cs typeface="Times New Roman" charset="0"/>
                  </a:endParaRPr>
                </a:p>
              </p:txBody>
            </p:sp>
            <p:sp>
              <p:nvSpPr>
                <p:cNvPr id="107567" name="Rectangle 46"/>
                <p:cNvSpPr>
                  <a:spLocks noChangeArrowheads="1"/>
                </p:cNvSpPr>
                <p:nvPr/>
              </p:nvSpPr>
              <p:spPr bwMode="auto">
                <a:xfrm>
                  <a:off x="0" y="1982"/>
                  <a:ext cx="981" cy="114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07560" name="Group 47"/>
              <p:cNvGrpSpPr>
                <a:grpSpLocks/>
              </p:cNvGrpSpPr>
              <p:nvPr/>
            </p:nvGrpSpPr>
            <p:grpSpPr bwMode="auto">
              <a:xfrm>
                <a:off x="1525" y="2448"/>
                <a:ext cx="847" cy="909"/>
                <a:chOff x="981" y="1982"/>
                <a:chExt cx="562" cy="1140"/>
              </a:xfrm>
            </p:grpSpPr>
            <p:sp>
              <p:nvSpPr>
                <p:cNvPr id="107564" name="Rectangle 48"/>
                <p:cNvSpPr>
                  <a:spLocks noChangeArrowheads="1"/>
                </p:cNvSpPr>
                <p:nvPr/>
              </p:nvSpPr>
              <p:spPr bwMode="auto">
                <a:xfrm>
                  <a:off x="981" y="1982"/>
                  <a:ext cx="562" cy="114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400">
                      <a:solidFill>
                        <a:schemeClr val="tx2"/>
                      </a:solidFill>
                      <a:latin typeface="Times New Roman" charset="0"/>
                      <a:cs typeface="Arial" charset="0"/>
                    </a:rPr>
                    <a:t>Xuất</a:t>
                  </a:r>
                  <a:r>
                    <a:rPr lang="en-US" sz="2400">
                      <a:solidFill>
                        <a:schemeClr val="tx2"/>
                      </a:solidFill>
                      <a:latin typeface="Arial Narrow" charset="0"/>
                      <a:cs typeface="Arial" charset="0"/>
                    </a:rPr>
                    <a:t> </a:t>
                  </a:r>
                </a:p>
                <a:p>
                  <a:pPr algn="ctr" eaLnBrk="0" hangingPunct="0"/>
                  <a:r>
                    <a:rPr lang="en-US" sz="2400">
                      <a:solidFill>
                        <a:schemeClr val="tx2"/>
                      </a:solidFill>
                      <a:latin typeface="Arial Narrow" charset="0"/>
                      <a:cs typeface="Arial" charset="0"/>
                    </a:rPr>
                    <a:t>8:16-19</a:t>
                  </a:r>
                  <a:endParaRPr lang="en-US" sz="2400">
                    <a:solidFill>
                      <a:schemeClr val="tx2"/>
                    </a:solidFill>
                    <a:latin typeface="Arial Narrow" charset="0"/>
                  </a:endParaRPr>
                </a:p>
              </p:txBody>
            </p:sp>
            <p:sp>
              <p:nvSpPr>
                <p:cNvPr id="107565" name="Rectangle 49"/>
                <p:cNvSpPr>
                  <a:spLocks noChangeArrowheads="1"/>
                </p:cNvSpPr>
                <p:nvPr/>
              </p:nvSpPr>
              <p:spPr bwMode="auto">
                <a:xfrm>
                  <a:off x="981" y="1982"/>
                  <a:ext cx="562" cy="114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07561" name="Group 50"/>
              <p:cNvGrpSpPr>
                <a:grpSpLocks/>
              </p:cNvGrpSpPr>
              <p:nvPr/>
            </p:nvGrpSpPr>
            <p:grpSpPr bwMode="auto">
              <a:xfrm>
                <a:off x="2372" y="2448"/>
                <a:ext cx="3388" cy="909"/>
                <a:chOff x="1543" y="1982"/>
                <a:chExt cx="2250" cy="1140"/>
              </a:xfrm>
            </p:grpSpPr>
            <p:sp>
              <p:nvSpPr>
                <p:cNvPr id="107562" name="Rectangle 51"/>
                <p:cNvSpPr>
                  <a:spLocks noChangeArrowheads="1"/>
                </p:cNvSpPr>
                <p:nvPr/>
              </p:nvSpPr>
              <p:spPr bwMode="auto">
                <a:xfrm>
                  <a:off x="1543" y="1982"/>
                  <a:ext cx="2250" cy="114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400">
                      <a:solidFill>
                        <a:schemeClr val="tx2"/>
                      </a:solidFill>
                      <a:latin typeface="Arial Narrow" charset="0"/>
                      <a:cs typeface="Times New Roman" charset="0"/>
                    </a:rPr>
                    <a:t> </a:t>
                  </a:r>
                </a:p>
                <a:p>
                  <a:pPr algn="ctr" eaLnBrk="0" hangingPunct="0"/>
                  <a:endParaRPr lang="en-US" sz="2400">
                    <a:solidFill>
                      <a:schemeClr val="tx2"/>
                    </a:solidFill>
                    <a:latin typeface="Arial Narrow" charset="0"/>
                  </a:endParaRPr>
                </a:p>
              </p:txBody>
            </p:sp>
            <p:sp>
              <p:nvSpPr>
                <p:cNvPr id="107563" name="Rectangle 52"/>
                <p:cNvSpPr>
                  <a:spLocks noChangeArrowheads="1"/>
                </p:cNvSpPr>
                <p:nvPr/>
              </p:nvSpPr>
              <p:spPr bwMode="auto">
                <a:xfrm>
                  <a:off x="1543" y="1982"/>
                  <a:ext cx="2250" cy="114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grpSp>
          <p:nvGrpSpPr>
            <p:cNvPr id="107538" name="Group 53"/>
            <p:cNvGrpSpPr>
              <a:grpSpLocks/>
            </p:cNvGrpSpPr>
            <p:nvPr/>
          </p:nvGrpSpPr>
          <p:grpSpPr bwMode="auto">
            <a:xfrm>
              <a:off x="48" y="3024"/>
              <a:ext cx="1477" cy="545"/>
              <a:chOff x="0" y="3122"/>
              <a:chExt cx="981" cy="684"/>
            </a:xfrm>
          </p:grpSpPr>
          <p:sp>
            <p:nvSpPr>
              <p:cNvPr id="107554" name="Rectangle 54"/>
              <p:cNvSpPr>
                <a:spLocks noChangeArrowheads="1"/>
              </p:cNvSpPr>
              <p:nvPr/>
            </p:nvSpPr>
            <p:spPr bwMode="auto">
              <a:xfrm>
                <a:off x="0" y="3122"/>
                <a:ext cx="981"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400" b="1">
                    <a:solidFill>
                      <a:schemeClr val="tx2"/>
                    </a:solidFill>
                    <a:latin typeface="Arial Narrow" charset="0"/>
                    <a:cs typeface="Arial" charset="0"/>
                  </a:rPr>
                  <a:t>RUỒI</a:t>
                </a:r>
                <a:endParaRPr lang="en-US" sz="2400">
                  <a:solidFill>
                    <a:schemeClr val="tx2"/>
                  </a:solidFill>
                  <a:latin typeface="Arial Narrow" charset="0"/>
                </a:endParaRPr>
              </a:p>
            </p:txBody>
          </p:sp>
          <p:sp>
            <p:nvSpPr>
              <p:cNvPr id="107555" name="Rectangle 55"/>
              <p:cNvSpPr>
                <a:spLocks noChangeArrowheads="1"/>
              </p:cNvSpPr>
              <p:nvPr/>
            </p:nvSpPr>
            <p:spPr bwMode="auto">
              <a:xfrm>
                <a:off x="0" y="3122"/>
                <a:ext cx="981"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07539" name="Group 56"/>
            <p:cNvGrpSpPr>
              <a:grpSpLocks/>
            </p:cNvGrpSpPr>
            <p:nvPr/>
          </p:nvGrpSpPr>
          <p:grpSpPr bwMode="auto">
            <a:xfrm>
              <a:off x="1525" y="3024"/>
              <a:ext cx="847" cy="545"/>
              <a:chOff x="981" y="3122"/>
              <a:chExt cx="562" cy="684"/>
            </a:xfrm>
          </p:grpSpPr>
          <p:sp>
            <p:nvSpPr>
              <p:cNvPr id="107552" name="Rectangle 57"/>
              <p:cNvSpPr>
                <a:spLocks noChangeArrowheads="1"/>
              </p:cNvSpPr>
              <p:nvPr/>
            </p:nvSpPr>
            <p:spPr bwMode="auto">
              <a:xfrm>
                <a:off x="981" y="3122"/>
                <a:ext cx="562"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400">
                    <a:solidFill>
                      <a:schemeClr val="tx2"/>
                    </a:solidFill>
                    <a:latin typeface="Times New Roman" charset="0"/>
                    <a:cs typeface="Arial" charset="0"/>
                  </a:rPr>
                  <a:t>Xuất</a:t>
                </a:r>
                <a:r>
                  <a:rPr lang="en-US" sz="2400">
                    <a:solidFill>
                      <a:schemeClr val="tx2"/>
                    </a:solidFill>
                    <a:latin typeface="Arial Narrow" charset="0"/>
                    <a:cs typeface="Arial" charset="0"/>
                  </a:rPr>
                  <a:t> </a:t>
                </a:r>
                <a:endParaRPr lang="en-US" sz="2400">
                  <a:solidFill>
                    <a:schemeClr val="tx2"/>
                  </a:solidFill>
                  <a:latin typeface="Arial Narrow" charset="0"/>
                  <a:cs typeface="Times New Roman" charset="0"/>
                </a:endParaRPr>
              </a:p>
              <a:p>
                <a:pPr algn="ctr" eaLnBrk="0" hangingPunct="0"/>
                <a:r>
                  <a:rPr lang="en-US" sz="2400">
                    <a:solidFill>
                      <a:schemeClr val="tx2"/>
                    </a:solidFill>
                    <a:latin typeface="Arial Narrow" charset="0"/>
                    <a:cs typeface="Arial" charset="0"/>
                  </a:rPr>
                  <a:t>8:20-32</a:t>
                </a:r>
                <a:endParaRPr lang="en-US" sz="2400">
                  <a:solidFill>
                    <a:schemeClr val="tx2"/>
                  </a:solidFill>
                  <a:latin typeface="Arial Narrow" charset="0"/>
                </a:endParaRPr>
              </a:p>
            </p:txBody>
          </p:sp>
          <p:sp>
            <p:nvSpPr>
              <p:cNvPr id="107553" name="Rectangle 58"/>
              <p:cNvSpPr>
                <a:spLocks noChangeArrowheads="1"/>
              </p:cNvSpPr>
              <p:nvPr/>
            </p:nvSpPr>
            <p:spPr bwMode="auto">
              <a:xfrm>
                <a:off x="981" y="3122"/>
                <a:ext cx="562"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07540" name="Group 59"/>
            <p:cNvGrpSpPr>
              <a:grpSpLocks/>
            </p:cNvGrpSpPr>
            <p:nvPr/>
          </p:nvGrpSpPr>
          <p:grpSpPr bwMode="auto">
            <a:xfrm>
              <a:off x="2372" y="3024"/>
              <a:ext cx="3388" cy="545"/>
              <a:chOff x="1543" y="3122"/>
              <a:chExt cx="2250" cy="684"/>
            </a:xfrm>
          </p:grpSpPr>
          <p:sp>
            <p:nvSpPr>
              <p:cNvPr id="107550" name="Rectangle 60"/>
              <p:cNvSpPr>
                <a:spLocks noChangeArrowheads="1"/>
              </p:cNvSpPr>
              <p:nvPr/>
            </p:nvSpPr>
            <p:spPr bwMode="auto">
              <a:xfrm>
                <a:off x="1543" y="3122"/>
                <a:ext cx="2250"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400">
                    <a:solidFill>
                      <a:schemeClr val="tx2"/>
                    </a:solidFill>
                    <a:latin typeface="Arial Narrow" charset="0"/>
                    <a:cs typeface="Times New Roman" charset="0"/>
                  </a:rPr>
                  <a:t> </a:t>
                </a:r>
              </a:p>
              <a:p>
                <a:pPr algn="ctr" eaLnBrk="0" hangingPunct="0"/>
                <a:endParaRPr lang="en-US" sz="2400">
                  <a:solidFill>
                    <a:schemeClr val="tx2"/>
                  </a:solidFill>
                  <a:latin typeface="Arial Narrow" charset="0"/>
                </a:endParaRPr>
              </a:p>
            </p:txBody>
          </p:sp>
          <p:sp>
            <p:nvSpPr>
              <p:cNvPr id="107551" name="Rectangle 61"/>
              <p:cNvSpPr>
                <a:spLocks noChangeArrowheads="1"/>
              </p:cNvSpPr>
              <p:nvPr/>
            </p:nvSpPr>
            <p:spPr bwMode="auto">
              <a:xfrm>
                <a:off x="1543" y="3122"/>
                <a:ext cx="2250"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07541" name="Group 62"/>
            <p:cNvGrpSpPr>
              <a:grpSpLocks/>
            </p:cNvGrpSpPr>
            <p:nvPr/>
          </p:nvGrpSpPr>
          <p:grpSpPr bwMode="auto">
            <a:xfrm>
              <a:off x="48" y="3569"/>
              <a:ext cx="1477" cy="751"/>
              <a:chOff x="0" y="3806"/>
              <a:chExt cx="981" cy="693"/>
            </a:xfrm>
          </p:grpSpPr>
          <p:sp>
            <p:nvSpPr>
              <p:cNvPr id="107548" name="Rectangle 63"/>
              <p:cNvSpPr>
                <a:spLocks noChangeArrowheads="1"/>
              </p:cNvSpPr>
              <p:nvPr/>
            </p:nvSpPr>
            <p:spPr bwMode="auto">
              <a:xfrm>
                <a:off x="0" y="3806"/>
                <a:ext cx="981"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400" b="1">
                    <a:solidFill>
                      <a:schemeClr val="tx2"/>
                    </a:solidFill>
                    <a:latin typeface="Arial Narrow" charset="0"/>
                    <a:cs typeface="Arial" charset="0"/>
                  </a:rPr>
                  <a:t>DỊCH LỆ TRÊN SÚC VẬT</a:t>
                </a:r>
                <a:endParaRPr lang="en-US" sz="2400">
                  <a:solidFill>
                    <a:schemeClr val="tx2"/>
                  </a:solidFill>
                  <a:latin typeface="Arial Narrow" charset="0"/>
                </a:endParaRPr>
              </a:p>
            </p:txBody>
          </p:sp>
          <p:sp>
            <p:nvSpPr>
              <p:cNvPr id="107549" name="Rectangle 64"/>
              <p:cNvSpPr>
                <a:spLocks noChangeArrowheads="1"/>
              </p:cNvSpPr>
              <p:nvPr/>
            </p:nvSpPr>
            <p:spPr bwMode="auto">
              <a:xfrm>
                <a:off x="0" y="3806"/>
                <a:ext cx="981"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07542" name="Group 65"/>
            <p:cNvGrpSpPr>
              <a:grpSpLocks/>
            </p:cNvGrpSpPr>
            <p:nvPr/>
          </p:nvGrpSpPr>
          <p:grpSpPr bwMode="auto">
            <a:xfrm>
              <a:off x="1525" y="3569"/>
              <a:ext cx="847" cy="751"/>
              <a:chOff x="981" y="3806"/>
              <a:chExt cx="562" cy="693"/>
            </a:xfrm>
          </p:grpSpPr>
          <p:sp>
            <p:nvSpPr>
              <p:cNvPr id="107546" name="Rectangle 66"/>
              <p:cNvSpPr>
                <a:spLocks noChangeArrowheads="1"/>
              </p:cNvSpPr>
              <p:nvPr/>
            </p:nvSpPr>
            <p:spPr bwMode="auto">
              <a:xfrm>
                <a:off x="981" y="3806"/>
                <a:ext cx="562"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400">
                    <a:solidFill>
                      <a:schemeClr val="tx2"/>
                    </a:solidFill>
                    <a:latin typeface="Times New Roman" charset="0"/>
                    <a:cs typeface="Arial" charset="0"/>
                  </a:rPr>
                  <a:t>Xuất</a:t>
                </a:r>
                <a:r>
                  <a:rPr lang="en-US" sz="2400">
                    <a:solidFill>
                      <a:schemeClr val="tx2"/>
                    </a:solidFill>
                    <a:latin typeface="Arial Narrow" charset="0"/>
                    <a:cs typeface="Arial" charset="0"/>
                  </a:rPr>
                  <a:t> 9:1-7</a:t>
                </a:r>
                <a:endParaRPr lang="en-US" sz="2400">
                  <a:solidFill>
                    <a:schemeClr val="tx2"/>
                  </a:solidFill>
                  <a:latin typeface="Arial Narrow" charset="0"/>
                </a:endParaRPr>
              </a:p>
            </p:txBody>
          </p:sp>
          <p:sp>
            <p:nvSpPr>
              <p:cNvPr id="107547" name="Rectangle 67"/>
              <p:cNvSpPr>
                <a:spLocks noChangeArrowheads="1"/>
              </p:cNvSpPr>
              <p:nvPr/>
            </p:nvSpPr>
            <p:spPr bwMode="auto">
              <a:xfrm>
                <a:off x="981" y="3806"/>
                <a:ext cx="562"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07543" name="Group 68"/>
            <p:cNvGrpSpPr>
              <a:grpSpLocks/>
            </p:cNvGrpSpPr>
            <p:nvPr/>
          </p:nvGrpSpPr>
          <p:grpSpPr bwMode="auto">
            <a:xfrm>
              <a:off x="2372" y="3569"/>
              <a:ext cx="3388" cy="751"/>
              <a:chOff x="1543" y="3806"/>
              <a:chExt cx="2250" cy="693"/>
            </a:xfrm>
          </p:grpSpPr>
          <p:sp>
            <p:nvSpPr>
              <p:cNvPr id="107544" name="Rectangle 69"/>
              <p:cNvSpPr>
                <a:spLocks noChangeArrowheads="1"/>
              </p:cNvSpPr>
              <p:nvPr/>
            </p:nvSpPr>
            <p:spPr bwMode="auto">
              <a:xfrm>
                <a:off x="1543" y="3806"/>
                <a:ext cx="2250"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a:solidFill>
                      <a:schemeClr val="tx2"/>
                    </a:solidFill>
                    <a:latin typeface="Arial Narrow" charset="0"/>
                    <a:cs typeface="Arial" charset="0"/>
                  </a:rPr>
                  <a:t>Hathor: Mẹ - Nữ thần; hình con bò cái</a:t>
                </a:r>
                <a:endParaRPr lang="en-US" sz="2000">
                  <a:solidFill>
                    <a:schemeClr val="tx2"/>
                  </a:solidFill>
                  <a:latin typeface="Arial Narrow" charset="0"/>
                  <a:cs typeface="Times New Roman" charset="0"/>
                </a:endParaRPr>
              </a:p>
              <a:p>
                <a:pPr algn="ctr" eaLnBrk="0" hangingPunct="0"/>
                <a:r>
                  <a:rPr lang="en-US" sz="2000">
                    <a:solidFill>
                      <a:schemeClr val="tx2"/>
                    </a:solidFill>
                    <a:latin typeface="Arial Narrow" charset="0"/>
                    <a:cs typeface="Arial" charset="0"/>
                  </a:rPr>
                  <a:t>Apis: thần bò đực Ptah; tượng trưng cho sự  sinh sản</a:t>
                </a:r>
                <a:endParaRPr lang="en-US" sz="2000">
                  <a:solidFill>
                    <a:schemeClr val="tx2"/>
                  </a:solidFill>
                  <a:latin typeface="Arial Narrow" charset="0"/>
                  <a:cs typeface="Times New Roman" charset="0"/>
                </a:endParaRPr>
              </a:p>
              <a:p>
                <a:pPr algn="ctr" eaLnBrk="0" hangingPunct="0"/>
                <a:r>
                  <a:rPr lang="en-US" sz="2000">
                    <a:solidFill>
                      <a:schemeClr val="tx2"/>
                    </a:solidFill>
                    <a:latin typeface="Arial Narrow" charset="0"/>
                    <a:cs typeface="Arial" charset="0"/>
                  </a:rPr>
                  <a:t>Mnevis: Thần bò thiêng của Heliopolis</a:t>
                </a:r>
                <a:endParaRPr lang="en-US" sz="2000">
                  <a:solidFill>
                    <a:schemeClr val="tx2"/>
                  </a:solidFill>
                  <a:latin typeface="Arial Narrow" charset="0"/>
                </a:endParaRPr>
              </a:p>
            </p:txBody>
          </p:sp>
          <p:sp>
            <p:nvSpPr>
              <p:cNvPr id="107545" name="Rectangle 70"/>
              <p:cNvSpPr>
                <a:spLocks noChangeArrowheads="1"/>
              </p:cNvSpPr>
              <p:nvPr/>
            </p:nvSpPr>
            <p:spPr bwMode="auto">
              <a:xfrm>
                <a:off x="1543" y="3806"/>
                <a:ext cx="2250"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sp>
        <p:nvSpPr>
          <p:cNvPr id="196679" name="Text Box 71"/>
          <p:cNvSpPr txBox="1">
            <a:spLocks noChangeArrowheads="1"/>
          </p:cNvSpPr>
          <p:nvPr/>
        </p:nvSpPr>
        <p:spPr bwMode="auto">
          <a:xfrm>
            <a:off x="287338" y="779463"/>
            <a:ext cx="7485062" cy="304800"/>
          </a:xfrm>
          <a:prstGeom prst="rect">
            <a:avLst/>
          </a:prstGeom>
          <a:noFill/>
          <a:ln w="9525">
            <a:noFill/>
            <a:miter lim="800000"/>
            <a:headEnd/>
            <a:tailEnd/>
          </a:ln>
          <a:effectLst/>
        </p:spPr>
        <p:txBody>
          <a:bodyPr wrap="none">
            <a:spAutoFit/>
          </a:bodyPr>
          <a:lstStyle/>
          <a:p>
            <a:pPr>
              <a:defRPr/>
            </a:pPr>
            <a:r>
              <a:rPr lang="en-US" altLang="zh-CN" sz="1400">
                <a:solidFill>
                  <a:schemeClr val="bg1"/>
                </a:solidFill>
                <a:effectLst>
                  <a:outerShdw blurRad="38100" dist="38100" dir="2700000" algn="tl">
                    <a:srgbClr val="000000"/>
                  </a:outerShdw>
                </a:effectLst>
                <a:latin typeface="Arial Black" pitchFamily="34" charset="0"/>
                <a:ea typeface="SimSun" pitchFamily="2" charset="-128"/>
                <a:cs typeface="+mn-cs"/>
              </a:rPr>
              <a:t>John H. Walton, </a:t>
            </a:r>
            <a:r>
              <a:rPr lang="en-US" altLang="zh-CN" sz="1400" i="1">
                <a:solidFill>
                  <a:schemeClr val="bg1"/>
                </a:solidFill>
                <a:effectLst>
                  <a:outerShdw blurRad="38100" dist="38100" dir="2700000" algn="tl">
                    <a:srgbClr val="000000"/>
                  </a:outerShdw>
                </a:effectLst>
                <a:latin typeface="Arial Black" pitchFamily="34" charset="0"/>
                <a:ea typeface="SimSun" pitchFamily="2" charset="-128"/>
                <a:cs typeface="+mn-cs"/>
              </a:rPr>
              <a:t>Chronological and Background Charts of the OT</a:t>
            </a:r>
            <a:r>
              <a:rPr lang="en-US" altLang="zh-CN" sz="1400">
                <a:solidFill>
                  <a:schemeClr val="bg1"/>
                </a:solidFill>
                <a:effectLst>
                  <a:outerShdw blurRad="38100" dist="38100" dir="2700000" algn="tl">
                    <a:srgbClr val="000000"/>
                  </a:outerShdw>
                </a:effectLst>
                <a:latin typeface="Arial Black" pitchFamily="34" charset="0"/>
                <a:ea typeface="SimSun" pitchFamily="2" charset="-128"/>
                <a:cs typeface="+mn-cs"/>
              </a:rPr>
              <a:t>, 2d ed., 85</a:t>
            </a:r>
            <a:endParaRPr lang="en-US" sz="1400">
              <a:solidFill>
                <a:schemeClr val="bg1"/>
              </a:solidFill>
              <a:effectLst>
                <a:outerShdw blurRad="38100" dist="38100" dir="2700000" algn="tl">
                  <a:srgbClr val="000000"/>
                </a:outerShdw>
              </a:effectLst>
              <a:latin typeface="Arial Black" pitchFamily="34" charset="0"/>
              <a:ea typeface="SimSun" pitchFamily="2" charset="-128"/>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33" descr="background_egypt"/>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71682" name="Rectangle 39"/>
          <p:cNvSpPr>
            <a:spLocks noGrp="1" noChangeArrowheads="1"/>
          </p:cNvSpPr>
          <p:nvPr>
            <p:ph type="title"/>
          </p:nvPr>
        </p:nvSpPr>
        <p:spPr>
          <a:xfrm>
            <a:off x="457200" y="274638"/>
            <a:ext cx="8229600" cy="411162"/>
          </a:xfrm>
        </p:spPr>
        <p:txBody>
          <a:bodyPr/>
          <a:lstStyle/>
          <a:p>
            <a:pPr algn="l" eaLnBrk="1" hangingPunct="1"/>
            <a:r>
              <a:rPr lang="en-US" sz="2800" b="1">
                <a:solidFill>
                  <a:srgbClr val="0000FF"/>
                </a:solidFill>
                <a:latin typeface="Arial" charset="0"/>
              </a:rPr>
              <a:t>Bản đồ Ai cập :  Thượng và Hạ </a:t>
            </a:r>
            <a:endParaRPr lang="en-US">
              <a:latin typeface="Arial" charset="0"/>
            </a:endParaRPr>
          </a:p>
        </p:txBody>
      </p:sp>
      <p:sp>
        <p:nvSpPr>
          <p:cNvPr id="6151" name="Text Box 7"/>
          <p:cNvSpPr txBox="1">
            <a:spLocks noChangeArrowheads="1"/>
          </p:cNvSpPr>
          <p:nvPr/>
        </p:nvSpPr>
        <p:spPr bwMode="auto">
          <a:xfrm>
            <a:off x="4572000" y="1905000"/>
            <a:ext cx="4343400" cy="442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t>Ai cập cổ được phân chia giữa:</a:t>
            </a:r>
          </a:p>
          <a:p>
            <a:pPr eaLnBrk="1" hangingPunct="1"/>
            <a:endParaRPr lang="en-US" sz="2800" b="1"/>
          </a:p>
          <a:p>
            <a:pPr eaLnBrk="1" hangingPunct="1">
              <a:buFontTx/>
              <a:buChar char="•"/>
            </a:pPr>
            <a:r>
              <a:rPr lang="en-US" sz="2800" b="1"/>
              <a:t> Ai cập Hạ (châu thổ sông Nile), và </a:t>
            </a:r>
          </a:p>
          <a:p>
            <a:pPr algn="ctr" eaLnBrk="1" hangingPunct="1"/>
            <a:endParaRPr lang="en-US" sz="2800" b="1"/>
          </a:p>
          <a:p>
            <a:pPr eaLnBrk="1" hangingPunct="1">
              <a:buFontTx/>
              <a:buChar char="•"/>
            </a:pPr>
            <a:r>
              <a:rPr lang="en-US" sz="2800" b="1"/>
              <a:t>Ai cập Thượng (dải đất phì nhiêu dọc hai bờ sông Nile)</a:t>
            </a:r>
            <a:endParaRPr lang="en-US" sz="2000" b="1"/>
          </a:p>
          <a:p>
            <a:pPr eaLnBrk="1" hangingPunct="1"/>
            <a:endParaRPr lang="en-US" sz="1600"/>
          </a:p>
          <a:p>
            <a:pPr eaLnBrk="1" hangingPunct="1"/>
            <a:r>
              <a:rPr lang="en-US" sz="1600"/>
              <a:t>© Copyright 1999, Jim Loy</a:t>
            </a:r>
          </a:p>
        </p:txBody>
      </p:sp>
      <p:pic>
        <p:nvPicPr>
          <p:cNvPr id="6165" name="Picture 21" descr="geogmape, Egypt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14400"/>
            <a:ext cx="36322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82" name="Picture 38" descr="Great Pyramid"/>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6604000" y="0"/>
            <a:ext cx="2540000" cy="1701800"/>
          </a:xfrm>
          <a:noFill/>
        </p:spPr>
      </p:pic>
      <p:sp>
        <p:nvSpPr>
          <p:cNvPr id="71686" name="Text Box 41"/>
          <p:cNvSpPr txBox="1">
            <a:spLocks noChangeArrowheads="1"/>
          </p:cNvSpPr>
          <p:nvPr/>
        </p:nvSpPr>
        <p:spPr bwMode="auto">
          <a:xfrm>
            <a:off x="8620125" y="0"/>
            <a:ext cx="523875"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rPr>
              <a:t>82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165"/>
                                        </p:tgtEl>
                                        <p:attrNameLst>
                                          <p:attrName>style.visibility</p:attrName>
                                        </p:attrNameLst>
                                      </p:cBhvr>
                                      <p:to>
                                        <p:strVal val="visible"/>
                                      </p:to>
                                    </p:set>
                                    <p:animEffect transition="in" filter="fade">
                                      <p:cBhvr>
                                        <p:cTn id="7" dur="2000"/>
                                        <p:tgtEl>
                                          <p:spTgt spid="6165"/>
                                        </p:tgtEl>
                                      </p:cBhvr>
                                    </p:animEffect>
                                  </p:childTnLst>
                                </p:cTn>
                              </p:par>
                            </p:childTnLst>
                          </p:cTn>
                        </p:par>
                        <p:par>
                          <p:cTn id="8" fill="hold" nodeType="afterGroup">
                            <p:stCondLst>
                              <p:cond delay="2000"/>
                            </p:stCondLst>
                            <p:childTnLst>
                              <p:par>
                                <p:cTn id="9" presetID="4" presetClass="entr" presetSubtype="16" fill="hold" nodeType="afterEffect">
                                  <p:stCondLst>
                                    <p:cond delay="0"/>
                                  </p:stCondLst>
                                  <p:childTnLst>
                                    <p:set>
                                      <p:cBhvr>
                                        <p:cTn id="10" dur="1" fill="hold">
                                          <p:stCondLst>
                                            <p:cond delay="0"/>
                                          </p:stCondLst>
                                        </p:cTn>
                                        <p:tgtEl>
                                          <p:spTgt spid="6151">
                                            <p:txEl>
                                              <p:charRg st="0" end="144"/>
                                            </p:txEl>
                                          </p:spTgt>
                                        </p:tgtEl>
                                        <p:attrNameLst>
                                          <p:attrName>style.visibility</p:attrName>
                                        </p:attrNameLst>
                                      </p:cBhvr>
                                      <p:to>
                                        <p:strVal val="visible"/>
                                      </p:to>
                                    </p:set>
                                    <p:animEffect transition="in" filter="box(in)">
                                      <p:cBhvr>
                                        <p:cTn id="11" dur="2000"/>
                                        <p:tgtEl>
                                          <p:spTgt spid="6151">
                                            <p:txEl>
                                              <p:charRg st="0" end="144"/>
                                            </p:txEl>
                                          </p:spTgt>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6182"/>
                                        </p:tgtEl>
                                        <p:attrNameLst>
                                          <p:attrName>style.visibility</p:attrName>
                                        </p:attrNameLst>
                                      </p:cBhvr>
                                      <p:to>
                                        <p:strVal val="visible"/>
                                      </p:to>
                                    </p:set>
                                    <p:animEffect transition="in" filter="fade">
                                      <p:cBhvr>
                                        <p:cTn id="15" dur="2000"/>
                                        <p:tgtEl>
                                          <p:spTgt spid="6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08546" name="Text Box 1026"/>
          <p:cNvSpPr txBox="1">
            <a:spLocks noChangeArrowheads="1"/>
          </p:cNvSpPr>
          <p:nvPr/>
        </p:nvSpPr>
        <p:spPr bwMode="auto">
          <a:xfrm>
            <a:off x="8150225" y="228600"/>
            <a:ext cx="69850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solidFill>
                  <a:srgbClr val="000000"/>
                </a:solidFill>
              </a:rPr>
              <a:t>87b</a:t>
            </a:r>
          </a:p>
        </p:txBody>
      </p:sp>
      <p:grpSp>
        <p:nvGrpSpPr>
          <p:cNvPr id="108547" name="Group 1027"/>
          <p:cNvGrpSpPr>
            <a:grpSpLocks/>
          </p:cNvGrpSpPr>
          <p:nvPr/>
        </p:nvGrpSpPr>
        <p:grpSpPr bwMode="auto">
          <a:xfrm>
            <a:off x="76200" y="1163638"/>
            <a:ext cx="9069388" cy="5694362"/>
            <a:chOff x="48" y="733"/>
            <a:chExt cx="5713" cy="3587"/>
          </a:xfrm>
        </p:grpSpPr>
        <p:sp>
          <p:nvSpPr>
            <p:cNvPr id="108551" name="Rectangle 1028"/>
            <p:cNvSpPr>
              <a:spLocks noChangeArrowheads="1"/>
            </p:cNvSpPr>
            <p:nvPr/>
          </p:nvSpPr>
          <p:spPr bwMode="auto">
            <a:xfrm>
              <a:off x="5760" y="1220"/>
              <a:ext cx="1" cy="556"/>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sp>
          <p:nvSpPr>
            <p:cNvPr id="108552" name="Rectangle 1029"/>
            <p:cNvSpPr>
              <a:spLocks noChangeArrowheads="1"/>
            </p:cNvSpPr>
            <p:nvPr/>
          </p:nvSpPr>
          <p:spPr bwMode="auto">
            <a:xfrm>
              <a:off x="5760" y="1776"/>
              <a:ext cx="1" cy="768"/>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sp>
          <p:nvSpPr>
            <p:cNvPr id="108553" name="Rectangle 1030"/>
            <p:cNvSpPr>
              <a:spLocks noChangeArrowheads="1"/>
            </p:cNvSpPr>
            <p:nvPr/>
          </p:nvSpPr>
          <p:spPr bwMode="auto">
            <a:xfrm>
              <a:off x="5760" y="2501"/>
              <a:ext cx="1" cy="285"/>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sp>
          <p:nvSpPr>
            <p:cNvPr id="108554" name="Rectangle 1031"/>
            <p:cNvSpPr>
              <a:spLocks noChangeArrowheads="1"/>
            </p:cNvSpPr>
            <p:nvPr/>
          </p:nvSpPr>
          <p:spPr bwMode="auto">
            <a:xfrm>
              <a:off x="5760" y="2829"/>
              <a:ext cx="1" cy="237"/>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sp>
          <p:nvSpPr>
            <p:cNvPr id="108555" name="Rectangle 1032"/>
            <p:cNvSpPr>
              <a:spLocks noChangeArrowheads="1"/>
            </p:cNvSpPr>
            <p:nvPr/>
          </p:nvSpPr>
          <p:spPr bwMode="auto">
            <a:xfrm>
              <a:off x="5760" y="3066"/>
              <a:ext cx="0" cy="607"/>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sp>
          <p:nvSpPr>
            <p:cNvPr id="108556" name="Rectangle 1033"/>
            <p:cNvSpPr>
              <a:spLocks noChangeArrowheads="1"/>
            </p:cNvSpPr>
            <p:nvPr/>
          </p:nvSpPr>
          <p:spPr bwMode="auto">
            <a:xfrm>
              <a:off x="5760" y="3673"/>
              <a:ext cx="0" cy="335"/>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sp>
          <p:nvSpPr>
            <p:cNvPr id="108557" name="Rectangle 1034"/>
            <p:cNvSpPr>
              <a:spLocks noChangeArrowheads="1"/>
            </p:cNvSpPr>
            <p:nvPr/>
          </p:nvSpPr>
          <p:spPr bwMode="auto">
            <a:xfrm>
              <a:off x="5760" y="4008"/>
              <a:ext cx="0" cy="31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nvGrpSpPr>
            <p:cNvPr id="108558" name="Group 1035"/>
            <p:cNvGrpSpPr>
              <a:grpSpLocks/>
            </p:cNvGrpSpPr>
            <p:nvPr/>
          </p:nvGrpSpPr>
          <p:grpSpPr bwMode="auto">
            <a:xfrm>
              <a:off x="48" y="1220"/>
              <a:ext cx="1477" cy="556"/>
              <a:chOff x="0" y="0"/>
              <a:chExt cx="981" cy="693"/>
            </a:xfrm>
          </p:grpSpPr>
          <p:sp>
            <p:nvSpPr>
              <p:cNvPr id="108608" name="Rectangle 1036"/>
              <p:cNvSpPr>
                <a:spLocks noChangeArrowheads="1"/>
              </p:cNvSpPr>
              <p:nvPr/>
            </p:nvSpPr>
            <p:spPr bwMode="auto">
              <a:xfrm>
                <a:off x="0" y="0"/>
                <a:ext cx="981"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400" b="1">
                    <a:solidFill>
                      <a:schemeClr val="tx2"/>
                    </a:solidFill>
                    <a:latin typeface="Arial Narrow" charset="0"/>
                    <a:cs typeface="Arial" charset="0"/>
                  </a:rPr>
                  <a:t>GHẺ PHỎNG</a:t>
                </a:r>
                <a:endParaRPr lang="en-US" sz="2400">
                  <a:solidFill>
                    <a:schemeClr val="tx2"/>
                  </a:solidFill>
                  <a:latin typeface="Arial Narrow" charset="0"/>
                </a:endParaRPr>
              </a:p>
            </p:txBody>
          </p:sp>
          <p:sp>
            <p:nvSpPr>
              <p:cNvPr id="108609" name="Rectangle 1037"/>
              <p:cNvSpPr>
                <a:spLocks noChangeArrowheads="1"/>
              </p:cNvSpPr>
              <p:nvPr/>
            </p:nvSpPr>
            <p:spPr bwMode="auto">
              <a:xfrm>
                <a:off x="0" y="0"/>
                <a:ext cx="981"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08559" name="Group 1038"/>
            <p:cNvGrpSpPr>
              <a:grpSpLocks/>
            </p:cNvGrpSpPr>
            <p:nvPr/>
          </p:nvGrpSpPr>
          <p:grpSpPr bwMode="auto">
            <a:xfrm>
              <a:off x="1525" y="1220"/>
              <a:ext cx="847" cy="556"/>
              <a:chOff x="981" y="0"/>
              <a:chExt cx="562" cy="693"/>
            </a:xfrm>
          </p:grpSpPr>
          <p:sp>
            <p:nvSpPr>
              <p:cNvPr id="108606" name="Rectangle 1039"/>
              <p:cNvSpPr>
                <a:spLocks noChangeArrowheads="1"/>
              </p:cNvSpPr>
              <p:nvPr/>
            </p:nvSpPr>
            <p:spPr bwMode="auto">
              <a:xfrm>
                <a:off x="981" y="0"/>
                <a:ext cx="562"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400">
                    <a:solidFill>
                      <a:schemeClr val="tx2"/>
                    </a:solidFill>
                    <a:latin typeface="Times New Roman" charset="0"/>
                    <a:cs typeface="Arial" charset="0"/>
                  </a:rPr>
                  <a:t>Xuất</a:t>
                </a:r>
                <a:r>
                  <a:rPr lang="en-US" sz="2400">
                    <a:solidFill>
                      <a:schemeClr val="tx2"/>
                    </a:solidFill>
                    <a:latin typeface="Arial Narrow" charset="0"/>
                    <a:cs typeface="Arial" charset="0"/>
                  </a:rPr>
                  <a:t> 9:5-12</a:t>
                </a:r>
                <a:endParaRPr lang="en-US" sz="2400">
                  <a:solidFill>
                    <a:schemeClr val="tx2"/>
                  </a:solidFill>
                  <a:latin typeface="Arial Narrow" charset="0"/>
                </a:endParaRPr>
              </a:p>
            </p:txBody>
          </p:sp>
          <p:sp>
            <p:nvSpPr>
              <p:cNvPr id="108607" name="Rectangle 1040"/>
              <p:cNvSpPr>
                <a:spLocks noChangeArrowheads="1"/>
              </p:cNvSpPr>
              <p:nvPr/>
            </p:nvSpPr>
            <p:spPr bwMode="auto">
              <a:xfrm>
                <a:off x="981" y="0"/>
                <a:ext cx="562"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08560" name="Group 1041"/>
            <p:cNvGrpSpPr>
              <a:grpSpLocks/>
            </p:cNvGrpSpPr>
            <p:nvPr/>
          </p:nvGrpSpPr>
          <p:grpSpPr bwMode="auto">
            <a:xfrm>
              <a:off x="2372" y="1220"/>
              <a:ext cx="3388" cy="556"/>
              <a:chOff x="1543" y="0"/>
              <a:chExt cx="2250" cy="693"/>
            </a:xfrm>
          </p:grpSpPr>
          <p:sp>
            <p:nvSpPr>
              <p:cNvPr id="108604" name="Rectangle 1042"/>
              <p:cNvSpPr>
                <a:spLocks noChangeArrowheads="1"/>
              </p:cNvSpPr>
              <p:nvPr/>
            </p:nvSpPr>
            <p:spPr bwMode="auto">
              <a:xfrm>
                <a:off x="1543" y="0"/>
                <a:ext cx="2250"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400">
                    <a:solidFill>
                      <a:schemeClr val="tx2"/>
                    </a:solidFill>
                    <a:latin typeface="Arial Narrow" charset="0"/>
                    <a:cs typeface="Arial" charset="0"/>
                  </a:rPr>
                  <a:t>Imhotep: thần thuốc men</a:t>
                </a:r>
                <a:endParaRPr lang="en-US" sz="2400">
                  <a:solidFill>
                    <a:schemeClr val="tx2"/>
                  </a:solidFill>
                  <a:latin typeface="Arial Narrow" charset="0"/>
                </a:endParaRPr>
              </a:p>
            </p:txBody>
          </p:sp>
          <p:sp>
            <p:nvSpPr>
              <p:cNvPr id="108605" name="Rectangle 1043"/>
              <p:cNvSpPr>
                <a:spLocks noChangeArrowheads="1"/>
              </p:cNvSpPr>
              <p:nvPr/>
            </p:nvSpPr>
            <p:spPr bwMode="auto">
              <a:xfrm>
                <a:off x="1543" y="0"/>
                <a:ext cx="2250"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08561" name="Group 1044"/>
            <p:cNvGrpSpPr>
              <a:grpSpLocks/>
            </p:cNvGrpSpPr>
            <p:nvPr/>
          </p:nvGrpSpPr>
          <p:grpSpPr bwMode="auto">
            <a:xfrm>
              <a:off x="48" y="1776"/>
              <a:ext cx="1477" cy="768"/>
              <a:chOff x="0" y="693"/>
              <a:chExt cx="981" cy="693"/>
            </a:xfrm>
          </p:grpSpPr>
          <p:sp>
            <p:nvSpPr>
              <p:cNvPr id="108602" name="Rectangle 1045"/>
              <p:cNvSpPr>
                <a:spLocks noChangeArrowheads="1"/>
              </p:cNvSpPr>
              <p:nvPr/>
            </p:nvSpPr>
            <p:spPr bwMode="auto">
              <a:xfrm>
                <a:off x="0" y="693"/>
                <a:ext cx="981"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400" b="1">
                    <a:solidFill>
                      <a:schemeClr val="tx2"/>
                    </a:solidFill>
                    <a:latin typeface="Arial Narrow" charset="0"/>
                    <a:cs typeface="Arial" charset="0"/>
                  </a:rPr>
                  <a:t>MƯA ĐÁ</a:t>
                </a:r>
                <a:endParaRPr lang="en-US" sz="2400">
                  <a:solidFill>
                    <a:schemeClr val="tx2"/>
                  </a:solidFill>
                  <a:latin typeface="Arial Narrow" charset="0"/>
                </a:endParaRPr>
              </a:p>
            </p:txBody>
          </p:sp>
          <p:sp>
            <p:nvSpPr>
              <p:cNvPr id="108603" name="Rectangle 1046"/>
              <p:cNvSpPr>
                <a:spLocks noChangeArrowheads="1"/>
              </p:cNvSpPr>
              <p:nvPr/>
            </p:nvSpPr>
            <p:spPr bwMode="auto">
              <a:xfrm>
                <a:off x="0" y="693"/>
                <a:ext cx="981"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08562" name="Group 1047"/>
            <p:cNvGrpSpPr>
              <a:grpSpLocks/>
            </p:cNvGrpSpPr>
            <p:nvPr/>
          </p:nvGrpSpPr>
          <p:grpSpPr bwMode="auto">
            <a:xfrm>
              <a:off x="1525" y="1776"/>
              <a:ext cx="847" cy="768"/>
              <a:chOff x="981" y="693"/>
              <a:chExt cx="562" cy="693"/>
            </a:xfrm>
          </p:grpSpPr>
          <p:sp>
            <p:nvSpPr>
              <p:cNvPr id="108600" name="Rectangle 1048"/>
              <p:cNvSpPr>
                <a:spLocks noChangeArrowheads="1"/>
              </p:cNvSpPr>
              <p:nvPr/>
            </p:nvSpPr>
            <p:spPr bwMode="auto">
              <a:xfrm>
                <a:off x="981" y="693"/>
                <a:ext cx="562"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400">
                    <a:solidFill>
                      <a:schemeClr val="tx2"/>
                    </a:solidFill>
                    <a:latin typeface="Times New Roman" charset="0"/>
                    <a:cs typeface="Arial" charset="0"/>
                  </a:rPr>
                  <a:t>Xuất</a:t>
                </a:r>
                <a:r>
                  <a:rPr lang="en-US" sz="2400">
                    <a:solidFill>
                      <a:schemeClr val="tx2"/>
                    </a:solidFill>
                    <a:latin typeface="Arial Narrow" charset="0"/>
                    <a:cs typeface="Arial" charset="0"/>
                  </a:rPr>
                  <a:t> </a:t>
                </a:r>
                <a:endParaRPr lang="en-US" sz="2400">
                  <a:solidFill>
                    <a:schemeClr val="tx2"/>
                  </a:solidFill>
                  <a:latin typeface="Arial Narrow" charset="0"/>
                  <a:cs typeface="Times New Roman" charset="0"/>
                </a:endParaRPr>
              </a:p>
              <a:p>
                <a:pPr algn="ctr" eaLnBrk="0" hangingPunct="0"/>
                <a:r>
                  <a:rPr lang="en-US" sz="2400">
                    <a:solidFill>
                      <a:schemeClr val="tx2"/>
                    </a:solidFill>
                    <a:latin typeface="Arial Narrow" charset="0"/>
                    <a:cs typeface="Arial" charset="0"/>
                  </a:rPr>
                  <a:t>9:13-35</a:t>
                </a:r>
                <a:endParaRPr lang="en-US" sz="2400">
                  <a:solidFill>
                    <a:schemeClr val="tx2"/>
                  </a:solidFill>
                  <a:latin typeface="Arial Narrow" charset="0"/>
                </a:endParaRPr>
              </a:p>
            </p:txBody>
          </p:sp>
          <p:sp>
            <p:nvSpPr>
              <p:cNvPr id="108601" name="Rectangle 1049"/>
              <p:cNvSpPr>
                <a:spLocks noChangeArrowheads="1"/>
              </p:cNvSpPr>
              <p:nvPr/>
            </p:nvSpPr>
            <p:spPr bwMode="auto">
              <a:xfrm>
                <a:off x="981" y="693"/>
                <a:ext cx="562"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08563" name="Group 1050"/>
            <p:cNvGrpSpPr>
              <a:grpSpLocks/>
            </p:cNvGrpSpPr>
            <p:nvPr/>
          </p:nvGrpSpPr>
          <p:grpSpPr bwMode="auto">
            <a:xfrm>
              <a:off x="2372" y="1776"/>
              <a:ext cx="3388" cy="768"/>
              <a:chOff x="1543" y="693"/>
              <a:chExt cx="2250" cy="693"/>
            </a:xfrm>
          </p:grpSpPr>
          <p:sp>
            <p:nvSpPr>
              <p:cNvPr id="108598" name="Rectangle 1051"/>
              <p:cNvSpPr>
                <a:spLocks noChangeArrowheads="1"/>
              </p:cNvSpPr>
              <p:nvPr/>
            </p:nvSpPr>
            <p:spPr bwMode="auto">
              <a:xfrm>
                <a:off x="1543" y="693"/>
                <a:ext cx="2250"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400">
                    <a:solidFill>
                      <a:schemeClr val="tx2"/>
                    </a:solidFill>
                    <a:latin typeface="Arial Narrow" charset="0"/>
                    <a:cs typeface="Arial" charset="0"/>
                  </a:rPr>
                  <a:t>Nut: nữ thần không trung</a:t>
                </a:r>
                <a:endParaRPr lang="en-US" sz="2400">
                  <a:solidFill>
                    <a:schemeClr val="tx2"/>
                  </a:solidFill>
                  <a:latin typeface="Arial Narrow" charset="0"/>
                  <a:cs typeface="Times New Roman" charset="0"/>
                </a:endParaRPr>
              </a:p>
              <a:p>
                <a:pPr algn="ctr" eaLnBrk="0" hangingPunct="0"/>
                <a:r>
                  <a:rPr lang="en-US" sz="2400">
                    <a:solidFill>
                      <a:schemeClr val="tx2"/>
                    </a:solidFill>
                    <a:latin typeface="Arial Narrow" charset="0"/>
                    <a:cs typeface="Arial" charset="0"/>
                  </a:rPr>
                  <a:t>Isis: nữ thần sự sống</a:t>
                </a:r>
                <a:endParaRPr lang="en-US" sz="2400">
                  <a:solidFill>
                    <a:schemeClr val="tx2"/>
                  </a:solidFill>
                  <a:latin typeface="Arial Narrow" charset="0"/>
                  <a:cs typeface="Times New Roman" charset="0"/>
                </a:endParaRPr>
              </a:p>
              <a:p>
                <a:pPr algn="ctr" eaLnBrk="0" hangingPunct="0"/>
                <a:r>
                  <a:rPr lang="en-US" sz="2400">
                    <a:solidFill>
                      <a:schemeClr val="tx2"/>
                    </a:solidFill>
                    <a:latin typeface="Arial Narrow" charset="0"/>
                    <a:cs typeface="Arial" charset="0"/>
                  </a:rPr>
                  <a:t>Seth: thần bảo vệ mùa màng</a:t>
                </a:r>
                <a:endParaRPr lang="en-US" sz="2400">
                  <a:solidFill>
                    <a:schemeClr val="tx2"/>
                  </a:solidFill>
                  <a:latin typeface="Arial Narrow" charset="0"/>
                </a:endParaRPr>
              </a:p>
            </p:txBody>
          </p:sp>
          <p:sp>
            <p:nvSpPr>
              <p:cNvPr id="108599" name="Rectangle 1052"/>
              <p:cNvSpPr>
                <a:spLocks noChangeArrowheads="1"/>
              </p:cNvSpPr>
              <p:nvPr/>
            </p:nvSpPr>
            <p:spPr bwMode="auto">
              <a:xfrm>
                <a:off x="1543" y="693"/>
                <a:ext cx="2250"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08564" name="Group 1053"/>
            <p:cNvGrpSpPr>
              <a:grpSpLocks/>
            </p:cNvGrpSpPr>
            <p:nvPr/>
          </p:nvGrpSpPr>
          <p:grpSpPr bwMode="auto">
            <a:xfrm>
              <a:off x="48" y="2544"/>
              <a:ext cx="1477" cy="522"/>
              <a:chOff x="0" y="1386"/>
              <a:chExt cx="981" cy="693"/>
            </a:xfrm>
          </p:grpSpPr>
          <p:sp>
            <p:nvSpPr>
              <p:cNvPr id="108596" name="Rectangle 1054"/>
              <p:cNvSpPr>
                <a:spLocks noChangeArrowheads="1"/>
              </p:cNvSpPr>
              <p:nvPr/>
            </p:nvSpPr>
            <p:spPr bwMode="auto">
              <a:xfrm>
                <a:off x="0" y="1386"/>
                <a:ext cx="981"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400" b="1">
                    <a:solidFill>
                      <a:schemeClr val="tx2"/>
                    </a:solidFill>
                    <a:latin typeface="Arial Narrow" charset="0"/>
                    <a:cs typeface="Arial" charset="0"/>
                  </a:rPr>
                  <a:t>CÀO CÀO</a:t>
                </a:r>
                <a:endParaRPr lang="en-US" sz="2400">
                  <a:solidFill>
                    <a:schemeClr val="tx2"/>
                  </a:solidFill>
                  <a:latin typeface="Arial Narrow" charset="0"/>
                </a:endParaRPr>
              </a:p>
            </p:txBody>
          </p:sp>
          <p:sp>
            <p:nvSpPr>
              <p:cNvPr id="108597" name="Rectangle 1055"/>
              <p:cNvSpPr>
                <a:spLocks noChangeArrowheads="1"/>
              </p:cNvSpPr>
              <p:nvPr/>
            </p:nvSpPr>
            <p:spPr bwMode="auto">
              <a:xfrm>
                <a:off x="0" y="1386"/>
                <a:ext cx="981"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08565" name="Group 1056"/>
            <p:cNvGrpSpPr>
              <a:grpSpLocks/>
            </p:cNvGrpSpPr>
            <p:nvPr/>
          </p:nvGrpSpPr>
          <p:grpSpPr bwMode="auto">
            <a:xfrm>
              <a:off x="1525" y="2544"/>
              <a:ext cx="847" cy="522"/>
              <a:chOff x="981" y="1386"/>
              <a:chExt cx="562" cy="693"/>
            </a:xfrm>
          </p:grpSpPr>
          <p:sp>
            <p:nvSpPr>
              <p:cNvPr id="108594" name="Rectangle 1057"/>
              <p:cNvSpPr>
                <a:spLocks noChangeArrowheads="1"/>
              </p:cNvSpPr>
              <p:nvPr/>
            </p:nvSpPr>
            <p:spPr bwMode="auto">
              <a:xfrm>
                <a:off x="981" y="1386"/>
                <a:ext cx="562"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400">
                    <a:solidFill>
                      <a:schemeClr val="tx2"/>
                    </a:solidFill>
                    <a:latin typeface="Arial Narrow" charset="0"/>
                    <a:cs typeface="Arial" charset="0"/>
                  </a:rPr>
                  <a:t>Xuất 10:1-20</a:t>
                </a:r>
                <a:endParaRPr lang="en-US" sz="2400">
                  <a:solidFill>
                    <a:schemeClr val="tx2"/>
                  </a:solidFill>
                  <a:latin typeface="Arial Narrow" charset="0"/>
                </a:endParaRPr>
              </a:p>
            </p:txBody>
          </p:sp>
          <p:sp>
            <p:nvSpPr>
              <p:cNvPr id="108595" name="Rectangle 1058"/>
              <p:cNvSpPr>
                <a:spLocks noChangeArrowheads="1"/>
              </p:cNvSpPr>
              <p:nvPr/>
            </p:nvSpPr>
            <p:spPr bwMode="auto">
              <a:xfrm>
                <a:off x="981" y="1386"/>
                <a:ext cx="562"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08566" name="Group 1059"/>
            <p:cNvGrpSpPr>
              <a:grpSpLocks/>
            </p:cNvGrpSpPr>
            <p:nvPr/>
          </p:nvGrpSpPr>
          <p:grpSpPr bwMode="auto">
            <a:xfrm>
              <a:off x="2372" y="2544"/>
              <a:ext cx="3388" cy="522"/>
              <a:chOff x="1543" y="1386"/>
              <a:chExt cx="2250" cy="693"/>
            </a:xfrm>
          </p:grpSpPr>
          <p:sp>
            <p:nvSpPr>
              <p:cNvPr id="108592" name="Rectangle 1060"/>
              <p:cNvSpPr>
                <a:spLocks noChangeArrowheads="1"/>
              </p:cNvSpPr>
              <p:nvPr/>
            </p:nvSpPr>
            <p:spPr bwMode="auto">
              <a:xfrm>
                <a:off x="1543" y="1386"/>
                <a:ext cx="2250"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400">
                    <a:solidFill>
                      <a:schemeClr val="tx2"/>
                    </a:solidFill>
                    <a:latin typeface="Arial Narrow" charset="0"/>
                    <a:cs typeface="Arial" charset="0"/>
                  </a:rPr>
                  <a:t>Isis: nữ thần sự sống</a:t>
                </a:r>
                <a:endParaRPr lang="en-US" sz="2400">
                  <a:solidFill>
                    <a:schemeClr val="tx2"/>
                  </a:solidFill>
                  <a:latin typeface="Arial Narrow" charset="0"/>
                  <a:cs typeface="Times New Roman" charset="0"/>
                </a:endParaRPr>
              </a:p>
              <a:p>
                <a:pPr algn="ctr" eaLnBrk="0" hangingPunct="0"/>
                <a:r>
                  <a:rPr lang="en-US" sz="2400">
                    <a:solidFill>
                      <a:schemeClr val="tx2"/>
                    </a:solidFill>
                    <a:latin typeface="Arial Narrow" charset="0"/>
                    <a:cs typeface="Arial" charset="0"/>
                  </a:rPr>
                  <a:t>Seth: thần bảo vệ mùa màng</a:t>
                </a:r>
                <a:endParaRPr lang="en-US" sz="2400">
                  <a:solidFill>
                    <a:schemeClr val="tx2"/>
                  </a:solidFill>
                  <a:latin typeface="Arial Narrow" charset="0"/>
                </a:endParaRPr>
              </a:p>
            </p:txBody>
          </p:sp>
          <p:sp>
            <p:nvSpPr>
              <p:cNvPr id="108593" name="Rectangle 1061"/>
              <p:cNvSpPr>
                <a:spLocks noChangeArrowheads="1"/>
              </p:cNvSpPr>
              <p:nvPr/>
            </p:nvSpPr>
            <p:spPr bwMode="auto">
              <a:xfrm>
                <a:off x="1543" y="1386"/>
                <a:ext cx="2250"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08567" name="Group 1062"/>
            <p:cNvGrpSpPr>
              <a:grpSpLocks/>
            </p:cNvGrpSpPr>
            <p:nvPr/>
          </p:nvGrpSpPr>
          <p:grpSpPr bwMode="auto">
            <a:xfrm>
              <a:off x="48" y="3066"/>
              <a:ext cx="1477" cy="607"/>
              <a:chOff x="0" y="2079"/>
              <a:chExt cx="981" cy="684"/>
            </a:xfrm>
          </p:grpSpPr>
          <p:sp>
            <p:nvSpPr>
              <p:cNvPr id="108590" name="Rectangle 1063"/>
              <p:cNvSpPr>
                <a:spLocks noChangeArrowheads="1"/>
              </p:cNvSpPr>
              <p:nvPr/>
            </p:nvSpPr>
            <p:spPr bwMode="auto">
              <a:xfrm>
                <a:off x="0" y="2079"/>
                <a:ext cx="981"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400" b="1">
                    <a:solidFill>
                      <a:schemeClr val="tx2"/>
                    </a:solidFill>
                    <a:latin typeface="Arial Narrow" charset="0"/>
                    <a:cs typeface="Arial" charset="0"/>
                  </a:rPr>
                  <a:t>SỰ TỐI TĂM</a:t>
                </a:r>
                <a:endParaRPr lang="en-US" sz="2400">
                  <a:solidFill>
                    <a:schemeClr val="tx2"/>
                  </a:solidFill>
                  <a:latin typeface="Arial Narrow" charset="0"/>
                </a:endParaRPr>
              </a:p>
            </p:txBody>
          </p:sp>
          <p:sp>
            <p:nvSpPr>
              <p:cNvPr id="108591" name="Rectangle 1064"/>
              <p:cNvSpPr>
                <a:spLocks noChangeArrowheads="1"/>
              </p:cNvSpPr>
              <p:nvPr/>
            </p:nvSpPr>
            <p:spPr bwMode="auto">
              <a:xfrm>
                <a:off x="0" y="2079"/>
                <a:ext cx="981"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08568" name="Group 1065"/>
            <p:cNvGrpSpPr>
              <a:grpSpLocks/>
            </p:cNvGrpSpPr>
            <p:nvPr/>
          </p:nvGrpSpPr>
          <p:grpSpPr bwMode="auto">
            <a:xfrm>
              <a:off x="1525" y="3066"/>
              <a:ext cx="847" cy="607"/>
              <a:chOff x="981" y="2079"/>
              <a:chExt cx="562" cy="684"/>
            </a:xfrm>
          </p:grpSpPr>
          <p:sp>
            <p:nvSpPr>
              <p:cNvPr id="108588" name="Rectangle 1066"/>
              <p:cNvSpPr>
                <a:spLocks noChangeArrowheads="1"/>
              </p:cNvSpPr>
              <p:nvPr/>
            </p:nvSpPr>
            <p:spPr bwMode="auto">
              <a:xfrm>
                <a:off x="981" y="2079"/>
                <a:ext cx="562"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400">
                    <a:solidFill>
                      <a:schemeClr val="tx2"/>
                    </a:solidFill>
                    <a:latin typeface="Arial Narrow" charset="0"/>
                    <a:cs typeface="Arial" charset="0"/>
                  </a:rPr>
                  <a:t>Xuất </a:t>
                </a:r>
                <a:endParaRPr lang="en-US" sz="2400">
                  <a:solidFill>
                    <a:schemeClr val="tx2"/>
                  </a:solidFill>
                  <a:latin typeface="Arial Narrow" charset="0"/>
                  <a:cs typeface="Times New Roman" charset="0"/>
                </a:endParaRPr>
              </a:p>
              <a:p>
                <a:pPr algn="ctr" eaLnBrk="0" hangingPunct="0"/>
                <a:r>
                  <a:rPr lang="en-US" sz="2400">
                    <a:solidFill>
                      <a:schemeClr val="tx2"/>
                    </a:solidFill>
                    <a:latin typeface="Arial Narrow" charset="0"/>
                    <a:cs typeface="Arial" charset="0"/>
                  </a:rPr>
                  <a:t>10:21-29</a:t>
                </a:r>
                <a:endParaRPr lang="en-US" sz="2400">
                  <a:solidFill>
                    <a:schemeClr val="tx2"/>
                  </a:solidFill>
                  <a:latin typeface="Arial Narrow" charset="0"/>
                </a:endParaRPr>
              </a:p>
            </p:txBody>
          </p:sp>
          <p:sp>
            <p:nvSpPr>
              <p:cNvPr id="108589" name="Rectangle 1067"/>
              <p:cNvSpPr>
                <a:spLocks noChangeArrowheads="1"/>
              </p:cNvSpPr>
              <p:nvPr/>
            </p:nvSpPr>
            <p:spPr bwMode="auto">
              <a:xfrm>
                <a:off x="981" y="2079"/>
                <a:ext cx="562"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08569" name="Group 1068"/>
            <p:cNvGrpSpPr>
              <a:grpSpLocks/>
            </p:cNvGrpSpPr>
            <p:nvPr/>
          </p:nvGrpSpPr>
          <p:grpSpPr bwMode="auto">
            <a:xfrm>
              <a:off x="2372" y="3066"/>
              <a:ext cx="3388" cy="607"/>
              <a:chOff x="1543" y="2079"/>
              <a:chExt cx="2250" cy="684"/>
            </a:xfrm>
          </p:grpSpPr>
          <p:sp>
            <p:nvSpPr>
              <p:cNvPr id="108586" name="Rectangle 1069"/>
              <p:cNvSpPr>
                <a:spLocks noChangeArrowheads="1"/>
              </p:cNvSpPr>
              <p:nvPr/>
            </p:nvSpPr>
            <p:spPr bwMode="auto">
              <a:xfrm>
                <a:off x="1543" y="2079"/>
                <a:ext cx="2250"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400">
                    <a:solidFill>
                      <a:schemeClr val="tx2"/>
                    </a:solidFill>
                    <a:latin typeface="Arial Narrow" charset="0"/>
                    <a:cs typeface="Arial" charset="0"/>
                  </a:rPr>
                  <a:t>Re, Aten, Atum, Horus: tất cả là thần mặt trời</a:t>
                </a:r>
                <a:endParaRPr lang="en-US" sz="2400">
                  <a:solidFill>
                    <a:schemeClr val="tx2"/>
                  </a:solidFill>
                  <a:latin typeface="Arial Narrow" charset="0"/>
                </a:endParaRPr>
              </a:p>
            </p:txBody>
          </p:sp>
          <p:sp>
            <p:nvSpPr>
              <p:cNvPr id="108587" name="Rectangle 1070"/>
              <p:cNvSpPr>
                <a:spLocks noChangeArrowheads="1"/>
              </p:cNvSpPr>
              <p:nvPr/>
            </p:nvSpPr>
            <p:spPr bwMode="auto">
              <a:xfrm>
                <a:off x="1543" y="2079"/>
                <a:ext cx="2250"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08570" name="Group 1071"/>
            <p:cNvGrpSpPr>
              <a:grpSpLocks/>
            </p:cNvGrpSpPr>
            <p:nvPr/>
          </p:nvGrpSpPr>
          <p:grpSpPr bwMode="auto">
            <a:xfrm>
              <a:off x="48" y="3673"/>
              <a:ext cx="1477" cy="647"/>
              <a:chOff x="0" y="2763"/>
              <a:chExt cx="981" cy="729"/>
            </a:xfrm>
          </p:grpSpPr>
          <p:sp>
            <p:nvSpPr>
              <p:cNvPr id="108584" name="Rectangle 1072"/>
              <p:cNvSpPr>
                <a:spLocks noChangeArrowheads="1"/>
              </p:cNvSpPr>
              <p:nvPr/>
            </p:nvSpPr>
            <p:spPr bwMode="auto">
              <a:xfrm>
                <a:off x="0" y="2763"/>
                <a:ext cx="981" cy="729"/>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400" b="1">
                    <a:solidFill>
                      <a:schemeClr val="tx2"/>
                    </a:solidFill>
                    <a:latin typeface="Arial Narrow" charset="0"/>
                    <a:cs typeface="Arial" charset="0"/>
                  </a:rPr>
                  <a:t>CON ĐẦU LÒNG CHẾT</a:t>
                </a:r>
                <a:endParaRPr lang="en-US" sz="2400">
                  <a:solidFill>
                    <a:schemeClr val="tx2"/>
                  </a:solidFill>
                  <a:latin typeface="Arial Narrow" charset="0"/>
                </a:endParaRPr>
              </a:p>
            </p:txBody>
          </p:sp>
          <p:sp>
            <p:nvSpPr>
              <p:cNvPr id="108585" name="Rectangle 1073"/>
              <p:cNvSpPr>
                <a:spLocks noChangeArrowheads="1"/>
              </p:cNvSpPr>
              <p:nvPr/>
            </p:nvSpPr>
            <p:spPr bwMode="auto">
              <a:xfrm>
                <a:off x="0" y="2763"/>
                <a:ext cx="981" cy="729"/>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08571" name="Group 1074"/>
            <p:cNvGrpSpPr>
              <a:grpSpLocks/>
            </p:cNvGrpSpPr>
            <p:nvPr/>
          </p:nvGrpSpPr>
          <p:grpSpPr bwMode="auto">
            <a:xfrm>
              <a:off x="1525" y="3673"/>
              <a:ext cx="847" cy="647"/>
              <a:chOff x="981" y="2763"/>
              <a:chExt cx="562" cy="729"/>
            </a:xfrm>
          </p:grpSpPr>
          <p:sp>
            <p:nvSpPr>
              <p:cNvPr id="108582" name="Rectangle 1075"/>
              <p:cNvSpPr>
                <a:spLocks noChangeArrowheads="1"/>
              </p:cNvSpPr>
              <p:nvPr/>
            </p:nvSpPr>
            <p:spPr bwMode="auto">
              <a:xfrm>
                <a:off x="981" y="2763"/>
                <a:ext cx="562" cy="729"/>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400">
                    <a:solidFill>
                      <a:schemeClr val="tx2"/>
                    </a:solidFill>
                    <a:latin typeface="Arial Narrow" charset="0"/>
                    <a:cs typeface="Arial" charset="0"/>
                  </a:rPr>
                  <a:t>Xuất</a:t>
                </a:r>
                <a:endParaRPr lang="en-US" sz="2400">
                  <a:solidFill>
                    <a:schemeClr val="tx2"/>
                  </a:solidFill>
                  <a:latin typeface="Arial Narrow" charset="0"/>
                  <a:cs typeface="Times New Roman" charset="0"/>
                </a:endParaRPr>
              </a:p>
              <a:p>
                <a:pPr algn="ctr" eaLnBrk="0" hangingPunct="0"/>
                <a:r>
                  <a:rPr lang="en-US" sz="2400">
                    <a:solidFill>
                      <a:schemeClr val="tx2"/>
                    </a:solidFill>
                    <a:latin typeface="Arial Narrow" charset="0"/>
                    <a:cs typeface="Arial" charset="0"/>
                  </a:rPr>
                  <a:t>11:1-12:36</a:t>
                </a:r>
                <a:endParaRPr lang="en-US" sz="2400">
                  <a:solidFill>
                    <a:schemeClr val="tx2"/>
                  </a:solidFill>
                  <a:latin typeface="Arial Narrow" charset="0"/>
                </a:endParaRPr>
              </a:p>
            </p:txBody>
          </p:sp>
          <p:sp>
            <p:nvSpPr>
              <p:cNvPr id="108583" name="Rectangle 1076"/>
              <p:cNvSpPr>
                <a:spLocks noChangeArrowheads="1"/>
              </p:cNvSpPr>
              <p:nvPr/>
            </p:nvSpPr>
            <p:spPr bwMode="auto">
              <a:xfrm>
                <a:off x="981" y="2763"/>
                <a:ext cx="562" cy="729"/>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08572" name="Group 1077"/>
            <p:cNvGrpSpPr>
              <a:grpSpLocks/>
            </p:cNvGrpSpPr>
            <p:nvPr/>
          </p:nvGrpSpPr>
          <p:grpSpPr bwMode="auto">
            <a:xfrm>
              <a:off x="2372" y="3673"/>
              <a:ext cx="3388" cy="647"/>
              <a:chOff x="1543" y="2763"/>
              <a:chExt cx="2250" cy="729"/>
            </a:xfrm>
          </p:grpSpPr>
          <p:sp>
            <p:nvSpPr>
              <p:cNvPr id="108580" name="Rectangle 1078"/>
              <p:cNvSpPr>
                <a:spLocks noChangeArrowheads="1"/>
              </p:cNvSpPr>
              <p:nvPr/>
            </p:nvSpPr>
            <p:spPr bwMode="auto">
              <a:xfrm>
                <a:off x="1543" y="2763"/>
                <a:ext cx="2250" cy="729"/>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400">
                    <a:solidFill>
                      <a:schemeClr val="tx2"/>
                    </a:solidFill>
                    <a:latin typeface="Arial Narrow" charset="0"/>
                    <a:cs typeface="Arial" charset="0"/>
                  </a:rPr>
                  <a:t>Tính cách thần thánh của Pharaoh: </a:t>
                </a:r>
              </a:p>
              <a:p>
                <a:pPr algn="ctr"/>
                <a:r>
                  <a:rPr lang="en-US" sz="2400">
                    <a:solidFill>
                      <a:schemeClr val="tx2"/>
                    </a:solidFill>
                    <a:latin typeface="Arial Narrow" charset="0"/>
                    <a:cs typeface="Arial" charset="0"/>
                  </a:rPr>
                  <a:t>Osiris, thần ban sự sống</a:t>
                </a:r>
                <a:endParaRPr lang="en-US" sz="2400">
                  <a:solidFill>
                    <a:schemeClr val="tx2"/>
                  </a:solidFill>
                  <a:latin typeface="Arial Narrow" charset="0"/>
                </a:endParaRPr>
              </a:p>
            </p:txBody>
          </p:sp>
          <p:sp>
            <p:nvSpPr>
              <p:cNvPr id="108581" name="Rectangle 1079"/>
              <p:cNvSpPr>
                <a:spLocks noChangeArrowheads="1"/>
              </p:cNvSpPr>
              <p:nvPr/>
            </p:nvSpPr>
            <p:spPr bwMode="auto">
              <a:xfrm>
                <a:off x="1543" y="2763"/>
                <a:ext cx="2250" cy="729"/>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sp>
          <p:nvSpPr>
            <p:cNvPr id="108573" name="Rectangle 1080"/>
            <p:cNvSpPr>
              <a:spLocks noChangeArrowheads="1"/>
            </p:cNvSpPr>
            <p:nvPr/>
          </p:nvSpPr>
          <p:spPr bwMode="auto">
            <a:xfrm>
              <a:off x="5760" y="733"/>
              <a:ext cx="0" cy="49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sp>
          <p:nvSpPr>
            <p:cNvPr id="108574" name="Rectangle 1081"/>
            <p:cNvSpPr>
              <a:spLocks noChangeArrowheads="1"/>
            </p:cNvSpPr>
            <p:nvPr/>
          </p:nvSpPr>
          <p:spPr bwMode="auto">
            <a:xfrm>
              <a:off x="48" y="733"/>
              <a:ext cx="1477" cy="49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800" b="1">
                  <a:solidFill>
                    <a:schemeClr val="tx2"/>
                  </a:solidFill>
                  <a:latin typeface="Arial Black" charset="0"/>
                  <a:cs typeface="Arial" charset="0"/>
                </a:rPr>
                <a:t>TAI VẠ</a:t>
              </a:r>
              <a:endParaRPr lang="en-US" sz="2800">
                <a:solidFill>
                  <a:schemeClr val="tx2"/>
                </a:solidFill>
                <a:latin typeface="Arial Black" charset="0"/>
              </a:endParaRPr>
            </a:p>
          </p:txBody>
        </p:sp>
        <p:sp>
          <p:nvSpPr>
            <p:cNvPr id="108575" name="Rectangle 1082"/>
            <p:cNvSpPr>
              <a:spLocks noChangeArrowheads="1"/>
            </p:cNvSpPr>
            <p:nvPr/>
          </p:nvSpPr>
          <p:spPr bwMode="auto">
            <a:xfrm>
              <a:off x="48" y="733"/>
              <a:ext cx="1477" cy="49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sp>
          <p:nvSpPr>
            <p:cNvPr id="108576" name="Rectangle 1083"/>
            <p:cNvSpPr>
              <a:spLocks noChangeArrowheads="1"/>
            </p:cNvSpPr>
            <p:nvPr/>
          </p:nvSpPr>
          <p:spPr bwMode="auto">
            <a:xfrm>
              <a:off x="1525" y="733"/>
              <a:ext cx="847" cy="49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solidFill>
                    <a:schemeClr val="tx2"/>
                  </a:solidFill>
                  <a:latin typeface="Arial Narrow" charset="0"/>
                  <a:cs typeface="Arial" charset="0"/>
                </a:rPr>
                <a:t>Kinh Thánh</a:t>
              </a:r>
              <a:endParaRPr lang="en-US" sz="2000" b="1">
                <a:solidFill>
                  <a:schemeClr val="tx2"/>
                </a:solidFill>
                <a:latin typeface="Arial Narrow" charset="0"/>
              </a:endParaRPr>
            </a:p>
          </p:txBody>
        </p:sp>
        <p:sp>
          <p:nvSpPr>
            <p:cNvPr id="108577" name="Rectangle 1084"/>
            <p:cNvSpPr>
              <a:spLocks noChangeArrowheads="1"/>
            </p:cNvSpPr>
            <p:nvPr/>
          </p:nvSpPr>
          <p:spPr bwMode="auto">
            <a:xfrm>
              <a:off x="1525" y="733"/>
              <a:ext cx="847" cy="49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sp>
          <p:nvSpPr>
            <p:cNvPr id="108578" name="Rectangle 1085"/>
            <p:cNvSpPr>
              <a:spLocks noChangeArrowheads="1"/>
            </p:cNvSpPr>
            <p:nvPr/>
          </p:nvSpPr>
          <p:spPr bwMode="auto">
            <a:xfrm>
              <a:off x="2372" y="733"/>
              <a:ext cx="3388" cy="49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400" b="1">
                  <a:solidFill>
                    <a:schemeClr val="tx2"/>
                  </a:solidFill>
                  <a:cs typeface="Arial" charset="0"/>
                </a:rPr>
                <a:t>Có thể liên hệ đến vị Thần của Ai cập</a:t>
              </a:r>
              <a:endParaRPr lang="en-US" sz="2400" b="1">
                <a:solidFill>
                  <a:schemeClr val="tx2"/>
                </a:solidFill>
              </a:endParaRPr>
            </a:p>
            <a:p>
              <a:pPr algn="ctr"/>
              <a:endParaRPr lang="en-US" sz="2400" b="1">
                <a:solidFill>
                  <a:schemeClr val="tx2"/>
                </a:solidFill>
                <a:latin typeface="Arial Black" charset="0"/>
              </a:endParaRPr>
            </a:p>
          </p:txBody>
        </p:sp>
        <p:sp>
          <p:nvSpPr>
            <p:cNvPr id="108579" name="Rectangle 1086"/>
            <p:cNvSpPr>
              <a:spLocks noChangeArrowheads="1"/>
            </p:cNvSpPr>
            <p:nvPr/>
          </p:nvSpPr>
          <p:spPr bwMode="auto">
            <a:xfrm>
              <a:off x="2372" y="733"/>
              <a:ext cx="3388" cy="49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sp>
        <p:nvSpPr>
          <p:cNvPr id="197695" name="Rectangle 1087"/>
          <p:cNvSpPr>
            <a:spLocks noGrp="1" noChangeArrowheads="1"/>
          </p:cNvSpPr>
          <p:nvPr>
            <p:ph type="title"/>
          </p:nvPr>
        </p:nvSpPr>
        <p:spPr>
          <a:xfrm>
            <a:off x="228600" y="0"/>
            <a:ext cx="7772400" cy="762000"/>
          </a:xfrm>
          <a:solidFill>
            <a:schemeClr val="tx2"/>
          </a:solidFill>
        </p:spPr>
        <p:txBody>
          <a:bodyPr/>
          <a:lstStyle/>
          <a:p>
            <a:r>
              <a:rPr kumimoji="0" lang="en-US" altLang="zh-CN" sz="3600" b="1" i="0">
                <a:solidFill>
                  <a:srgbClr val="000000"/>
                </a:solidFill>
                <a:effectLst>
                  <a:outerShdw blurRad="38100" dist="38100" dir="2700000" algn="tl">
                    <a:srgbClr val="DDDDDD"/>
                  </a:outerShdw>
                </a:effectLst>
                <a:latin typeface="Times New Roman" charset="0"/>
                <a:cs typeface="SimSun" charset="0"/>
              </a:rPr>
              <a:t>Các Tai vạ và Các thần của Ai cập</a:t>
            </a:r>
            <a:endParaRPr kumimoji="0" lang="en-US" sz="3600" i="0">
              <a:solidFill>
                <a:srgbClr val="000000"/>
              </a:solidFill>
              <a:effectLst>
                <a:outerShdw blurRad="38100" dist="38100" dir="2700000" algn="tl">
                  <a:srgbClr val="DDDDDD"/>
                </a:outerShdw>
              </a:effectLst>
              <a:latin typeface="Arial Black" charset="0"/>
              <a:cs typeface="SimSun" charset="0"/>
            </a:endParaRPr>
          </a:p>
        </p:txBody>
      </p:sp>
      <p:sp>
        <p:nvSpPr>
          <p:cNvPr id="108549" name="Text Box 1088"/>
          <p:cNvSpPr txBox="1">
            <a:spLocks noChangeArrowheads="1"/>
          </p:cNvSpPr>
          <p:nvPr/>
        </p:nvSpPr>
        <p:spPr bwMode="auto">
          <a:xfrm>
            <a:off x="-92075" y="728663"/>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197697" name="Text Box 1089"/>
          <p:cNvSpPr txBox="1">
            <a:spLocks noChangeArrowheads="1"/>
          </p:cNvSpPr>
          <p:nvPr/>
        </p:nvSpPr>
        <p:spPr bwMode="auto">
          <a:xfrm>
            <a:off x="287338" y="779463"/>
            <a:ext cx="7485062" cy="304800"/>
          </a:xfrm>
          <a:prstGeom prst="rect">
            <a:avLst/>
          </a:prstGeom>
          <a:noFill/>
          <a:ln w="9525">
            <a:noFill/>
            <a:miter lim="800000"/>
            <a:headEnd/>
            <a:tailEnd/>
          </a:ln>
          <a:effectLst/>
        </p:spPr>
        <p:txBody>
          <a:bodyPr wrap="none">
            <a:spAutoFit/>
          </a:bodyPr>
          <a:lstStyle/>
          <a:p>
            <a:pPr>
              <a:defRPr/>
            </a:pPr>
            <a:r>
              <a:rPr lang="en-US" altLang="zh-CN" sz="1400">
                <a:solidFill>
                  <a:schemeClr val="bg1"/>
                </a:solidFill>
                <a:effectLst>
                  <a:outerShdw blurRad="38100" dist="38100" dir="2700000" algn="tl">
                    <a:srgbClr val="000000"/>
                  </a:outerShdw>
                </a:effectLst>
                <a:latin typeface="Arial Black" pitchFamily="34" charset="0"/>
                <a:ea typeface="SimSun" pitchFamily="2" charset="-128"/>
                <a:cs typeface="+mn-cs"/>
              </a:rPr>
              <a:t>John H. Walton, </a:t>
            </a:r>
            <a:r>
              <a:rPr lang="en-US" altLang="zh-CN" sz="1400" i="1">
                <a:solidFill>
                  <a:schemeClr val="bg1"/>
                </a:solidFill>
                <a:effectLst>
                  <a:outerShdw blurRad="38100" dist="38100" dir="2700000" algn="tl">
                    <a:srgbClr val="000000"/>
                  </a:outerShdw>
                </a:effectLst>
                <a:latin typeface="Arial Black" pitchFamily="34" charset="0"/>
                <a:ea typeface="SimSun" pitchFamily="2" charset="-128"/>
                <a:cs typeface="+mn-cs"/>
              </a:rPr>
              <a:t>Chronological and Background Charts of the OT</a:t>
            </a:r>
            <a:r>
              <a:rPr lang="en-US" altLang="zh-CN" sz="1400">
                <a:solidFill>
                  <a:schemeClr val="bg1"/>
                </a:solidFill>
                <a:effectLst>
                  <a:outerShdw blurRad="38100" dist="38100" dir="2700000" algn="tl">
                    <a:srgbClr val="000000"/>
                  </a:outerShdw>
                </a:effectLst>
                <a:latin typeface="Arial Black" pitchFamily="34" charset="0"/>
                <a:ea typeface="SimSun" pitchFamily="2" charset="-128"/>
                <a:cs typeface="+mn-cs"/>
              </a:rPr>
              <a:t>, 2d ed., 85</a:t>
            </a:r>
            <a:endParaRPr lang="en-US" sz="1400">
              <a:solidFill>
                <a:schemeClr val="bg1"/>
              </a:solidFill>
              <a:effectLst>
                <a:outerShdw blurRad="38100" dist="38100" dir="2700000" algn="tl">
                  <a:srgbClr val="000000"/>
                </a:outerShdw>
              </a:effectLst>
              <a:latin typeface="Arial Black" pitchFamily="34" charset="0"/>
              <a:ea typeface="SimSun" pitchFamily="2" charset="-128"/>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026" descr="Brow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pic>
        <p:nvPicPr>
          <p:cNvPr id="109570" name="Picture 1027" descr="OMSSO085"/>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914400" y="0"/>
            <a:ext cx="5365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3" name="Line 1029"/>
          <p:cNvSpPr>
            <a:spLocks noChangeShapeType="1"/>
          </p:cNvSpPr>
          <p:nvPr/>
        </p:nvSpPr>
        <p:spPr bwMode="auto">
          <a:xfrm>
            <a:off x="285750" y="2355850"/>
            <a:ext cx="8629650" cy="635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cs typeface="Geneva" charset="0"/>
            </a:endParaRPr>
          </a:p>
        </p:txBody>
      </p:sp>
      <p:sp>
        <p:nvSpPr>
          <p:cNvPr id="191494" name="Line 1030"/>
          <p:cNvSpPr>
            <a:spLocks noChangeShapeType="1"/>
          </p:cNvSpPr>
          <p:nvPr/>
        </p:nvSpPr>
        <p:spPr bwMode="auto">
          <a:xfrm>
            <a:off x="7010400" y="1828800"/>
            <a:ext cx="0" cy="464820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cs typeface="Geneva" charset="0"/>
            </a:endParaRPr>
          </a:p>
        </p:txBody>
      </p:sp>
      <p:sp>
        <p:nvSpPr>
          <p:cNvPr id="191495" name="Line 1031"/>
          <p:cNvSpPr>
            <a:spLocks noChangeShapeType="1"/>
          </p:cNvSpPr>
          <p:nvPr/>
        </p:nvSpPr>
        <p:spPr bwMode="auto">
          <a:xfrm>
            <a:off x="304800" y="3632200"/>
            <a:ext cx="8629650" cy="635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cs typeface="Geneva" charset="0"/>
            </a:endParaRPr>
          </a:p>
        </p:txBody>
      </p:sp>
      <p:sp>
        <p:nvSpPr>
          <p:cNvPr id="191496" name="Line 1032"/>
          <p:cNvSpPr>
            <a:spLocks noChangeShapeType="1"/>
          </p:cNvSpPr>
          <p:nvPr/>
        </p:nvSpPr>
        <p:spPr bwMode="auto">
          <a:xfrm flipV="1">
            <a:off x="317500" y="4933950"/>
            <a:ext cx="8616950" cy="635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cs typeface="Geneva" charset="0"/>
            </a:endParaRPr>
          </a:p>
        </p:txBody>
      </p:sp>
      <p:sp>
        <p:nvSpPr>
          <p:cNvPr id="191497" name="Text Box 1033"/>
          <p:cNvSpPr txBox="1">
            <a:spLocks noChangeArrowheads="1"/>
          </p:cNvSpPr>
          <p:nvPr/>
        </p:nvSpPr>
        <p:spPr bwMode="auto">
          <a:xfrm>
            <a:off x="7086600" y="1828800"/>
            <a:ext cx="1828800" cy="5238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Geneva" charset="0"/>
              </a:defRPr>
            </a:lvl1pPr>
            <a:lvl2pPr marL="742950" indent="-285750" eaLnBrk="0" hangingPunct="0">
              <a:defRPr>
                <a:solidFill>
                  <a:schemeClr val="tx1"/>
                </a:solidFill>
                <a:latin typeface="Arial" charset="0"/>
                <a:ea typeface="Geneva" charset="0"/>
                <a:cs typeface="Geneva" charset="0"/>
              </a:defRPr>
            </a:lvl2pPr>
            <a:lvl3pPr marL="1143000" indent="-228600" eaLnBrk="0" hangingPunct="0">
              <a:defRPr>
                <a:solidFill>
                  <a:schemeClr val="tx1"/>
                </a:solidFill>
                <a:latin typeface="Arial" charset="0"/>
                <a:ea typeface="Geneva" charset="0"/>
                <a:cs typeface="Geneva" charset="0"/>
              </a:defRPr>
            </a:lvl3pPr>
            <a:lvl4pPr marL="1600200" indent="-228600" eaLnBrk="0" hangingPunct="0">
              <a:defRPr>
                <a:solidFill>
                  <a:schemeClr val="tx1"/>
                </a:solidFill>
                <a:latin typeface="Arial" charset="0"/>
                <a:ea typeface="Geneva" charset="0"/>
                <a:cs typeface="Geneva" charset="0"/>
              </a:defRPr>
            </a:lvl4pPr>
            <a:lvl5pPr marL="2057400" indent="-228600" eaLnBrk="0" hangingPunct="0">
              <a:defRPr>
                <a:solidFill>
                  <a:schemeClr val="tx1"/>
                </a:solidFill>
                <a:latin typeface="Arial" charset="0"/>
                <a:ea typeface="Geneva" charset="0"/>
                <a:cs typeface="Geneva" charset="0"/>
              </a:defRPr>
            </a:lvl5pPr>
            <a:lvl6pPr marL="2514600" indent="-228600" eaLnBrk="0" fontAlgn="base" hangingPunct="0">
              <a:spcBef>
                <a:spcPct val="0"/>
              </a:spcBef>
              <a:spcAft>
                <a:spcPct val="0"/>
              </a:spcAft>
              <a:defRPr>
                <a:solidFill>
                  <a:schemeClr val="tx1"/>
                </a:solidFill>
                <a:latin typeface="Arial" charset="0"/>
                <a:ea typeface="Geneva" charset="0"/>
                <a:cs typeface="Geneva" charset="0"/>
              </a:defRPr>
            </a:lvl6pPr>
            <a:lvl7pPr marL="2971800" indent="-228600" eaLnBrk="0" fontAlgn="base" hangingPunct="0">
              <a:spcBef>
                <a:spcPct val="0"/>
              </a:spcBef>
              <a:spcAft>
                <a:spcPct val="0"/>
              </a:spcAft>
              <a:defRPr>
                <a:solidFill>
                  <a:schemeClr val="tx1"/>
                </a:solidFill>
                <a:latin typeface="Arial" charset="0"/>
                <a:ea typeface="Geneva" charset="0"/>
                <a:cs typeface="Geneva" charset="0"/>
              </a:defRPr>
            </a:lvl7pPr>
            <a:lvl8pPr marL="3429000" indent="-228600" eaLnBrk="0" fontAlgn="base" hangingPunct="0">
              <a:spcBef>
                <a:spcPct val="0"/>
              </a:spcBef>
              <a:spcAft>
                <a:spcPct val="0"/>
              </a:spcAft>
              <a:defRPr>
                <a:solidFill>
                  <a:schemeClr val="tx1"/>
                </a:solidFill>
                <a:latin typeface="Arial" charset="0"/>
                <a:ea typeface="Geneva" charset="0"/>
                <a:cs typeface="Geneva" charset="0"/>
              </a:defRPr>
            </a:lvl8pPr>
            <a:lvl9pPr marL="3886200" indent="-228600" eaLnBrk="0" fontAlgn="base" hangingPunct="0">
              <a:spcBef>
                <a:spcPct val="0"/>
              </a:spcBef>
              <a:spcAft>
                <a:spcPct val="0"/>
              </a:spcAft>
              <a:defRPr>
                <a:solidFill>
                  <a:schemeClr val="tx1"/>
                </a:solidFill>
                <a:latin typeface="Arial" charset="0"/>
                <a:ea typeface="Geneva" charset="0"/>
                <a:cs typeface="Geneva" charset="0"/>
              </a:defRPr>
            </a:lvl9pPr>
          </a:lstStyle>
          <a:p>
            <a:pPr algn="ctr" eaLnBrk="1" hangingPunct="1">
              <a:spcBef>
                <a:spcPct val="50000"/>
              </a:spcBef>
              <a:defRPr/>
            </a:pPr>
            <a:r>
              <a:rPr lang="en-US" sz="2800" b="1">
                <a:solidFill>
                  <a:schemeClr val="bg1"/>
                </a:solidFill>
                <a:latin typeface="Times New Roman" charset="0"/>
              </a:rPr>
              <a:t>Địa điểm</a:t>
            </a:r>
          </a:p>
        </p:txBody>
      </p:sp>
      <p:sp>
        <p:nvSpPr>
          <p:cNvPr id="191498" name="Text Box 1034"/>
          <p:cNvSpPr txBox="1">
            <a:spLocks noChangeArrowheads="1"/>
          </p:cNvSpPr>
          <p:nvPr/>
        </p:nvSpPr>
        <p:spPr bwMode="auto">
          <a:xfrm>
            <a:off x="7239000" y="2514600"/>
            <a:ext cx="18288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Geneva" charset="0"/>
              </a:defRPr>
            </a:lvl1pPr>
            <a:lvl2pPr marL="742950" indent="-285750" eaLnBrk="0" hangingPunct="0">
              <a:defRPr>
                <a:solidFill>
                  <a:schemeClr val="tx1"/>
                </a:solidFill>
                <a:latin typeface="Arial" charset="0"/>
                <a:ea typeface="Geneva" charset="0"/>
                <a:cs typeface="Geneva" charset="0"/>
              </a:defRPr>
            </a:lvl2pPr>
            <a:lvl3pPr marL="1143000" indent="-228600" eaLnBrk="0" hangingPunct="0">
              <a:defRPr>
                <a:solidFill>
                  <a:schemeClr val="tx1"/>
                </a:solidFill>
                <a:latin typeface="Arial" charset="0"/>
                <a:ea typeface="Geneva" charset="0"/>
                <a:cs typeface="Geneva" charset="0"/>
              </a:defRPr>
            </a:lvl3pPr>
            <a:lvl4pPr marL="1600200" indent="-228600" eaLnBrk="0" hangingPunct="0">
              <a:defRPr>
                <a:solidFill>
                  <a:schemeClr val="tx1"/>
                </a:solidFill>
                <a:latin typeface="Arial" charset="0"/>
                <a:ea typeface="Geneva" charset="0"/>
                <a:cs typeface="Geneva" charset="0"/>
              </a:defRPr>
            </a:lvl4pPr>
            <a:lvl5pPr marL="2057400" indent="-228600" eaLnBrk="0" hangingPunct="0">
              <a:defRPr>
                <a:solidFill>
                  <a:schemeClr val="tx1"/>
                </a:solidFill>
                <a:latin typeface="Arial" charset="0"/>
                <a:ea typeface="Geneva" charset="0"/>
                <a:cs typeface="Geneva" charset="0"/>
              </a:defRPr>
            </a:lvl5pPr>
            <a:lvl6pPr marL="2514600" indent="-228600" eaLnBrk="0" fontAlgn="base" hangingPunct="0">
              <a:spcBef>
                <a:spcPct val="0"/>
              </a:spcBef>
              <a:spcAft>
                <a:spcPct val="0"/>
              </a:spcAft>
              <a:defRPr>
                <a:solidFill>
                  <a:schemeClr val="tx1"/>
                </a:solidFill>
                <a:latin typeface="Arial" charset="0"/>
                <a:ea typeface="Geneva" charset="0"/>
                <a:cs typeface="Geneva" charset="0"/>
              </a:defRPr>
            </a:lvl6pPr>
            <a:lvl7pPr marL="2971800" indent="-228600" eaLnBrk="0" fontAlgn="base" hangingPunct="0">
              <a:spcBef>
                <a:spcPct val="0"/>
              </a:spcBef>
              <a:spcAft>
                <a:spcPct val="0"/>
              </a:spcAft>
              <a:defRPr>
                <a:solidFill>
                  <a:schemeClr val="tx1"/>
                </a:solidFill>
                <a:latin typeface="Arial" charset="0"/>
                <a:ea typeface="Geneva" charset="0"/>
                <a:cs typeface="Geneva" charset="0"/>
              </a:defRPr>
            </a:lvl7pPr>
            <a:lvl8pPr marL="3429000" indent="-228600" eaLnBrk="0" fontAlgn="base" hangingPunct="0">
              <a:spcBef>
                <a:spcPct val="0"/>
              </a:spcBef>
              <a:spcAft>
                <a:spcPct val="0"/>
              </a:spcAft>
              <a:defRPr>
                <a:solidFill>
                  <a:schemeClr val="tx1"/>
                </a:solidFill>
                <a:latin typeface="Arial" charset="0"/>
                <a:ea typeface="Geneva" charset="0"/>
                <a:cs typeface="Geneva" charset="0"/>
              </a:defRPr>
            </a:lvl8pPr>
            <a:lvl9pPr marL="3886200" indent="-228600" eaLnBrk="0" fontAlgn="base" hangingPunct="0">
              <a:spcBef>
                <a:spcPct val="0"/>
              </a:spcBef>
              <a:spcAft>
                <a:spcPct val="0"/>
              </a:spcAft>
              <a:defRPr>
                <a:solidFill>
                  <a:schemeClr val="tx1"/>
                </a:solidFill>
                <a:latin typeface="Arial" charset="0"/>
                <a:ea typeface="Geneva" charset="0"/>
                <a:cs typeface="Geneva" charset="0"/>
              </a:defRPr>
            </a:lvl9pPr>
          </a:lstStyle>
          <a:p>
            <a:pPr algn="ctr" eaLnBrk="1" hangingPunct="1">
              <a:spcBef>
                <a:spcPct val="50000"/>
              </a:spcBef>
              <a:defRPr/>
            </a:pPr>
            <a:r>
              <a:rPr lang="en-US" sz="3200" b="1">
                <a:solidFill>
                  <a:schemeClr val="bg1"/>
                </a:solidFill>
                <a:latin typeface="Times New Roman" charset="0"/>
              </a:rPr>
              <a:t>Ai cập</a:t>
            </a:r>
          </a:p>
        </p:txBody>
      </p:sp>
      <p:sp>
        <p:nvSpPr>
          <p:cNvPr id="191499" name="Text Box 1035"/>
          <p:cNvSpPr txBox="1">
            <a:spLocks noChangeArrowheads="1"/>
          </p:cNvSpPr>
          <p:nvPr/>
        </p:nvSpPr>
        <p:spPr bwMode="auto">
          <a:xfrm>
            <a:off x="7239000" y="3733800"/>
            <a:ext cx="18288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defRPr/>
            </a:pPr>
            <a:r>
              <a:rPr lang="en-US" sz="3200" b="1" dirty="0" err="1">
                <a:solidFill>
                  <a:schemeClr val="bg1"/>
                </a:solidFill>
                <a:latin typeface="Times New Roman" pitchFamily="-128" charset="0"/>
                <a:ea typeface="+mn-ea"/>
                <a:cs typeface="+mn-cs"/>
              </a:rPr>
              <a:t>Madian</a:t>
            </a:r>
            <a:endParaRPr lang="en-US" sz="3200" b="1" dirty="0">
              <a:solidFill>
                <a:schemeClr val="bg1"/>
              </a:solidFill>
              <a:latin typeface="Times New Roman" pitchFamily="-128" charset="0"/>
              <a:ea typeface="+mn-ea"/>
              <a:cs typeface="+mn-cs"/>
            </a:endParaRPr>
          </a:p>
        </p:txBody>
      </p:sp>
      <p:sp>
        <p:nvSpPr>
          <p:cNvPr id="191500" name="Text Box 1036"/>
          <p:cNvSpPr txBox="1">
            <a:spLocks noChangeArrowheads="1"/>
          </p:cNvSpPr>
          <p:nvPr/>
        </p:nvSpPr>
        <p:spPr bwMode="auto">
          <a:xfrm>
            <a:off x="7086600" y="5037138"/>
            <a:ext cx="2133600" cy="1816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Geneva" charset="0"/>
              </a:defRPr>
            </a:lvl1pPr>
            <a:lvl2pPr marL="742950" indent="-285750" eaLnBrk="0" hangingPunct="0">
              <a:defRPr>
                <a:solidFill>
                  <a:schemeClr val="tx1"/>
                </a:solidFill>
                <a:latin typeface="Arial" charset="0"/>
                <a:ea typeface="Geneva" charset="0"/>
                <a:cs typeface="Geneva" charset="0"/>
              </a:defRPr>
            </a:lvl2pPr>
            <a:lvl3pPr marL="1143000" indent="-228600" eaLnBrk="0" hangingPunct="0">
              <a:defRPr>
                <a:solidFill>
                  <a:schemeClr val="tx1"/>
                </a:solidFill>
                <a:latin typeface="Arial" charset="0"/>
                <a:ea typeface="Geneva" charset="0"/>
                <a:cs typeface="Geneva" charset="0"/>
              </a:defRPr>
            </a:lvl3pPr>
            <a:lvl4pPr marL="1600200" indent="-228600" eaLnBrk="0" hangingPunct="0">
              <a:defRPr>
                <a:solidFill>
                  <a:schemeClr val="tx1"/>
                </a:solidFill>
                <a:latin typeface="Arial" charset="0"/>
                <a:ea typeface="Geneva" charset="0"/>
                <a:cs typeface="Geneva" charset="0"/>
              </a:defRPr>
            </a:lvl4pPr>
            <a:lvl5pPr marL="2057400" indent="-228600" eaLnBrk="0" hangingPunct="0">
              <a:defRPr>
                <a:solidFill>
                  <a:schemeClr val="tx1"/>
                </a:solidFill>
                <a:latin typeface="Arial" charset="0"/>
                <a:ea typeface="Geneva" charset="0"/>
                <a:cs typeface="Geneva" charset="0"/>
              </a:defRPr>
            </a:lvl5pPr>
            <a:lvl6pPr marL="2514600" indent="-228600" eaLnBrk="0" fontAlgn="base" hangingPunct="0">
              <a:spcBef>
                <a:spcPct val="0"/>
              </a:spcBef>
              <a:spcAft>
                <a:spcPct val="0"/>
              </a:spcAft>
              <a:defRPr>
                <a:solidFill>
                  <a:schemeClr val="tx1"/>
                </a:solidFill>
                <a:latin typeface="Arial" charset="0"/>
                <a:ea typeface="Geneva" charset="0"/>
                <a:cs typeface="Geneva" charset="0"/>
              </a:defRPr>
            </a:lvl6pPr>
            <a:lvl7pPr marL="2971800" indent="-228600" eaLnBrk="0" fontAlgn="base" hangingPunct="0">
              <a:spcBef>
                <a:spcPct val="0"/>
              </a:spcBef>
              <a:spcAft>
                <a:spcPct val="0"/>
              </a:spcAft>
              <a:defRPr>
                <a:solidFill>
                  <a:schemeClr val="tx1"/>
                </a:solidFill>
                <a:latin typeface="Arial" charset="0"/>
                <a:ea typeface="Geneva" charset="0"/>
                <a:cs typeface="Geneva" charset="0"/>
              </a:defRPr>
            </a:lvl7pPr>
            <a:lvl8pPr marL="3429000" indent="-228600" eaLnBrk="0" fontAlgn="base" hangingPunct="0">
              <a:spcBef>
                <a:spcPct val="0"/>
              </a:spcBef>
              <a:spcAft>
                <a:spcPct val="0"/>
              </a:spcAft>
              <a:defRPr>
                <a:solidFill>
                  <a:schemeClr val="tx1"/>
                </a:solidFill>
                <a:latin typeface="Arial" charset="0"/>
                <a:ea typeface="Geneva" charset="0"/>
                <a:cs typeface="Geneva" charset="0"/>
              </a:defRPr>
            </a:lvl8pPr>
            <a:lvl9pPr marL="3886200" indent="-228600" eaLnBrk="0" fontAlgn="base" hangingPunct="0">
              <a:spcBef>
                <a:spcPct val="0"/>
              </a:spcBef>
              <a:spcAft>
                <a:spcPct val="0"/>
              </a:spcAft>
              <a:defRPr>
                <a:solidFill>
                  <a:schemeClr val="tx1"/>
                </a:solidFill>
                <a:latin typeface="Arial" charset="0"/>
                <a:ea typeface="Geneva" charset="0"/>
                <a:cs typeface="Geneva" charset="0"/>
              </a:defRPr>
            </a:lvl9pPr>
          </a:lstStyle>
          <a:p>
            <a:pPr algn="ctr" eaLnBrk="1" hangingPunct="1">
              <a:spcBef>
                <a:spcPct val="50000"/>
              </a:spcBef>
              <a:defRPr/>
            </a:pPr>
            <a:r>
              <a:rPr lang="en-US" sz="3200" b="1">
                <a:solidFill>
                  <a:schemeClr val="bg1"/>
                </a:solidFill>
                <a:latin typeface="Times New Roman" charset="0"/>
              </a:rPr>
              <a:t>Madian </a:t>
            </a:r>
          </a:p>
          <a:p>
            <a:pPr algn="ctr" eaLnBrk="1" hangingPunct="1">
              <a:spcBef>
                <a:spcPct val="50000"/>
              </a:spcBef>
              <a:defRPr/>
            </a:pPr>
            <a:r>
              <a:rPr lang="en-US" sz="3200" b="1">
                <a:solidFill>
                  <a:schemeClr val="bg1"/>
                </a:solidFill>
                <a:latin typeface="Times New Roman" charset="0"/>
              </a:rPr>
              <a:t> Ai cập  Đồng vắng</a:t>
            </a:r>
            <a:endParaRPr lang="en-US" sz="2800" b="1">
              <a:solidFill>
                <a:schemeClr val="bg1"/>
              </a:solidFill>
              <a:latin typeface="Times New Roman" charset="0"/>
            </a:endParaRPr>
          </a:p>
        </p:txBody>
      </p:sp>
      <p:sp>
        <p:nvSpPr>
          <p:cNvPr id="191501" name="Text Box 1037"/>
          <p:cNvSpPr txBox="1">
            <a:spLocks noChangeArrowheads="1"/>
          </p:cNvSpPr>
          <p:nvPr/>
        </p:nvSpPr>
        <p:spPr bwMode="auto">
          <a:xfrm>
            <a:off x="4991100" y="1828800"/>
            <a:ext cx="1828800" cy="5238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Geneva" charset="0"/>
              </a:defRPr>
            </a:lvl1pPr>
            <a:lvl2pPr marL="742950" indent="-285750" eaLnBrk="0" hangingPunct="0">
              <a:defRPr>
                <a:solidFill>
                  <a:schemeClr val="tx1"/>
                </a:solidFill>
                <a:latin typeface="Arial" charset="0"/>
                <a:ea typeface="Geneva" charset="0"/>
                <a:cs typeface="Geneva" charset="0"/>
              </a:defRPr>
            </a:lvl2pPr>
            <a:lvl3pPr marL="1143000" indent="-228600" eaLnBrk="0" hangingPunct="0">
              <a:defRPr>
                <a:solidFill>
                  <a:schemeClr val="tx1"/>
                </a:solidFill>
                <a:latin typeface="Arial" charset="0"/>
                <a:ea typeface="Geneva" charset="0"/>
                <a:cs typeface="Geneva" charset="0"/>
              </a:defRPr>
            </a:lvl3pPr>
            <a:lvl4pPr marL="1600200" indent="-228600" eaLnBrk="0" hangingPunct="0">
              <a:defRPr>
                <a:solidFill>
                  <a:schemeClr val="tx1"/>
                </a:solidFill>
                <a:latin typeface="Arial" charset="0"/>
                <a:ea typeface="Geneva" charset="0"/>
                <a:cs typeface="Geneva" charset="0"/>
              </a:defRPr>
            </a:lvl4pPr>
            <a:lvl5pPr marL="2057400" indent="-228600" eaLnBrk="0" hangingPunct="0">
              <a:defRPr>
                <a:solidFill>
                  <a:schemeClr val="tx1"/>
                </a:solidFill>
                <a:latin typeface="Arial" charset="0"/>
                <a:ea typeface="Geneva" charset="0"/>
                <a:cs typeface="Geneva" charset="0"/>
              </a:defRPr>
            </a:lvl5pPr>
            <a:lvl6pPr marL="2514600" indent="-228600" eaLnBrk="0" fontAlgn="base" hangingPunct="0">
              <a:spcBef>
                <a:spcPct val="0"/>
              </a:spcBef>
              <a:spcAft>
                <a:spcPct val="0"/>
              </a:spcAft>
              <a:defRPr>
                <a:solidFill>
                  <a:schemeClr val="tx1"/>
                </a:solidFill>
                <a:latin typeface="Arial" charset="0"/>
                <a:ea typeface="Geneva" charset="0"/>
                <a:cs typeface="Geneva" charset="0"/>
              </a:defRPr>
            </a:lvl6pPr>
            <a:lvl7pPr marL="2971800" indent="-228600" eaLnBrk="0" fontAlgn="base" hangingPunct="0">
              <a:spcBef>
                <a:spcPct val="0"/>
              </a:spcBef>
              <a:spcAft>
                <a:spcPct val="0"/>
              </a:spcAft>
              <a:defRPr>
                <a:solidFill>
                  <a:schemeClr val="tx1"/>
                </a:solidFill>
                <a:latin typeface="Arial" charset="0"/>
                <a:ea typeface="Geneva" charset="0"/>
                <a:cs typeface="Geneva" charset="0"/>
              </a:defRPr>
            </a:lvl7pPr>
            <a:lvl8pPr marL="3429000" indent="-228600" eaLnBrk="0" fontAlgn="base" hangingPunct="0">
              <a:spcBef>
                <a:spcPct val="0"/>
              </a:spcBef>
              <a:spcAft>
                <a:spcPct val="0"/>
              </a:spcAft>
              <a:defRPr>
                <a:solidFill>
                  <a:schemeClr val="tx1"/>
                </a:solidFill>
                <a:latin typeface="Arial" charset="0"/>
                <a:ea typeface="Geneva" charset="0"/>
                <a:cs typeface="Geneva" charset="0"/>
              </a:defRPr>
            </a:lvl8pPr>
            <a:lvl9pPr marL="3886200" indent="-228600" eaLnBrk="0" fontAlgn="base" hangingPunct="0">
              <a:spcBef>
                <a:spcPct val="0"/>
              </a:spcBef>
              <a:spcAft>
                <a:spcPct val="0"/>
              </a:spcAft>
              <a:defRPr>
                <a:solidFill>
                  <a:schemeClr val="tx1"/>
                </a:solidFill>
                <a:latin typeface="Arial" charset="0"/>
                <a:ea typeface="Geneva" charset="0"/>
                <a:cs typeface="Geneva" charset="0"/>
              </a:defRPr>
            </a:lvl9pPr>
          </a:lstStyle>
          <a:p>
            <a:pPr algn="ctr" eaLnBrk="1" hangingPunct="1">
              <a:spcBef>
                <a:spcPct val="50000"/>
              </a:spcBef>
              <a:defRPr/>
            </a:pPr>
            <a:r>
              <a:rPr lang="en-US" sz="2800" b="1">
                <a:solidFill>
                  <a:schemeClr val="bg1"/>
                </a:solidFill>
                <a:latin typeface="Times New Roman" charset="0"/>
              </a:rPr>
              <a:t>Thời gian</a:t>
            </a:r>
          </a:p>
        </p:txBody>
      </p:sp>
      <p:sp>
        <p:nvSpPr>
          <p:cNvPr id="191502" name="Text Box 1038"/>
          <p:cNvSpPr txBox="1">
            <a:spLocks noChangeArrowheads="1"/>
          </p:cNvSpPr>
          <p:nvPr/>
        </p:nvSpPr>
        <p:spPr bwMode="auto">
          <a:xfrm>
            <a:off x="4876800" y="2514600"/>
            <a:ext cx="2057400" cy="10668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n-US" sz="3200" b="1" dirty="0">
                <a:solidFill>
                  <a:schemeClr val="bg1"/>
                </a:solidFill>
                <a:latin typeface="Times New Roman" pitchFamily="-128" charset="0"/>
                <a:ea typeface="Times New Roman" pitchFamily="-128" charset="0"/>
                <a:cs typeface="Times New Roman" pitchFamily="-128" charset="0"/>
              </a:rPr>
              <a:t>1525-1485 T.C.</a:t>
            </a:r>
          </a:p>
        </p:txBody>
      </p:sp>
      <p:sp>
        <p:nvSpPr>
          <p:cNvPr id="191503" name="Text Box 1039"/>
          <p:cNvSpPr txBox="1">
            <a:spLocks noChangeArrowheads="1"/>
          </p:cNvSpPr>
          <p:nvPr/>
        </p:nvSpPr>
        <p:spPr bwMode="auto">
          <a:xfrm>
            <a:off x="4800600" y="3733800"/>
            <a:ext cx="2209800" cy="10668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n-US" sz="3200" b="1" dirty="0">
                <a:solidFill>
                  <a:schemeClr val="bg1"/>
                </a:solidFill>
                <a:latin typeface="Times New Roman" pitchFamily="-128" charset="0"/>
                <a:ea typeface="Times New Roman" pitchFamily="-128" charset="0"/>
                <a:cs typeface="Times New Roman" pitchFamily="-128" charset="0"/>
              </a:rPr>
              <a:t>1485-1445 T.C.</a:t>
            </a:r>
          </a:p>
        </p:txBody>
      </p:sp>
      <p:sp>
        <p:nvSpPr>
          <p:cNvPr id="191504" name="Text Box 1040"/>
          <p:cNvSpPr txBox="1">
            <a:spLocks noChangeArrowheads="1"/>
          </p:cNvSpPr>
          <p:nvPr/>
        </p:nvSpPr>
        <p:spPr bwMode="auto">
          <a:xfrm>
            <a:off x="4876800" y="5037138"/>
            <a:ext cx="2057400" cy="10668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defRPr/>
            </a:pPr>
            <a:r>
              <a:rPr lang="en-US" sz="3200" b="1" dirty="0">
                <a:solidFill>
                  <a:schemeClr val="bg1"/>
                </a:solidFill>
                <a:latin typeface="Times New Roman" pitchFamily="-128" charset="0"/>
                <a:ea typeface="Times New Roman" pitchFamily="-128" charset="0"/>
                <a:cs typeface="Times New Roman" pitchFamily="-128" charset="0"/>
              </a:rPr>
              <a:t>1445-1405 T.C.</a:t>
            </a:r>
          </a:p>
        </p:txBody>
      </p:sp>
      <p:sp>
        <p:nvSpPr>
          <p:cNvPr id="191506" name="Text Box 1042"/>
          <p:cNvSpPr txBox="1">
            <a:spLocks noChangeArrowheads="1"/>
          </p:cNvSpPr>
          <p:nvPr/>
        </p:nvSpPr>
        <p:spPr bwMode="auto">
          <a:xfrm>
            <a:off x="2209800" y="2514600"/>
            <a:ext cx="2286000" cy="584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Geneva" charset="0"/>
              </a:defRPr>
            </a:lvl1pPr>
            <a:lvl2pPr marL="742950" indent="-285750" eaLnBrk="0" hangingPunct="0">
              <a:defRPr>
                <a:solidFill>
                  <a:schemeClr val="tx1"/>
                </a:solidFill>
                <a:latin typeface="Arial" charset="0"/>
                <a:ea typeface="Geneva" charset="0"/>
                <a:cs typeface="Geneva" charset="0"/>
              </a:defRPr>
            </a:lvl2pPr>
            <a:lvl3pPr marL="1143000" indent="-228600" eaLnBrk="0" hangingPunct="0">
              <a:defRPr>
                <a:solidFill>
                  <a:schemeClr val="tx1"/>
                </a:solidFill>
                <a:latin typeface="Arial" charset="0"/>
                <a:ea typeface="Geneva" charset="0"/>
                <a:cs typeface="Geneva" charset="0"/>
              </a:defRPr>
            </a:lvl3pPr>
            <a:lvl4pPr marL="1600200" indent="-228600" eaLnBrk="0" hangingPunct="0">
              <a:defRPr>
                <a:solidFill>
                  <a:schemeClr val="tx1"/>
                </a:solidFill>
                <a:latin typeface="Arial" charset="0"/>
                <a:ea typeface="Geneva" charset="0"/>
                <a:cs typeface="Geneva" charset="0"/>
              </a:defRPr>
            </a:lvl4pPr>
            <a:lvl5pPr marL="2057400" indent="-228600" eaLnBrk="0" hangingPunct="0">
              <a:defRPr>
                <a:solidFill>
                  <a:schemeClr val="tx1"/>
                </a:solidFill>
                <a:latin typeface="Arial" charset="0"/>
                <a:ea typeface="Geneva" charset="0"/>
                <a:cs typeface="Geneva" charset="0"/>
              </a:defRPr>
            </a:lvl5pPr>
            <a:lvl6pPr marL="2514600" indent="-228600" eaLnBrk="0" fontAlgn="base" hangingPunct="0">
              <a:spcBef>
                <a:spcPct val="0"/>
              </a:spcBef>
              <a:spcAft>
                <a:spcPct val="0"/>
              </a:spcAft>
              <a:defRPr>
                <a:solidFill>
                  <a:schemeClr val="tx1"/>
                </a:solidFill>
                <a:latin typeface="Arial" charset="0"/>
                <a:ea typeface="Geneva" charset="0"/>
                <a:cs typeface="Geneva" charset="0"/>
              </a:defRPr>
            </a:lvl6pPr>
            <a:lvl7pPr marL="2971800" indent="-228600" eaLnBrk="0" fontAlgn="base" hangingPunct="0">
              <a:spcBef>
                <a:spcPct val="0"/>
              </a:spcBef>
              <a:spcAft>
                <a:spcPct val="0"/>
              </a:spcAft>
              <a:defRPr>
                <a:solidFill>
                  <a:schemeClr val="tx1"/>
                </a:solidFill>
                <a:latin typeface="Arial" charset="0"/>
                <a:ea typeface="Geneva" charset="0"/>
                <a:cs typeface="Geneva" charset="0"/>
              </a:defRPr>
            </a:lvl7pPr>
            <a:lvl8pPr marL="3429000" indent="-228600" eaLnBrk="0" fontAlgn="base" hangingPunct="0">
              <a:spcBef>
                <a:spcPct val="0"/>
              </a:spcBef>
              <a:spcAft>
                <a:spcPct val="0"/>
              </a:spcAft>
              <a:defRPr>
                <a:solidFill>
                  <a:schemeClr val="tx1"/>
                </a:solidFill>
                <a:latin typeface="Arial" charset="0"/>
                <a:ea typeface="Geneva" charset="0"/>
                <a:cs typeface="Geneva" charset="0"/>
              </a:defRPr>
            </a:lvl8pPr>
            <a:lvl9pPr marL="3886200" indent="-228600" eaLnBrk="0" fontAlgn="base" hangingPunct="0">
              <a:spcBef>
                <a:spcPct val="0"/>
              </a:spcBef>
              <a:spcAft>
                <a:spcPct val="0"/>
              </a:spcAft>
              <a:defRPr>
                <a:solidFill>
                  <a:schemeClr val="tx1"/>
                </a:solidFill>
                <a:latin typeface="Arial" charset="0"/>
                <a:ea typeface="Geneva" charset="0"/>
                <a:cs typeface="Geneva" charset="0"/>
              </a:defRPr>
            </a:lvl9pPr>
          </a:lstStyle>
          <a:p>
            <a:pPr eaLnBrk="1" hangingPunct="1">
              <a:spcBef>
                <a:spcPct val="50000"/>
              </a:spcBef>
              <a:defRPr/>
            </a:pPr>
            <a:r>
              <a:rPr lang="en-US" sz="3200" b="1">
                <a:solidFill>
                  <a:schemeClr val="bg1"/>
                </a:solidFill>
                <a:latin typeface="Times New Roman" charset="0"/>
              </a:rPr>
              <a:t>Xuất 2:1-10</a:t>
            </a:r>
          </a:p>
        </p:txBody>
      </p:sp>
      <p:sp>
        <p:nvSpPr>
          <p:cNvPr id="191507" name="Text Box 1043"/>
          <p:cNvSpPr txBox="1">
            <a:spLocks noChangeArrowheads="1"/>
          </p:cNvSpPr>
          <p:nvPr/>
        </p:nvSpPr>
        <p:spPr bwMode="auto">
          <a:xfrm>
            <a:off x="2143125" y="3733800"/>
            <a:ext cx="2352675" cy="10779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Geneva" charset="0"/>
              </a:defRPr>
            </a:lvl1pPr>
            <a:lvl2pPr marL="742950" indent="-285750" eaLnBrk="0" hangingPunct="0">
              <a:defRPr>
                <a:solidFill>
                  <a:schemeClr val="tx1"/>
                </a:solidFill>
                <a:latin typeface="Arial" charset="0"/>
                <a:ea typeface="Geneva" charset="0"/>
                <a:cs typeface="Geneva" charset="0"/>
              </a:defRPr>
            </a:lvl2pPr>
            <a:lvl3pPr marL="1143000" indent="-228600" eaLnBrk="0" hangingPunct="0">
              <a:defRPr>
                <a:solidFill>
                  <a:schemeClr val="tx1"/>
                </a:solidFill>
                <a:latin typeface="Arial" charset="0"/>
                <a:ea typeface="Geneva" charset="0"/>
                <a:cs typeface="Geneva" charset="0"/>
              </a:defRPr>
            </a:lvl3pPr>
            <a:lvl4pPr marL="1600200" indent="-228600" eaLnBrk="0" hangingPunct="0">
              <a:defRPr>
                <a:solidFill>
                  <a:schemeClr val="tx1"/>
                </a:solidFill>
                <a:latin typeface="Arial" charset="0"/>
                <a:ea typeface="Geneva" charset="0"/>
                <a:cs typeface="Geneva" charset="0"/>
              </a:defRPr>
            </a:lvl4pPr>
            <a:lvl5pPr marL="2057400" indent="-228600" eaLnBrk="0" hangingPunct="0">
              <a:defRPr>
                <a:solidFill>
                  <a:schemeClr val="tx1"/>
                </a:solidFill>
                <a:latin typeface="Arial" charset="0"/>
                <a:ea typeface="Geneva" charset="0"/>
                <a:cs typeface="Geneva" charset="0"/>
              </a:defRPr>
            </a:lvl5pPr>
            <a:lvl6pPr marL="2514600" indent="-228600" eaLnBrk="0" fontAlgn="base" hangingPunct="0">
              <a:spcBef>
                <a:spcPct val="0"/>
              </a:spcBef>
              <a:spcAft>
                <a:spcPct val="0"/>
              </a:spcAft>
              <a:defRPr>
                <a:solidFill>
                  <a:schemeClr val="tx1"/>
                </a:solidFill>
                <a:latin typeface="Arial" charset="0"/>
                <a:ea typeface="Geneva" charset="0"/>
                <a:cs typeface="Geneva" charset="0"/>
              </a:defRPr>
            </a:lvl6pPr>
            <a:lvl7pPr marL="2971800" indent="-228600" eaLnBrk="0" fontAlgn="base" hangingPunct="0">
              <a:spcBef>
                <a:spcPct val="0"/>
              </a:spcBef>
              <a:spcAft>
                <a:spcPct val="0"/>
              </a:spcAft>
              <a:defRPr>
                <a:solidFill>
                  <a:schemeClr val="tx1"/>
                </a:solidFill>
                <a:latin typeface="Arial" charset="0"/>
                <a:ea typeface="Geneva" charset="0"/>
                <a:cs typeface="Geneva" charset="0"/>
              </a:defRPr>
            </a:lvl7pPr>
            <a:lvl8pPr marL="3429000" indent="-228600" eaLnBrk="0" fontAlgn="base" hangingPunct="0">
              <a:spcBef>
                <a:spcPct val="0"/>
              </a:spcBef>
              <a:spcAft>
                <a:spcPct val="0"/>
              </a:spcAft>
              <a:defRPr>
                <a:solidFill>
                  <a:schemeClr val="tx1"/>
                </a:solidFill>
                <a:latin typeface="Arial" charset="0"/>
                <a:ea typeface="Geneva" charset="0"/>
                <a:cs typeface="Geneva" charset="0"/>
              </a:defRPr>
            </a:lvl8pPr>
            <a:lvl9pPr marL="3886200" indent="-228600" eaLnBrk="0" fontAlgn="base" hangingPunct="0">
              <a:spcBef>
                <a:spcPct val="0"/>
              </a:spcBef>
              <a:spcAft>
                <a:spcPct val="0"/>
              </a:spcAft>
              <a:defRPr>
                <a:solidFill>
                  <a:schemeClr val="tx1"/>
                </a:solidFill>
                <a:latin typeface="Arial" charset="0"/>
                <a:ea typeface="Geneva" charset="0"/>
                <a:cs typeface="Geneva" charset="0"/>
              </a:defRPr>
            </a:lvl9pPr>
          </a:lstStyle>
          <a:p>
            <a:pPr algn="ctr" eaLnBrk="1" hangingPunct="1">
              <a:spcBef>
                <a:spcPct val="50000"/>
              </a:spcBef>
              <a:defRPr/>
            </a:pPr>
            <a:r>
              <a:rPr lang="en-US" sz="3200" b="1">
                <a:solidFill>
                  <a:schemeClr val="bg1"/>
                </a:solidFill>
                <a:latin typeface="Times New Roman" charset="0"/>
              </a:rPr>
              <a:t>Xuất 2:11-25</a:t>
            </a:r>
          </a:p>
        </p:txBody>
      </p:sp>
      <p:sp>
        <p:nvSpPr>
          <p:cNvPr id="191508" name="Text Box 1044"/>
          <p:cNvSpPr txBox="1">
            <a:spLocks noChangeArrowheads="1"/>
          </p:cNvSpPr>
          <p:nvPr/>
        </p:nvSpPr>
        <p:spPr bwMode="auto">
          <a:xfrm>
            <a:off x="2209800" y="5037138"/>
            <a:ext cx="2286000" cy="10668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Geneva" charset="0"/>
              </a:defRPr>
            </a:lvl1pPr>
            <a:lvl2pPr marL="742950" indent="-285750" eaLnBrk="0" hangingPunct="0">
              <a:defRPr>
                <a:solidFill>
                  <a:schemeClr val="tx1"/>
                </a:solidFill>
                <a:latin typeface="Arial" charset="0"/>
                <a:ea typeface="Geneva" charset="0"/>
                <a:cs typeface="Geneva" charset="0"/>
              </a:defRPr>
            </a:lvl2pPr>
            <a:lvl3pPr marL="1143000" indent="-228600" eaLnBrk="0" hangingPunct="0">
              <a:defRPr>
                <a:solidFill>
                  <a:schemeClr val="tx1"/>
                </a:solidFill>
                <a:latin typeface="Arial" charset="0"/>
                <a:ea typeface="Geneva" charset="0"/>
                <a:cs typeface="Geneva" charset="0"/>
              </a:defRPr>
            </a:lvl3pPr>
            <a:lvl4pPr marL="1600200" indent="-228600" eaLnBrk="0" hangingPunct="0">
              <a:defRPr>
                <a:solidFill>
                  <a:schemeClr val="tx1"/>
                </a:solidFill>
                <a:latin typeface="Arial" charset="0"/>
                <a:ea typeface="Geneva" charset="0"/>
                <a:cs typeface="Geneva" charset="0"/>
              </a:defRPr>
            </a:lvl4pPr>
            <a:lvl5pPr marL="2057400" indent="-228600" eaLnBrk="0" hangingPunct="0">
              <a:defRPr>
                <a:solidFill>
                  <a:schemeClr val="tx1"/>
                </a:solidFill>
                <a:latin typeface="Arial" charset="0"/>
                <a:ea typeface="Geneva" charset="0"/>
                <a:cs typeface="Geneva" charset="0"/>
              </a:defRPr>
            </a:lvl5pPr>
            <a:lvl6pPr marL="2514600" indent="-228600" eaLnBrk="0" fontAlgn="base" hangingPunct="0">
              <a:spcBef>
                <a:spcPct val="0"/>
              </a:spcBef>
              <a:spcAft>
                <a:spcPct val="0"/>
              </a:spcAft>
              <a:defRPr>
                <a:solidFill>
                  <a:schemeClr val="tx1"/>
                </a:solidFill>
                <a:latin typeface="Arial" charset="0"/>
                <a:ea typeface="Geneva" charset="0"/>
                <a:cs typeface="Geneva" charset="0"/>
              </a:defRPr>
            </a:lvl6pPr>
            <a:lvl7pPr marL="2971800" indent="-228600" eaLnBrk="0" fontAlgn="base" hangingPunct="0">
              <a:spcBef>
                <a:spcPct val="0"/>
              </a:spcBef>
              <a:spcAft>
                <a:spcPct val="0"/>
              </a:spcAft>
              <a:defRPr>
                <a:solidFill>
                  <a:schemeClr val="tx1"/>
                </a:solidFill>
                <a:latin typeface="Arial" charset="0"/>
                <a:ea typeface="Geneva" charset="0"/>
                <a:cs typeface="Geneva" charset="0"/>
              </a:defRPr>
            </a:lvl7pPr>
            <a:lvl8pPr marL="3429000" indent="-228600" eaLnBrk="0" fontAlgn="base" hangingPunct="0">
              <a:spcBef>
                <a:spcPct val="0"/>
              </a:spcBef>
              <a:spcAft>
                <a:spcPct val="0"/>
              </a:spcAft>
              <a:defRPr>
                <a:solidFill>
                  <a:schemeClr val="tx1"/>
                </a:solidFill>
                <a:latin typeface="Arial" charset="0"/>
                <a:ea typeface="Geneva" charset="0"/>
                <a:cs typeface="Geneva" charset="0"/>
              </a:defRPr>
            </a:lvl8pPr>
            <a:lvl9pPr marL="3886200" indent="-228600" eaLnBrk="0" fontAlgn="base" hangingPunct="0">
              <a:spcBef>
                <a:spcPct val="0"/>
              </a:spcBef>
              <a:spcAft>
                <a:spcPct val="0"/>
              </a:spcAft>
              <a:defRPr>
                <a:solidFill>
                  <a:schemeClr val="tx1"/>
                </a:solidFill>
                <a:latin typeface="Arial" charset="0"/>
                <a:ea typeface="Geneva" charset="0"/>
                <a:cs typeface="Geneva" charset="0"/>
              </a:defRPr>
            </a:lvl9pPr>
          </a:lstStyle>
          <a:p>
            <a:pPr algn="ctr" eaLnBrk="1" hangingPunct="1">
              <a:spcBef>
                <a:spcPct val="50000"/>
              </a:spcBef>
              <a:defRPr/>
            </a:pPr>
            <a:r>
              <a:rPr lang="en-US" sz="3200" b="1">
                <a:solidFill>
                  <a:schemeClr val="bg1"/>
                </a:solidFill>
                <a:latin typeface="Times New Roman" charset="0"/>
              </a:rPr>
              <a:t>Xuất 3:1-     Phục 34:8</a:t>
            </a:r>
          </a:p>
        </p:txBody>
      </p:sp>
      <p:sp>
        <p:nvSpPr>
          <p:cNvPr id="191509" name="Text Box 1045"/>
          <p:cNvSpPr txBox="1">
            <a:spLocks noChangeArrowheads="1"/>
          </p:cNvSpPr>
          <p:nvPr/>
        </p:nvSpPr>
        <p:spPr bwMode="auto">
          <a:xfrm>
            <a:off x="152400" y="1828800"/>
            <a:ext cx="1828800" cy="5238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Geneva" charset="0"/>
              </a:defRPr>
            </a:lvl1pPr>
            <a:lvl2pPr marL="742950" indent="-285750" eaLnBrk="0" hangingPunct="0">
              <a:defRPr>
                <a:solidFill>
                  <a:schemeClr val="tx1"/>
                </a:solidFill>
                <a:latin typeface="Arial" charset="0"/>
                <a:ea typeface="Geneva" charset="0"/>
                <a:cs typeface="Geneva" charset="0"/>
              </a:defRPr>
            </a:lvl2pPr>
            <a:lvl3pPr marL="1143000" indent="-228600" eaLnBrk="0" hangingPunct="0">
              <a:defRPr>
                <a:solidFill>
                  <a:schemeClr val="tx1"/>
                </a:solidFill>
                <a:latin typeface="Arial" charset="0"/>
                <a:ea typeface="Geneva" charset="0"/>
                <a:cs typeface="Geneva" charset="0"/>
              </a:defRPr>
            </a:lvl3pPr>
            <a:lvl4pPr marL="1600200" indent="-228600" eaLnBrk="0" hangingPunct="0">
              <a:defRPr>
                <a:solidFill>
                  <a:schemeClr val="tx1"/>
                </a:solidFill>
                <a:latin typeface="Arial" charset="0"/>
                <a:ea typeface="Geneva" charset="0"/>
                <a:cs typeface="Geneva" charset="0"/>
              </a:defRPr>
            </a:lvl4pPr>
            <a:lvl5pPr marL="2057400" indent="-228600" eaLnBrk="0" hangingPunct="0">
              <a:defRPr>
                <a:solidFill>
                  <a:schemeClr val="tx1"/>
                </a:solidFill>
                <a:latin typeface="Arial" charset="0"/>
                <a:ea typeface="Geneva" charset="0"/>
                <a:cs typeface="Geneva" charset="0"/>
              </a:defRPr>
            </a:lvl5pPr>
            <a:lvl6pPr marL="2514600" indent="-228600" eaLnBrk="0" fontAlgn="base" hangingPunct="0">
              <a:spcBef>
                <a:spcPct val="0"/>
              </a:spcBef>
              <a:spcAft>
                <a:spcPct val="0"/>
              </a:spcAft>
              <a:defRPr>
                <a:solidFill>
                  <a:schemeClr val="tx1"/>
                </a:solidFill>
                <a:latin typeface="Arial" charset="0"/>
                <a:ea typeface="Geneva" charset="0"/>
                <a:cs typeface="Geneva" charset="0"/>
              </a:defRPr>
            </a:lvl6pPr>
            <a:lvl7pPr marL="2971800" indent="-228600" eaLnBrk="0" fontAlgn="base" hangingPunct="0">
              <a:spcBef>
                <a:spcPct val="0"/>
              </a:spcBef>
              <a:spcAft>
                <a:spcPct val="0"/>
              </a:spcAft>
              <a:defRPr>
                <a:solidFill>
                  <a:schemeClr val="tx1"/>
                </a:solidFill>
                <a:latin typeface="Arial" charset="0"/>
                <a:ea typeface="Geneva" charset="0"/>
                <a:cs typeface="Geneva" charset="0"/>
              </a:defRPr>
            </a:lvl7pPr>
            <a:lvl8pPr marL="3429000" indent="-228600" eaLnBrk="0" fontAlgn="base" hangingPunct="0">
              <a:spcBef>
                <a:spcPct val="0"/>
              </a:spcBef>
              <a:spcAft>
                <a:spcPct val="0"/>
              </a:spcAft>
              <a:defRPr>
                <a:solidFill>
                  <a:schemeClr val="tx1"/>
                </a:solidFill>
                <a:latin typeface="Arial" charset="0"/>
                <a:ea typeface="Geneva" charset="0"/>
                <a:cs typeface="Geneva" charset="0"/>
              </a:defRPr>
            </a:lvl8pPr>
            <a:lvl9pPr marL="3886200" indent="-228600" eaLnBrk="0" fontAlgn="base" hangingPunct="0">
              <a:spcBef>
                <a:spcPct val="0"/>
              </a:spcBef>
              <a:spcAft>
                <a:spcPct val="0"/>
              </a:spcAft>
              <a:defRPr>
                <a:solidFill>
                  <a:schemeClr val="tx1"/>
                </a:solidFill>
                <a:latin typeface="Arial" charset="0"/>
                <a:ea typeface="Geneva" charset="0"/>
                <a:cs typeface="Geneva" charset="0"/>
              </a:defRPr>
            </a:lvl9pPr>
          </a:lstStyle>
          <a:p>
            <a:pPr algn="ctr" eaLnBrk="1" hangingPunct="1">
              <a:spcBef>
                <a:spcPct val="50000"/>
              </a:spcBef>
              <a:defRPr/>
            </a:pPr>
            <a:r>
              <a:rPr lang="en-US" sz="2800" b="1">
                <a:solidFill>
                  <a:schemeClr val="bg1"/>
                </a:solidFill>
                <a:latin typeface="Times New Roman" charset="0"/>
              </a:rPr>
              <a:t>Giai đoạn</a:t>
            </a:r>
          </a:p>
        </p:txBody>
      </p:sp>
      <p:sp>
        <p:nvSpPr>
          <p:cNvPr id="191510" name="Text Box 1046"/>
          <p:cNvSpPr txBox="1">
            <a:spLocks noChangeArrowheads="1"/>
          </p:cNvSpPr>
          <p:nvPr/>
        </p:nvSpPr>
        <p:spPr bwMode="auto">
          <a:xfrm>
            <a:off x="152400" y="2514600"/>
            <a:ext cx="2057400" cy="11382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Geneva" charset="0"/>
              </a:defRPr>
            </a:lvl1pPr>
            <a:lvl2pPr marL="742950" indent="-285750" eaLnBrk="0" hangingPunct="0">
              <a:defRPr>
                <a:solidFill>
                  <a:schemeClr val="tx1"/>
                </a:solidFill>
                <a:latin typeface="Arial" charset="0"/>
                <a:ea typeface="Geneva" charset="0"/>
                <a:cs typeface="Geneva" charset="0"/>
              </a:defRPr>
            </a:lvl2pPr>
            <a:lvl3pPr marL="1143000" indent="-228600" eaLnBrk="0" hangingPunct="0">
              <a:defRPr>
                <a:solidFill>
                  <a:schemeClr val="tx1"/>
                </a:solidFill>
                <a:latin typeface="Arial" charset="0"/>
                <a:ea typeface="Geneva" charset="0"/>
                <a:cs typeface="Geneva" charset="0"/>
              </a:defRPr>
            </a:lvl3pPr>
            <a:lvl4pPr marL="1600200" indent="-228600" eaLnBrk="0" hangingPunct="0">
              <a:defRPr>
                <a:solidFill>
                  <a:schemeClr val="tx1"/>
                </a:solidFill>
                <a:latin typeface="Arial" charset="0"/>
                <a:ea typeface="Geneva" charset="0"/>
                <a:cs typeface="Geneva" charset="0"/>
              </a:defRPr>
            </a:lvl4pPr>
            <a:lvl5pPr marL="2057400" indent="-228600" eaLnBrk="0" hangingPunct="0">
              <a:defRPr>
                <a:solidFill>
                  <a:schemeClr val="tx1"/>
                </a:solidFill>
                <a:latin typeface="Arial" charset="0"/>
                <a:ea typeface="Geneva" charset="0"/>
                <a:cs typeface="Geneva" charset="0"/>
              </a:defRPr>
            </a:lvl5pPr>
            <a:lvl6pPr marL="2514600" indent="-228600" eaLnBrk="0" fontAlgn="base" hangingPunct="0">
              <a:spcBef>
                <a:spcPct val="0"/>
              </a:spcBef>
              <a:spcAft>
                <a:spcPct val="0"/>
              </a:spcAft>
              <a:defRPr>
                <a:solidFill>
                  <a:schemeClr val="tx1"/>
                </a:solidFill>
                <a:latin typeface="Arial" charset="0"/>
                <a:ea typeface="Geneva" charset="0"/>
                <a:cs typeface="Geneva" charset="0"/>
              </a:defRPr>
            </a:lvl6pPr>
            <a:lvl7pPr marL="2971800" indent="-228600" eaLnBrk="0" fontAlgn="base" hangingPunct="0">
              <a:spcBef>
                <a:spcPct val="0"/>
              </a:spcBef>
              <a:spcAft>
                <a:spcPct val="0"/>
              </a:spcAft>
              <a:defRPr>
                <a:solidFill>
                  <a:schemeClr val="tx1"/>
                </a:solidFill>
                <a:latin typeface="Arial" charset="0"/>
                <a:ea typeface="Geneva" charset="0"/>
                <a:cs typeface="Geneva" charset="0"/>
              </a:defRPr>
            </a:lvl7pPr>
            <a:lvl8pPr marL="3429000" indent="-228600" eaLnBrk="0" fontAlgn="base" hangingPunct="0">
              <a:spcBef>
                <a:spcPct val="0"/>
              </a:spcBef>
              <a:spcAft>
                <a:spcPct val="0"/>
              </a:spcAft>
              <a:defRPr>
                <a:solidFill>
                  <a:schemeClr val="tx1"/>
                </a:solidFill>
                <a:latin typeface="Arial" charset="0"/>
                <a:ea typeface="Geneva" charset="0"/>
                <a:cs typeface="Geneva" charset="0"/>
              </a:defRPr>
            </a:lvl8pPr>
            <a:lvl9pPr marL="3886200" indent="-228600" eaLnBrk="0" fontAlgn="base" hangingPunct="0">
              <a:spcBef>
                <a:spcPct val="0"/>
              </a:spcBef>
              <a:spcAft>
                <a:spcPct val="0"/>
              </a:spcAft>
              <a:defRPr>
                <a:solidFill>
                  <a:schemeClr val="tx1"/>
                </a:solidFill>
                <a:latin typeface="Arial" charset="0"/>
                <a:ea typeface="Geneva" charset="0"/>
                <a:cs typeface="Geneva" charset="0"/>
              </a:defRPr>
            </a:lvl9pPr>
          </a:lstStyle>
          <a:p>
            <a:pPr algn="ctr" eaLnBrk="1" hangingPunct="1">
              <a:spcBef>
                <a:spcPct val="50000"/>
              </a:spcBef>
              <a:defRPr/>
            </a:pPr>
            <a:r>
              <a:rPr lang="en-US" sz="3200" b="1">
                <a:solidFill>
                  <a:schemeClr val="bg1"/>
                </a:solidFill>
                <a:latin typeface="Times New Roman" charset="0"/>
              </a:rPr>
              <a:t>40 năm </a:t>
            </a:r>
            <a:endParaRPr lang="en-US" sz="2400" b="1">
              <a:solidFill>
                <a:schemeClr val="bg1"/>
              </a:solidFill>
              <a:latin typeface="Times New Roman" charset="0"/>
            </a:endParaRPr>
          </a:p>
          <a:p>
            <a:pPr algn="ctr" eaLnBrk="1" hangingPunct="1">
              <a:spcBef>
                <a:spcPct val="50000"/>
              </a:spcBef>
              <a:defRPr/>
            </a:pPr>
            <a:r>
              <a:rPr lang="en-US" sz="2400" b="1">
                <a:solidFill>
                  <a:schemeClr val="bg1"/>
                </a:solidFill>
                <a:latin typeface="Times New Roman" charset="0"/>
              </a:rPr>
              <a:t>Hoàng tử</a:t>
            </a:r>
          </a:p>
        </p:txBody>
      </p:sp>
      <p:sp>
        <p:nvSpPr>
          <p:cNvPr id="191511" name="Text Box 1047"/>
          <p:cNvSpPr txBox="1">
            <a:spLocks noChangeArrowheads="1"/>
          </p:cNvSpPr>
          <p:nvPr/>
        </p:nvSpPr>
        <p:spPr bwMode="auto">
          <a:xfrm>
            <a:off x="190500" y="3733800"/>
            <a:ext cx="1981200" cy="9540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defRPr/>
            </a:pPr>
            <a:r>
              <a:rPr lang="en-US" sz="3200" b="1" dirty="0">
                <a:solidFill>
                  <a:schemeClr val="bg1"/>
                </a:solidFill>
                <a:latin typeface="Times New Roman" pitchFamily="-128" charset="0"/>
                <a:ea typeface="+mn-ea"/>
                <a:cs typeface="+mn-cs"/>
              </a:rPr>
              <a:t>40 </a:t>
            </a:r>
            <a:r>
              <a:rPr lang="en-US" sz="3200" b="1" dirty="0" err="1">
                <a:solidFill>
                  <a:schemeClr val="bg1"/>
                </a:solidFill>
                <a:latin typeface="Times New Roman" pitchFamily="-128" charset="0"/>
                <a:ea typeface="+mn-ea"/>
                <a:cs typeface="+mn-cs"/>
              </a:rPr>
              <a:t>năm</a:t>
            </a:r>
            <a:r>
              <a:rPr lang="en-US" sz="3200" b="1" dirty="0">
                <a:solidFill>
                  <a:schemeClr val="bg1"/>
                </a:solidFill>
                <a:latin typeface="Times New Roman" pitchFamily="-128" charset="0"/>
                <a:ea typeface="+mn-ea"/>
                <a:cs typeface="+mn-cs"/>
              </a:rPr>
              <a:t> </a:t>
            </a:r>
            <a:r>
              <a:rPr lang="en-US" sz="2400" b="1" dirty="0" err="1">
                <a:solidFill>
                  <a:schemeClr val="bg1"/>
                </a:solidFill>
                <a:latin typeface="Times New Roman" pitchFamily="-128" charset="0"/>
                <a:ea typeface="+mn-ea"/>
                <a:cs typeface="+mn-cs"/>
              </a:rPr>
              <a:t>Chăn</a:t>
            </a:r>
            <a:r>
              <a:rPr lang="en-US" sz="2400" b="1" dirty="0">
                <a:solidFill>
                  <a:schemeClr val="bg1"/>
                </a:solidFill>
                <a:latin typeface="Times New Roman" pitchFamily="-128" charset="0"/>
                <a:ea typeface="+mn-ea"/>
                <a:cs typeface="+mn-cs"/>
              </a:rPr>
              <a:t> </a:t>
            </a:r>
            <a:r>
              <a:rPr lang="en-US" sz="2400" b="1" dirty="0" err="1">
                <a:solidFill>
                  <a:schemeClr val="bg1"/>
                </a:solidFill>
                <a:latin typeface="Times New Roman" pitchFamily="-128" charset="0"/>
                <a:ea typeface="+mn-ea"/>
                <a:cs typeface="+mn-cs"/>
              </a:rPr>
              <a:t>chiên</a:t>
            </a:r>
            <a:endParaRPr lang="en-US" sz="2400" b="1" dirty="0">
              <a:solidFill>
                <a:schemeClr val="bg1"/>
              </a:solidFill>
              <a:latin typeface="Times New Roman" pitchFamily="-128" charset="0"/>
              <a:ea typeface="+mn-ea"/>
              <a:cs typeface="+mn-cs"/>
            </a:endParaRPr>
          </a:p>
        </p:txBody>
      </p:sp>
      <p:sp>
        <p:nvSpPr>
          <p:cNvPr id="191512" name="Text Box 1048"/>
          <p:cNvSpPr txBox="1">
            <a:spLocks noChangeArrowheads="1"/>
          </p:cNvSpPr>
          <p:nvPr/>
        </p:nvSpPr>
        <p:spPr bwMode="auto">
          <a:xfrm>
            <a:off x="266700" y="5037138"/>
            <a:ext cx="1828800" cy="10668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Geneva" charset="0"/>
              </a:defRPr>
            </a:lvl1pPr>
            <a:lvl2pPr marL="742950" indent="-285750" eaLnBrk="0" hangingPunct="0">
              <a:defRPr>
                <a:solidFill>
                  <a:schemeClr val="tx1"/>
                </a:solidFill>
                <a:latin typeface="Arial" charset="0"/>
                <a:ea typeface="Geneva" charset="0"/>
                <a:cs typeface="Geneva" charset="0"/>
              </a:defRPr>
            </a:lvl2pPr>
            <a:lvl3pPr marL="1143000" indent="-228600" eaLnBrk="0" hangingPunct="0">
              <a:defRPr>
                <a:solidFill>
                  <a:schemeClr val="tx1"/>
                </a:solidFill>
                <a:latin typeface="Arial" charset="0"/>
                <a:ea typeface="Geneva" charset="0"/>
                <a:cs typeface="Geneva" charset="0"/>
              </a:defRPr>
            </a:lvl3pPr>
            <a:lvl4pPr marL="1600200" indent="-228600" eaLnBrk="0" hangingPunct="0">
              <a:defRPr>
                <a:solidFill>
                  <a:schemeClr val="tx1"/>
                </a:solidFill>
                <a:latin typeface="Arial" charset="0"/>
                <a:ea typeface="Geneva" charset="0"/>
                <a:cs typeface="Geneva" charset="0"/>
              </a:defRPr>
            </a:lvl4pPr>
            <a:lvl5pPr marL="2057400" indent="-228600" eaLnBrk="0" hangingPunct="0">
              <a:defRPr>
                <a:solidFill>
                  <a:schemeClr val="tx1"/>
                </a:solidFill>
                <a:latin typeface="Arial" charset="0"/>
                <a:ea typeface="Geneva" charset="0"/>
                <a:cs typeface="Geneva" charset="0"/>
              </a:defRPr>
            </a:lvl5pPr>
            <a:lvl6pPr marL="2514600" indent="-228600" eaLnBrk="0" fontAlgn="base" hangingPunct="0">
              <a:spcBef>
                <a:spcPct val="0"/>
              </a:spcBef>
              <a:spcAft>
                <a:spcPct val="0"/>
              </a:spcAft>
              <a:defRPr>
                <a:solidFill>
                  <a:schemeClr val="tx1"/>
                </a:solidFill>
                <a:latin typeface="Arial" charset="0"/>
                <a:ea typeface="Geneva" charset="0"/>
                <a:cs typeface="Geneva" charset="0"/>
              </a:defRPr>
            </a:lvl6pPr>
            <a:lvl7pPr marL="2971800" indent="-228600" eaLnBrk="0" fontAlgn="base" hangingPunct="0">
              <a:spcBef>
                <a:spcPct val="0"/>
              </a:spcBef>
              <a:spcAft>
                <a:spcPct val="0"/>
              </a:spcAft>
              <a:defRPr>
                <a:solidFill>
                  <a:schemeClr val="tx1"/>
                </a:solidFill>
                <a:latin typeface="Arial" charset="0"/>
                <a:ea typeface="Geneva" charset="0"/>
                <a:cs typeface="Geneva" charset="0"/>
              </a:defRPr>
            </a:lvl7pPr>
            <a:lvl8pPr marL="3429000" indent="-228600" eaLnBrk="0" fontAlgn="base" hangingPunct="0">
              <a:spcBef>
                <a:spcPct val="0"/>
              </a:spcBef>
              <a:spcAft>
                <a:spcPct val="0"/>
              </a:spcAft>
              <a:defRPr>
                <a:solidFill>
                  <a:schemeClr val="tx1"/>
                </a:solidFill>
                <a:latin typeface="Arial" charset="0"/>
                <a:ea typeface="Geneva" charset="0"/>
                <a:cs typeface="Geneva" charset="0"/>
              </a:defRPr>
            </a:lvl8pPr>
            <a:lvl9pPr marL="3886200" indent="-228600" eaLnBrk="0" fontAlgn="base" hangingPunct="0">
              <a:spcBef>
                <a:spcPct val="0"/>
              </a:spcBef>
              <a:spcAft>
                <a:spcPct val="0"/>
              </a:spcAft>
              <a:defRPr>
                <a:solidFill>
                  <a:schemeClr val="tx1"/>
                </a:solidFill>
                <a:latin typeface="Arial" charset="0"/>
                <a:ea typeface="Geneva" charset="0"/>
                <a:cs typeface="Geneva" charset="0"/>
              </a:defRPr>
            </a:lvl9pPr>
          </a:lstStyle>
          <a:p>
            <a:pPr algn="ctr" eaLnBrk="1" hangingPunct="1">
              <a:spcBef>
                <a:spcPct val="50000"/>
              </a:spcBef>
              <a:defRPr/>
            </a:pPr>
            <a:r>
              <a:rPr lang="en-US" sz="3200" b="1">
                <a:solidFill>
                  <a:schemeClr val="bg1"/>
                </a:solidFill>
                <a:latin typeface="Times New Roman" charset="0"/>
              </a:rPr>
              <a:t>40 năm L</a:t>
            </a:r>
            <a:r>
              <a:rPr lang="en-US" sz="2400" b="1">
                <a:solidFill>
                  <a:schemeClr val="bg1"/>
                </a:solidFill>
                <a:latin typeface="Times New Roman" charset="0"/>
              </a:rPr>
              <a:t>ãnh đạo</a:t>
            </a:r>
          </a:p>
        </p:txBody>
      </p:sp>
      <p:sp>
        <p:nvSpPr>
          <p:cNvPr id="191513" name="Line 1049"/>
          <p:cNvSpPr>
            <a:spLocks noChangeShapeType="1"/>
          </p:cNvSpPr>
          <p:nvPr/>
        </p:nvSpPr>
        <p:spPr bwMode="auto">
          <a:xfrm>
            <a:off x="4495800" y="1828800"/>
            <a:ext cx="0" cy="464820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cs typeface="Geneva" charset="0"/>
            </a:endParaRPr>
          </a:p>
        </p:txBody>
      </p:sp>
      <p:sp>
        <p:nvSpPr>
          <p:cNvPr id="191514" name="Line 1050"/>
          <p:cNvSpPr>
            <a:spLocks noChangeShapeType="1"/>
          </p:cNvSpPr>
          <p:nvPr/>
        </p:nvSpPr>
        <p:spPr bwMode="auto">
          <a:xfrm>
            <a:off x="2133600" y="1828800"/>
            <a:ext cx="0" cy="464820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cs typeface="Geneva" charset="0"/>
            </a:endParaRPr>
          </a:p>
        </p:txBody>
      </p:sp>
      <p:sp>
        <p:nvSpPr>
          <p:cNvPr id="191515" name="Rectangle 1051"/>
          <p:cNvSpPr>
            <a:spLocks noGrp="1" noChangeArrowheads="1"/>
          </p:cNvSpPr>
          <p:nvPr>
            <p:ph type="title" idx="4294967295"/>
          </p:nvPr>
        </p:nvSpPr>
        <p:spPr>
          <a:xfrm>
            <a:off x="0" y="304800"/>
            <a:ext cx="7772400" cy="1143000"/>
          </a:xfrm>
        </p:spPr>
        <p:txBody>
          <a:bodyPr/>
          <a:lstStyle/>
          <a:p>
            <a:pPr algn="ctr">
              <a:defRPr/>
            </a:pPr>
            <a:r>
              <a:rPr lang="en-US">
                <a:latin typeface="Times New Roman" charset="0"/>
                <a:cs typeface="Geneva" charset="0"/>
              </a:rPr>
              <a:t>CUỘC ĐỜI MÔI SE</a:t>
            </a:r>
          </a:p>
        </p:txBody>
      </p:sp>
      <p:sp>
        <p:nvSpPr>
          <p:cNvPr id="109593" name="TextBox 26"/>
          <p:cNvSpPr txBox="1">
            <a:spLocks noChangeArrowheads="1"/>
          </p:cNvSpPr>
          <p:nvPr/>
        </p:nvSpPr>
        <p:spPr bwMode="auto">
          <a:xfrm>
            <a:off x="2214563" y="1857375"/>
            <a:ext cx="20669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chemeClr val="bg1"/>
                </a:solidFill>
                <a:latin typeface="Times New Roman" charset="0"/>
              </a:rPr>
              <a:t>Kinh Thánh</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1510"/>
                                        </p:tgtEl>
                                        <p:attrNameLst>
                                          <p:attrName>style.visibility</p:attrName>
                                        </p:attrNameLst>
                                      </p:cBhvr>
                                      <p:to>
                                        <p:strVal val="visible"/>
                                      </p:to>
                                    </p:set>
                                    <p:animEffect transition="in" filter="dissolve">
                                      <p:cBhvr>
                                        <p:cTn id="7" dur="500"/>
                                        <p:tgtEl>
                                          <p:spTgt spid="191510"/>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191506"/>
                                        </p:tgtEl>
                                        <p:attrNameLst>
                                          <p:attrName>style.visibility</p:attrName>
                                        </p:attrNameLst>
                                      </p:cBhvr>
                                      <p:to>
                                        <p:strVal val="visible"/>
                                      </p:to>
                                    </p:set>
                                    <p:animEffect transition="in" filter="dissolve">
                                      <p:cBhvr>
                                        <p:cTn id="11" dur="500"/>
                                        <p:tgtEl>
                                          <p:spTgt spid="191506"/>
                                        </p:tgtEl>
                                      </p:cBhvr>
                                    </p:animEffect>
                                  </p:childTnLst>
                                </p:cTn>
                              </p:par>
                            </p:childTnLst>
                          </p:cTn>
                        </p:par>
                        <p:par>
                          <p:cTn id="12" fill="hold" nodeType="afterGroup">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191502"/>
                                        </p:tgtEl>
                                        <p:attrNameLst>
                                          <p:attrName>style.visibility</p:attrName>
                                        </p:attrNameLst>
                                      </p:cBhvr>
                                      <p:to>
                                        <p:strVal val="visible"/>
                                      </p:to>
                                    </p:set>
                                    <p:animEffect transition="in" filter="dissolve">
                                      <p:cBhvr>
                                        <p:cTn id="15" dur="500"/>
                                        <p:tgtEl>
                                          <p:spTgt spid="191502"/>
                                        </p:tgtEl>
                                      </p:cBhvr>
                                    </p:animEffect>
                                  </p:childTnLst>
                                </p:cTn>
                              </p:par>
                            </p:childTnLst>
                          </p:cTn>
                        </p:par>
                        <p:par>
                          <p:cTn id="16" fill="hold" nodeType="afterGroup">
                            <p:stCondLst>
                              <p:cond delay="3500"/>
                            </p:stCondLst>
                            <p:childTnLst>
                              <p:par>
                                <p:cTn id="17" presetID="9" presetClass="entr" presetSubtype="0" fill="hold" grpId="0" nodeType="afterEffect">
                                  <p:stCondLst>
                                    <p:cond delay="1000"/>
                                  </p:stCondLst>
                                  <p:childTnLst>
                                    <p:set>
                                      <p:cBhvr>
                                        <p:cTn id="18" dur="1" fill="hold">
                                          <p:stCondLst>
                                            <p:cond delay="0"/>
                                          </p:stCondLst>
                                        </p:cTn>
                                        <p:tgtEl>
                                          <p:spTgt spid="191498"/>
                                        </p:tgtEl>
                                        <p:attrNameLst>
                                          <p:attrName>style.visibility</p:attrName>
                                        </p:attrNameLst>
                                      </p:cBhvr>
                                      <p:to>
                                        <p:strVal val="visible"/>
                                      </p:to>
                                    </p:set>
                                    <p:animEffect transition="in" filter="dissolve">
                                      <p:cBhvr>
                                        <p:cTn id="19" dur="500"/>
                                        <p:tgtEl>
                                          <p:spTgt spid="19149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91511"/>
                                        </p:tgtEl>
                                        <p:attrNameLst>
                                          <p:attrName>style.visibility</p:attrName>
                                        </p:attrNameLst>
                                      </p:cBhvr>
                                      <p:to>
                                        <p:strVal val="visible"/>
                                      </p:to>
                                    </p:set>
                                    <p:animEffect transition="in" filter="dissolve">
                                      <p:cBhvr>
                                        <p:cTn id="24" dur="500"/>
                                        <p:tgtEl>
                                          <p:spTgt spid="191511"/>
                                        </p:tgtEl>
                                      </p:cBhvr>
                                    </p:animEffect>
                                  </p:childTnLst>
                                </p:cTn>
                              </p:par>
                            </p:childTnLst>
                          </p:cTn>
                        </p:par>
                        <p:par>
                          <p:cTn id="25" fill="hold" nodeType="afterGroup">
                            <p:stCondLst>
                              <p:cond delay="500"/>
                            </p:stCondLst>
                            <p:childTnLst>
                              <p:par>
                                <p:cTn id="26" presetID="9" presetClass="entr" presetSubtype="0" fill="hold" grpId="0" nodeType="afterEffect">
                                  <p:stCondLst>
                                    <p:cond delay="1000"/>
                                  </p:stCondLst>
                                  <p:childTnLst>
                                    <p:set>
                                      <p:cBhvr>
                                        <p:cTn id="27" dur="1" fill="hold">
                                          <p:stCondLst>
                                            <p:cond delay="0"/>
                                          </p:stCondLst>
                                        </p:cTn>
                                        <p:tgtEl>
                                          <p:spTgt spid="191507"/>
                                        </p:tgtEl>
                                        <p:attrNameLst>
                                          <p:attrName>style.visibility</p:attrName>
                                        </p:attrNameLst>
                                      </p:cBhvr>
                                      <p:to>
                                        <p:strVal val="visible"/>
                                      </p:to>
                                    </p:set>
                                    <p:animEffect transition="in" filter="dissolve">
                                      <p:cBhvr>
                                        <p:cTn id="28" dur="500"/>
                                        <p:tgtEl>
                                          <p:spTgt spid="191507"/>
                                        </p:tgtEl>
                                      </p:cBhvr>
                                    </p:animEffect>
                                  </p:childTnLst>
                                </p:cTn>
                              </p:par>
                            </p:childTnLst>
                          </p:cTn>
                        </p:par>
                        <p:par>
                          <p:cTn id="29" fill="hold" nodeType="afterGroup">
                            <p:stCondLst>
                              <p:cond delay="2000"/>
                            </p:stCondLst>
                            <p:childTnLst>
                              <p:par>
                                <p:cTn id="30" presetID="9" presetClass="entr" presetSubtype="0" fill="hold" grpId="0" nodeType="afterEffect">
                                  <p:stCondLst>
                                    <p:cond delay="1000"/>
                                  </p:stCondLst>
                                  <p:childTnLst>
                                    <p:set>
                                      <p:cBhvr>
                                        <p:cTn id="31" dur="1" fill="hold">
                                          <p:stCondLst>
                                            <p:cond delay="0"/>
                                          </p:stCondLst>
                                        </p:cTn>
                                        <p:tgtEl>
                                          <p:spTgt spid="191503"/>
                                        </p:tgtEl>
                                        <p:attrNameLst>
                                          <p:attrName>style.visibility</p:attrName>
                                        </p:attrNameLst>
                                      </p:cBhvr>
                                      <p:to>
                                        <p:strVal val="visible"/>
                                      </p:to>
                                    </p:set>
                                    <p:animEffect transition="in" filter="dissolve">
                                      <p:cBhvr>
                                        <p:cTn id="32" dur="500"/>
                                        <p:tgtEl>
                                          <p:spTgt spid="191503"/>
                                        </p:tgtEl>
                                      </p:cBhvr>
                                    </p:animEffect>
                                  </p:childTnLst>
                                </p:cTn>
                              </p:par>
                            </p:childTnLst>
                          </p:cTn>
                        </p:par>
                        <p:par>
                          <p:cTn id="33" fill="hold" nodeType="afterGroup">
                            <p:stCondLst>
                              <p:cond delay="3500"/>
                            </p:stCondLst>
                            <p:childTnLst>
                              <p:par>
                                <p:cTn id="34" presetID="9" presetClass="entr" presetSubtype="0" fill="hold" grpId="0" nodeType="afterEffect">
                                  <p:stCondLst>
                                    <p:cond delay="1000"/>
                                  </p:stCondLst>
                                  <p:childTnLst>
                                    <p:set>
                                      <p:cBhvr>
                                        <p:cTn id="35" dur="1" fill="hold">
                                          <p:stCondLst>
                                            <p:cond delay="0"/>
                                          </p:stCondLst>
                                        </p:cTn>
                                        <p:tgtEl>
                                          <p:spTgt spid="191499"/>
                                        </p:tgtEl>
                                        <p:attrNameLst>
                                          <p:attrName>style.visibility</p:attrName>
                                        </p:attrNameLst>
                                      </p:cBhvr>
                                      <p:to>
                                        <p:strVal val="visible"/>
                                      </p:to>
                                    </p:set>
                                    <p:animEffect transition="in" filter="dissolve">
                                      <p:cBhvr>
                                        <p:cTn id="36" dur="500"/>
                                        <p:tgtEl>
                                          <p:spTgt spid="191499"/>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91512"/>
                                        </p:tgtEl>
                                        <p:attrNameLst>
                                          <p:attrName>style.visibility</p:attrName>
                                        </p:attrNameLst>
                                      </p:cBhvr>
                                      <p:to>
                                        <p:strVal val="visible"/>
                                      </p:to>
                                    </p:set>
                                    <p:animEffect transition="in" filter="dissolve">
                                      <p:cBhvr>
                                        <p:cTn id="41" dur="500"/>
                                        <p:tgtEl>
                                          <p:spTgt spid="191512"/>
                                        </p:tgtEl>
                                      </p:cBhvr>
                                    </p:animEffect>
                                  </p:childTnLst>
                                </p:cTn>
                              </p:par>
                            </p:childTnLst>
                          </p:cTn>
                        </p:par>
                        <p:par>
                          <p:cTn id="42" fill="hold" nodeType="afterGroup">
                            <p:stCondLst>
                              <p:cond delay="500"/>
                            </p:stCondLst>
                            <p:childTnLst>
                              <p:par>
                                <p:cTn id="43" presetID="9" presetClass="entr" presetSubtype="0" fill="hold" grpId="0" nodeType="afterEffect">
                                  <p:stCondLst>
                                    <p:cond delay="1000"/>
                                  </p:stCondLst>
                                  <p:childTnLst>
                                    <p:set>
                                      <p:cBhvr>
                                        <p:cTn id="44" dur="1" fill="hold">
                                          <p:stCondLst>
                                            <p:cond delay="0"/>
                                          </p:stCondLst>
                                        </p:cTn>
                                        <p:tgtEl>
                                          <p:spTgt spid="191508"/>
                                        </p:tgtEl>
                                        <p:attrNameLst>
                                          <p:attrName>style.visibility</p:attrName>
                                        </p:attrNameLst>
                                      </p:cBhvr>
                                      <p:to>
                                        <p:strVal val="visible"/>
                                      </p:to>
                                    </p:set>
                                    <p:animEffect transition="in" filter="dissolve">
                                      <p:cBhvr>
                                        <p:cTn id="45" dur="500"/>
                                        <p:tgtEl>
                                          <p:spTgt spid="191508"/>
                                        </p:tgtEl>
                                      </p:cBhvr>
                                    </p:animEffect>
                                  </p:childTnLst>
                                </p:cTn>
                              </p:par>
                            </p:childTnLst>
                          </p:cTn>
                        </p:par>
                        <p:par>
                          <p:cTn id="46" fill="hold" nodeType="afterGroup">
                            <p:stCondLst>
                              <p:cond delay="2000"/>
                            </p:stCondLst>
                            <p:childTnLst>
                              <p:par>
                                <p:cTn id="47" presetID="9" presetClass="entr" presetSubtype="0" fill="hold" grpId="0" nodeType="afterEffect">
                                  <p:stCondLst>
                                    <p:cond delay="1000"/>
                                  </p:stCondLst>
                                  <p:childTnLst>
                                    <p:set>
                                      <p:cBhvr>
                                        <p:cTn id="48" dur="1" fill="hold">
                                          <p:stCondLst>
                                            <p:cond delay="0"/>
                                          </p:stCondLst>
                                        </p:cTn>
                                        <p:tgtEl>
                                          <p:spTgt spid="191504"/>
                                        </p:tgtEl>
                                        <p:attrNameLst>
                                          <p:attrName>style.visibility</p:attrName>
                                        </p:attrNameLst>
                                      </p:cBhvr>
                                      <p:to>
                                        <p:strVal val="visible"/>
                                      </p:to>
                                    </p:set>
                                    <p:animEffect transition="in" filter="dissolve">
                                      <p:cBhvr>
                                        <p:cTn id="49" dur="500"/>
                                        <p:tgtEl>
                                          <p:spTgt spid="191504"/>
                                        </p:tgtEl>
                                      </p:cBhvr>
                                    </p:animEffect>
                                  </p:childTnLst>
                                </p:cTn>
                              </p:par>
                            </p:childTnLst>
                          </p:cTn>
                        </p:par>
                        <p:par>
                          <p:cTn id="50" fill="hold" nodeType="afterGroup">
                            <p:stCondLst>
                              <p:cond delay="3500"/>
                            </p:stCondLst>
                            <p:childTnLst>
                              <p:par>
                                <p:cTn id="51" presetID="9" presetClass="entr" presetSubtype="0" fill="hold" grpId="0" nodeType="afterEffect">
                                  <p:stCondLst>
                                    <p:cond delay="1000"/>
                                  </p:stCondLst>
                                  <p:childTnLst>
                                    <p:set>
                                      <p:cBhvr>
                                        <p:cTn id="52" dur="1" fill="hold">
                                          <p:stCondLst>
                                            <p:cond delay="0"/>
                                          </p:stCondLst>
                                        </p:cTn>
                                        <p:tgtEl>
                                          <p:spTgt spid="191500"/>
                                        </p:tgtEl>
                                        <p:attrNameLst>
                                          <p:attrName>style.visibility</p:attrName>
                                        </p:attrNameLst>
                                      </p:cBhvr>
                                      <p:to>
                                        <p:strVal val="visible"/>
                                      </p:to>
                                    </p:set>
                                    <p:animEffect transition="in" filter="dissolve">
                                      <p:cBhvr>
                                        <p:cTn id="53" dur="500"/>
                                        <p:tgtEl>
                                          <p:spTgt spid="191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8" grpId="0" autoUpdateAnimBg="0"/>
      <p:bldP spid="191499" grpId="0" autoUpdateAnimBg="0"/>
      <p:bldP spid="191500" grpId="0" autoUpdateAnimBg="0"/>
      <p:bldP spid="191502" grpId="0" autoUpdateAnimBg="0"/>
      <p:bldP spid="191503" grpId="0" autoUpdateAnimBg="0"/>
      <p:bldP spid="191504" grpId="0" autoUpdateAnimBg="0"/>
      <p:bldP spid="191506" grpId="0" autoUpdateAnimBg="0"/>
      <p:bldP spid="191507" grpId="0" autoUpdateAnimBg="0"/>
      <p:bldP spid="191508" grpId="0" autoUpdateAnimBg="0"/>
      <p:bldP spid="191510" grpId="0" autoUpdateAnimBg="0"/>
      <p:bldP spid="191511" grpId="0" autoUpdateAnimBg="0"/>
      <p:bldP spid="191512"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3" descr="maps-the-exodu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111618" name="Text Box 6"/>
          <p:cNvSpPr txBox="1">
            <a:spLocks noChangeArrowheads="1"/>
          </p:cNvSpPr>
          <p:nvPr/>
        </p:nvSpPr>
        <p:spPr bwMode="auto">
          <a:xfrm>
            <a:off x="228600" y="0"/>
            <a:ext cx="398621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200" b="1">
                <a:solidFill>
                  <a:srgbClr val="FF0000"/>
                </a:solidFill>
              </a:rPr>
              <a:t>Đường xuất Ai cập</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1027"/>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7239000" cy="6858000"/>
          </a:xfrm>
        </p:spPr>
      </p:pic>
      <p:sp>
        <p:nvSpPr>
          <p:cNvPr id="112642" name="Text Box 1028"/>
          <p:cNvSpPr txBox="1">
            <a:spLocks noChangeArrowheads="1"/>
          </p:cNvSpPr>
          <p:nvPr/>
        </p:nvSpPr>
        <p:spPr bwMode="auto">
          <a:xfrm>
            <a:off x="7315200" y="228600"/>
            <a:ext cx="16764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a:solidFill>
                  <a:srgbClr val="FF0000"/>
                </a:solidFill>
              </a:rPr>
              <a:t>Núi Sinai – nơi hình thành Luật pháp Israel</a:t>
            </a:r>
          </a:p>
        </p:txBody>
      </p:sp>
      <p:sp>
        <p:nvSpPr>
          <p:cNvPr id="112643" name="Line 1029"/>
          <p:cNvSpPr>
            <a:spLocks noChangeShapeType="1"/>
          </p:cNvSpPr>
          <p:nvPr/>
        </p:nvSpPr>
        <p:spPr bwMode="auto">
          <a:xfrm flipH="1">
            <a:off x="4572000" y="457200"/>
            <a:ext cx="2743200" cy="106680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12644" name="TextBox 4"/>
          <p:cNvSpPr txBox="1">
            <a:spLocks noChangeArrowheads="1"/>
          </p:cNvSpPr>
          <p:nvPr/>
        </p:nvSpPr>
        <p:spPr bwMode="auto">
          <a:xfrm>
            <a:off x="214313" y="1285875"/>
            <a:ext cx="1000125" cy="64611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rPr>
              <a:t>AI CẬP</a:t>
            </a:r>
          </a:p>
          <a:p>
            <a:pPr eaLnBrk="1" hangingPunct="1"/>
            <a:r>
              <a:rPr lang="en-US" sz="1800">
                <a:solidFill>
                  <a:schemeClr val="bg1"/>
                </a:solidFill>
              </a:rPr>
              <a:t>HẠ</a:t>
            </a:r>
          </a:p>
        </p:txBody>
      </p:sp>
      <p:sp>
        <p:nvSpPr>
          <p:cNvPr id="112645" name="TextBox 5"/>
          <p:cNvSpPr txBox="1">
            <a:spLocks noChangeArrowheads="1"/>
          </p:cNvSpPr>
          <p:nvPr/>
        </p:nvSpPr>
        <p:spPr bwMode="auto">
          <a:xfrm>
            <a:off x="714375" y="2857500"/>
            <a:ext cx="1285875" cy="64611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rPr>
              <a:t>AI CẬP THƯỢNG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1028" descr="Mt Sinai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113666" name="Rectangle 1029"/>
          <p:cNvSpPr>
            <a:spLocks noGrp="1" noChangeArrowheads="1"/>
          </p:cNvSpPr>
          <p:nvPr>
            <p:ph type="title"/>
          </p:nvPr>
        </p:nvSpPr>
        <p:spPr>
          <a:xfrm>
            <a:off x="457200" y="76200"/>
            <a:ext cx="8229600" cy="639763"/>
          </a:xfrm>
        </p:spPr>
        <p:txBody>
          <a:bodyPr/>
          <a:lstStyle/>
          <a:p>
            <a:pPr eaLnBrk="1" hangingPunct="1"/>
            <a:r>
              <a:rPr lang="en-US">
                <a:latin typeface="Arial" charset="0"/>
              </a:rPr>
              <a:t>Núi Sinai</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86" name="Picture 14" descr="Sinai view"/>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3124200" y="304800"/>
            <a:ext cx="5715000" cy="4286250"/>
          </a:xfrm>
          <a:noFill/>
        </p:spPr>
      </p:pic>
      <p:pic>
        <p:nvPicPr>
          <p:cNvPr id="79887" name="Picture 15" descr="Sinai view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914650"/>
            <a:ext cx="4953000" cy="371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4691" name="Picture 22" descr="mosescut1"/>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304800" y="304800"/>
            <a:ext cx="1130300" cy="2222500"/>
          </a:xfrm>
          <a:noFill/>
        </p:spPr>
      </p:pic>
      <p:sp>
        <p:nvSpPr>
          <p:cNvPr id="79898" name="Text Box 26"/>
          <p:cNvSpPr txBox="1">
            <a:spLocks noChangeArrowheads="1"/>
          </p:cNvSpPr>
          <p:nvPr/>
        </p:nvSpPr>
        <p:spPr bwMode="auto">
          <a:xfrm>
            <a:off x="5486400" y="5029200"/>
            <a:ext cx="34290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a:t>Quang cảnh Sinai -  </a:t>
            </a:r>
            <a:r>
              <a:rPr lang="en-US" b="1">
                <a:solidFill>
                  <a:srgbClr val="FF0000"/>
                </a:solidFill>
              </a:rPr>
              <a:t>nơi bắt đầu các tác phẩm tôn giáo của Israel.</a:t>
            </a:r>
            <a:r>
              <a:rPr lang="en-US" sz="2000" b="1"/>
              <a:t> </a:t>
            </a:r>
          </a:p>
        </p:txBody>
      </p:sp>
      <p:sp>
        <p:nvSpPr>
          <p:cNvPr id="79899" name="Text Box 27"/>
          <p:cNvSpPr txBox="1">
            <a:spLocks noChangeArrowheads="1"/>
          </p:cNvSpPr>
          <p:nvPr/>
        </p:nvSpPr>
        <p:spPr bwMode="auto">
          <a:xfrm>
            <a:off x="1524000" y="533400"/>
            <a:ext cx="1547813" cy="163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a:solidFill>
                  <a:srgbClr val="FF0000"/>
                </a:solidFill>
              </a:rPr>
              <a:t>Tiên tri của Đức Chúa Trời  xuất hiện  -  Môi-se</a:t>
            </a:r>
          </a:p>
        </p:txBody>
      </p:sp>
      <p:sp>
        <p:nvSpPr>
          <p:cNvPr id="114694" name="Line 28"/>
          <p:cNvSpPr>
            <a:spLocks noChangeShapeType="1"/>
          </p:cNvSpPr>
          <p:nvPr/>
        </p:nvSpPr>
        <p:spPr bwMode="auto">
          <a:xfrm flipH="1" flipV="1">
            <a:off x="6248400" y="3733800"/>
            <a:ext cx="76200" cy="1295400"/>
          </a:xfrm>
          <a:prstGeom prst="line">
            <a:avLst/>
          </a:prstGeom>
          <a:noFill/>
          <a:ln w="952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14695" name="Line 29"/>
          <p:cNvSpPr>
            <a:spLocks noChangeShapeType="1"/>
          </p:cNvSpPr>
          <p:nvPr/>
        </p:nvSpPr>
        <p:spPr bwMode="auto">
          <a:xfrm flipH="1" flipV="1">
            <a:off x="3733800" y="5029200"/>
            <a:ext cx="1676400" cy="228600"/>
          </a:xfrm>
          <a:prstGeom prst="line">
            <a:avLst/>
          </a:prstGeom>
          <a:noFill/>
          <a:ln w="952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9886"/>
                                        </p:tgtEl>
                                        <p:attrNameLst>
                                          <p:attrName>style.visibility</p:attrName>
                                        </p:attrNameLst>
                                      </p:cBhvr>
                                      <p:to>
                                        <p:strVal val="visible"/>
                                      </p:to>
                                    </p:set>
                                    <p:animEffect transition="in" filter="fade">
                                      <p:cBhvr>
                                        <p:cTn id="7" dur="2000"/>
                                        <p:tgtEl>
                                          <p:spTgt spid="79886"/>
                                        </p:tgtEl>
                                      </p:cBhvr>
                                    </p:animEffect>
                                  </p:childTnLst>
                                </p:cTn>
                              </p:par>
                              <p:par>
                                <p:cTn id="8" presetID="26" presetClass="emph" presetSubtype="0" fill="hold" grpId="0" nodeType="withEffect">
                                  <p:stCondLst>
                                    <p:cond delay="0"/>
                                  </p:stCondLst>
                                  <p:childTnLst>
                                    <p:animEffect transition="out" filter="fade">
                                      <p:cBhvr>
                                        <p:cTn id="9" dur="500" tmFilter="0, 0; .2, .5; .8, .5; 1, 0"/>
                                        <p:tgtEl>
                                          <p:spTgt spid="79899"/>
                                        </p:tgtEl>
                                      </p:cBhvr>
                                    </p:animEffect>
                                    <p:animScale>
                                      <p:cBhvr>
                                        <p:cTn id="10" dur="250" autoRev="1" fill="hold"/>
                                        <p:tgtEl>
                                          <p:spTgt spid="79899"/>
                                        </p:tgtEl>
                                      </p:cBhvr>
                                      <p:by x="105000" y="105000"/>
                                    </p:animScale>
                                  </p:childTnLst>
                                </p:cTn>
                              </p:par>
                            </p:childTnLst>
                          </p:cTn>
                        </p:par>
                        <p:par>
                          <p:cTn id="11" fill="hold" nodeType="afterGroup">
                            <p:stCondLst>
                              <p:cond delay="2000"/>
                            </p:stCondLst>
                            <p:childTnLst>
                              <p:par>
                                <p:cTn id="12" presetID="1" presetClass="entr" presetSubtype="0" fill="hold" nodeType="afterEffect">
                                  <p:stCondLst>
                                    <p:cond delay="0"/>
                                  </p:stCondLst>
                                  <p:childTnLst>
                                    <p:set>
                                      <p:cBhvr>
                                        <p:cTn id="13" dur="1" fill="hold">
                                          <p:stCondLst>
                                            <p:cond delay="0"/>
                                          </p:stCondLst>
                                        </p:cTn>
                                        <p:tgtEl>
                                          <p:spTgt spid="79887"/>
                                        </p:tgtEl>
                                        <p:attrNameLst>
                                          <p:attrName>style.visibility</p:attrName>
                                        </p:attrNameLst>
                                      </p:cBhvr>
                                      <p:to>
                                        <p:strVal val="visible"/>
                                      </p:to>
                                    </p:set>
                                  </p:childTnLst>
                                </p:cTn>
                              </p:par>
                              <p:par>
                                <p:cTn id="14" presetID="8" presetClass="emph" presetSubtype="0" fill="hold" nodeType="withEffect">
                                  <p:stCondLst>
                                    <p:cond delay="0"/>
                                  </p:stCondLst>
                                  <p:childTnLst>
                                    <p:animRot by="21600000">
                                      <p:cBhvr>
                                        <p:cTn id="15" dur="2000" fill="hold"/>
                                        <p:tgtEl>
                                          <p:spTgt spid="7989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9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descr="background_egypt"/>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0"/>
            <a:ext cx="9144000" cy="6846888"/>
          </a:xfrm>
          <a:noFill/>
        </p:spPr>
      </p:pic>
      <p:pic>
        <p:nvPicPr>
          <p:cNvPr id="115714" name="Picture 4" descr="mapfei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62000" y="990600"/>
            <a:ext cx="3813175" cy="5419725"/>
          </a:xfrm>
          <a:noFill/>
        </p:spPr>
      </p:pic>
      <p:sp>
        <p:nvSpPr>
          <p:cNvPr id="115715" name="Text Box 7"/>
          <p:cNvSpPr txBox="1">
            <a:spLocks noChangeArrowheads="1"/>
          </p:cNvSpPr>
          <p:nvPr/>
        </p:nvSpPr>
        <p:spPr bwMode="auto">
          <a:xfrm>
            <a:off x="4800600" y="990600"/>
            <a:ext cx="3733800"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rgbClr val="0000FF"/>
                </a:solidFill>
              </a:rPr>
              <a:t>Theo cư dân địa phương, các học giả và truyền thuyết thì  Môi-se dùng gậy đập vào hòn đá khiến suối nước phun ra cho dân sự uống. Feiran cũng ở tại vùng Rafadim, ốc đảo theo truyền thuyết là nơi dân Hê-bơ-rơ hạ trại và chiến đấu với dân Amaléc. </a:t>
            </a:r>
          </a:p>
        </p:txBody>
      </p:sp>
      <p:sp>
        <p:nvSpPr>
          <p:cNvPr id="115716" name="Text Box 8"/>
          <p:cNvSpPr txBox="1">
            <a:spLocks noChangeArrowheads="1"/>
          </p:cNvSpPr>
          <p:nvPr/>
        </p:nvSpPr>
        <p:spPr bwMode="auto">
          <a:xfrm>
            <a:off x="685800" y="304800"/>
            <a:ext cx="77438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800" b="1">
                <a:solidFill>
                  <a:srgbClr val="FF0000"/>
                </a:solidFill>
              </a:rPr>
              <a:t>Suối cạn Feiran-dòng suối lớn nhất Sinai</a:t>
            </a:r>
            <a:endParaRPr lang="en-US" sz="28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descr="background_egypt"/>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11113"/>
            <a:ext cx="9144000" cy="6846887"/>
          </a:xfrm>
          <a:noFill/>
        </p:spPr>
      </p:pic>
      <p:pic>
        <p:nvPicPr>
          <p:cNvPr id="116738" name="Picture 7" descr="St Catherine Monastry"/>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04800" y="3048000"/>
            <a:ext cx="4114800" cy="2138363"/>
          </a:xfrm>
          <a:noFill/>
        </p:spPr>
      </p:pic>
      <p:sp>
        <p:nvSpPr>
          <p:cNvPr id="116739" name="Text Box 3"/>
          <p:cNvSpPr txBox="1">
            <a:spLocks noChangeArrowheads="1"/>
          </p:cNvSpPr>
          <p:nvPr/>
        </p:nvSpPr>
        <p:spPr bwMode="auto">
          <a:xfrm>
            <a:off x="533400" y="214313"/>
            <a:ext cx="8610600" cy="267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t>Nằm dưới chân ngọn núi nơi người ta tin rằng Môi se nhận Mười Điều Răn, Tu viện thánh Catherine là một trong những trung tâm hành  hương tôn giáo nổi tiếng trên thế giới suốt hơn 15 thế kỷ. Bên trong những bức tường là thành lũy oai nghiêm không nơi nào khác có được, với số lượng công trình kiến trúc quan trọng,  phong phú  về mặt lịch sử &amp; tôn giáo.</a:t>
            </a:r>
          </a:p>
        </p:txBody>
      </p:sp>
      <p:sp>
        <p:nvSpPr>
          <p:cNvPr id="116740" name="Text Box 4"/>
          <p:cNvSpPr txBox="1">
            <a:spLocks noChangeArrowheads="1"/>
          </p:cNvSpPr>
          <p:nvPr/>
        </p:nvSpPr>
        <p:spPr bwMode="auto">
          <a:xfrm>
            <a:off x="4648200" y="2749550"/>
            <a:ext cx="4495800" cy="378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t>Trong số những báu vật là một thư viện với những bản văn,  tượng thánh cổ xưa chỉ đứng sau di sản của Vatican mà thôi. Có một nhà thờ xây từ thế kỷ thứ 6 được cho là nằm ngay trên Bụi Gai Cháy. Nói cách đơn giản, tu viện được xem là nét đặc trưng của Xứ Thánh.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3" name="Picture 7" descr="St Catherine's Monastery 1"/>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0" y="0"/>
            <a:ext cx="4114800" cy="3200400"/>
          </a:xfrm>
          <a:noFill/>
        </p:spPr>
      </p:pic>
      <p:pic>
        <p:nvPicPr>
          <p:cNvPr id="101386" name="Picture 10" descr="St Catherine's Monastery and mountain"/>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0" y="3143250"/>
            <a:ext cx="4953000" cy="3714750"/>
          </a:xfrm>
          <a:noFill/>
        </p:spPr>
      </p:pic>
      <p:pic>
        <p:nvPicPr>
          <p:cNvPr id="101392" name="Picture 16" descr="t_St%20Catherine's%20Monastery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0"/>
            <a:ext cx="4953000" cy="371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389" name="Picture 13" descr="St Catherine's Monastery garden"/>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4953000" y="3714750"/>
            <a:ext cx="4191000" cy="3143250"/>
          </a:xfrm>
          <a:noFill/>
        </p:spPr>
      </p:pic>
      <p:pic>
        <p:nvPicPr>
          <p:cNvPr id="101379" name="Picture 3" descr="monastery2"/>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2667000" y="1219200"/>
            <a:ext cx="3278188" cy="40386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101383"/>
                                        </p:tgtEl>
                                        <p:attrNameLst>
                                          <p:attrName>style.visibility</p:attrName>
                                        </p:attrNameLst>
                                      </p:cBhvr>
                                      <p:to>
                                        <p:strVal val="visible"/>
                                      </p:to>
                                    </p:set>
                                    <p:animEffect transition="in" filter="box(in)">
                                      <p:cBhvr>
                                        <p:cTn id="7" dur="500"/>
                                        <p:tgtEl>
                                          <p:spTgt spid="101383"/>
                                        </p:tgtEl>
                                      </p:cBhvr>
                                    </p:animEffect>
                                  </p:childTnLst>
                                </p:cTn>
                              </p:par>
                            </p:childTnLst>
                          </p:cTn>
                        </p:par>
                        <p:par>
                          <p:cTn id="8" fill="hold" nodeType="afterGroup">
                            <p:stCondLst>
                              <p:cond delay="500"/>
                            </p:stCondLst>
                            <p:childTnLst>
                              <p:par>
                                <p:cTn id="9" presetID="13" presetClass="entr" presetSubtype="16" fill="hold" nodeType="afterEffect">
                                  <p:stCondLst>
                                    <p:cond delay="3500"/>
                                  </p:stCondLst>
                                  <p:childTnLst>
                                    <p:set>
                                      <p:cBhvr>
                                        <p:cTn id="10" dur="1" fill="hold">
                                          <p:stCondLst>
                                            <p:cond delay="0"/>
                                          </p:stCondLst>
                                        </p:cTn>
                                        <p:tgtEl>
                                          <p:spTgt spid="101392"/>
                                        </p:tgtEl>
                                        <p:attrNameLst>
                                          <p:attrName>style.visibility</p:attrName>
                                        </p:attrNameLst>
                                      </p:cBhvr>
                                      <p:to>
                                        <p:strVal val="visible"/>
                                      </p:to>
                                    </p:set>
                                    <p:animEffect transition="in" filter="plus(in)">
                                      <p:cBhvr>
                                        <p:cTn id="11" dur="2000"/>
                                        <p:tgtEl>
                                          <p:spTgt spid="101392"/>
                                        </p:tgtEl>
                                      </p:cBhvr>
                                    </p:animEffect>
                                  </p:childTnLst>
                                </p:cTn>
                              </p:par>
                            </p:childTnLst>
                          </p:cTn>
                        </p:par>
                        <p:par>
                          <p:cTn id="12" fill="hold" nodeType="afterGroup">
                            <p:stCondLst>
                              <p:cond delay="6000"/>
                            </p:stCondLst>
                            <p:childTnLst>
                              <p:par>
                                <p:cTn id="13" presetID="4" presetClass="entr" presetSubtype="16" fill="hold" nodeType="afterEffect">
                                  <p:stCondLst>
                                    <p:cond delay="3000"/>
                                  </p:stCondLst>
                                  <p:childTnLst>
                                    <p:set>
                                      <p:cBhvr>
                                        <p:cTn id="14" dur="1" fill="hold">
                                          <p:stCondLst>
                                            <p:cond delay="0"/>
                                          </p:stCondLst>
                                        </p:cTn>
                                        <p:tgtEl>
                                          <p:spTgt spid="101386"/>
                                        </p:tgtEl>
                                        <p:attrNameLst>
                                          <p:attrName>style.visibility</p:attrName>
                                        </p:attrNameLst>
                                      </p:cBhvr>
                                      <p:to>
                                        <p:strVal val="visible"/>
                                      </p:to>
                                    </p:set>
                                    <p:animEffect transition="in" filter="box(in)">
                                      <p:cBhvr>
                                        <p:cTn id="15" dur="500"/>
                                        <p:tgtEl>
                                          <p:spTgt spid="101386"/>
                                        </p:tgtEl>
                                      </p:cBhvr>
                                    </p:animEffect>
                                  </p:childTnLst>
                                </p:cTn>
                              </p:par>
                            </p:childTnLst>
                          </p:cTn>
                        </p:par>
                        <p:par>
                          <p:cTn id="16" fill="hold" nodeType="afterGroup">
                            <p:stCondLst>
                              <p:cond delay="9500"/>
                            </p:stCondLst>
                            <p:childTnLst>
                              <p:par>
                                <p:cTn id="17" presetID="10" presetClass="entr" presetSubtype="0" fill="hold" nodeType="afterEffect">
                                  <p:stCondLst>
                                    <p:cond delay="3000"/>
                                  </p:stCondLst>
                                  <p:childTnLst>
                                    <p:set>
                                      <p:cBhvr>
                                        <p:cTn id="18" dur="1" fill="hold">
                                          <p:stCondLst>
                                            <p:cond delay="0"/>
                                          </p:stCondLst>
                                        </p:cTn>
                                        <p:tgtEl>
                                          <p:spTgt spid="101389"/>
                                        </p:tgtEl>
                                        <p:attrNameLst>
                                          <p:attrName>style.visibility</p:attrName>
                                        </p:attrNameLst>
                                      </p:cBhvr>
                                      <p:to>
                                        <p:strVal val="visible"/>
                                      </p:to>
                                    </p:set>
                                    <p:animEffect transition="in" filter="fade">
                                      <p:cBhvr>
                                        <p:cTn id="19" dur="2000"/>
                                        <p:tgtEl>
                                          <p:spTgt spid="101389"/>
                                        </p:tgtEl>
                                      </p:cBhvr>
                                    </p:animEffect>
                                  </p:childTnLst>
                                </p:cTn>
                              </p:par>
                            </p:childTnLst>
                          </p:cTn>
                        </p:par>
                        <p:par>
                          <p:cTn id="20" fill="hold" nodeType="afterGroup">
                            <p:stCondLst>
                              <p:cond delay="14500"/>
                            </p:stCondLst>
                            <p:childTnLst>
                              <p:par>
                                <p:cTn id="21" presetID="39" presetClass="entr" presetSubtype="0" accel="100000" fill="hold" nodeType="afterEffect">
                                  <p:stCondLst>
                                    <p:cond delay="3000"/>
                                  </p:stCondLst>
                                  <p:childTnLst>
                                    <p:set>
                                      <p:cBhvr>
                                        <p:cTn id="22" dur="1" fill="hold">
                                          <p:stCondLst>
                                            <p:cond delay="0"/>
                                          </p:stCondLst>
                                        </p:cTn>
                                        <p:tgtEl>
                                          <p:spTgt spid="101379"/>
                                        </p:tgtEl>
                                        <p:attrNameLst>
                                          <p:attrName>style.visibility</p:attrName>
                                        </p:attrNameLst>
                                      </p:cBhvr>
                                      <p:to>
                                        <p:strVal val="visible"/>
                                      </p:to>
                                    </p:set>
                                    <p:anim calcmode="lin" valueType="num">
                                      <p:cBhvr>
                                        <p:cTn id="23" dur="500" fill="hold"/>
                                        <p:tgtEl>
                                          <p:spTgt spid="101379"/>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01379"/>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01379"/>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013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background_egyp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62763"/>
          </a:xfrm>
          <a:noFill/>
        </p:spPr>
      </p:pic>
      <p:sp>
        <p:nvSpPr>
          <p:cNvPr id="118786" name="Text Box 3"/>
          <p:cNvSpPr txBox="1">
            <a:spLocks noChangeArrowheads="1"/>
          </p:cNvSpPr>
          <p:nvPr/>
        </p:nvSpPr>
        <p:spPr bwMode="auto">
          <a:xfrm>
            <a:off x="990600" y="685800"/>
            <a:ext cx="7315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600" b="1"/>
              <a:t>NỮ VƯƠNG SÊ-BA</a:t>
            </a:r>
          </a:p>
        </p:txBody>
      </p:sp>
      <p:sp>
        <p:nvSpPr>
          <p:cNvPr id="118787" name="Text Box 4"/>
          <p:cNvSpPr txBox="1">
            <a:spLocks noChangeArrowheads="1"/>
          </p:cNvSpPr>
          <p:nvPr/>
        </p:nvSpPr>
        <p:spPr bwMode="auto">
          <a:xfrm>
            <a:off x="990600" y="3717925"/>
            <a:ext cx="51816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ltLang="zh-CN" sz="2000" b="1">
                <a:cs typeface="SimSun" charset="0"/>
              </a:rPr>
              <a:t>Chúa Jesus gọi bà là ‘</a:t>
            </a:r>
            <a:r>
              <a:rPr lang="vi-VN" altLang="ja-JP" sz="2000" b="1"/>
              <a:t>nữ hoàng Nam phương</a:t>
            </a:r>
            <a:r>
              <a:rPr lang="vi-VN" altLang="ja-JP" sz="2000"/>
              <a:t> </a:t>
            </a:r>
            <a:r>
              <a:rPr lang="en-US" altLang="zh-CN" sz="2000" b="1">
                <a:cs typeface="SimSun" charset="0"/>
              </a:rPr>
              <a:t>' (Mat 12:42). </a:t>
            </a:r>
            <a:endParaRPr lang="en-US" sz="2000" b="1"/>
          </a:p>
        </p:txBody>
      </p:sp>
      <p:sp>
        <p:nvSpPr>
          <p:cNvPr id="118788" name="Text Box 5"/>
          <p:cNvSpPr txBox="1">
            <a:spLocks noChangeArrowheads="1"/>
          </p:cNvSpPr>
          <p:nvPr/>
        </p:nvSpPr>
        <p:spPr bwMode="auto">
          <a:xfrm>
            <a:off x="990600" y="4632325"/>
            <a:ext cx="54102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ltLang="zh-CN" sz="2000" b="1">
                <a:cs typeface="SimSun" charset="0"/>
              </a:rPr>
              <a:t>Trong Danien 11:8, 9 “Vua phương Nam“ là  Vua Ai cập. </a:t>
            </a:r>
            <a:endParaRPr lang="en-US" sz="2000" b="1"/>
          </a:p>
        </p:txBody>
      </p:sp>
      <p:sp>
        <p:nvSpPr>
          <p:cNvPr id="118789" name="Text Box 6"/>
          <p:cNvSpPr txBox="1">
            <a:spLocks noChangeArrowheads="1"/>
          </p:cNvSpPr>
          <p:nvPr/>
        </p:nvSpPr>
        <p:spPr bwMode="auto">
          <a:xfrm>
            <a:off x="990600" y="5546725"/>
            <a:ext cx="53340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ltLang="zh-CN" sz="2000" b="1">
                <a:cs typeface="SimSun" charset="0"/>
              </a:rPr>
              <a:t>Josephus viết “Bấy giờ có một phụ nữ, là nữ vương của Ai cập và Ê-thi-ô-bi…”</a:t>
            </a:r>
            <a:endParaRPr lang="en-US" sz="2000" b="1"/>
          </a:p>
        </p:txBody>
      </p:sp>
      <p:sp>
        <p:nvSpPr>
          <p:cNvPr id="118790" name="Text Box 7"/>
          <p:cNvSpPr txBox="1">
            <a:spLocks noChangeArrowheads="1"/>
          </p:cNvSpPr>
          <p:nvPr/>
        </p:nvSpPr>
        <p:spPr bwMode="auto">
          <a:xfrm>
            <a:off x="500063" y="1584325"/>
            <a:ext cx="8286750" cy="163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b="1"/>
              <a:t>“</a:t>
            </a:r>
            <a:r>
              <a:rPr lang="vi-VN" altLang="ja-JP" sz="2000" b="1"/>
              <a:t>Khi nữ-vương Sê-ba nghe nói về danh-tiếng của Sa-lô-môn và về danh của Đức Giê-hô-va, bèn đến hỏi thử Sa-lô-môn nhiều câu đố. </a:t>
            </a:r>
            <a:r>
              <a:rPr lang="vi-VN" altLang="ja-JP" sz="2000" b="1" baseline="30000"/>
              <a:t> </a:t>
            </a:r>
            <a:r>
              <a:rPr lang="vi-VN" altLang="ja-JP" sz="2000" b="1"/>
              <a:t>Bà đến Giê-ru-sa-lem có hầu-hạ theo rất đông, lạc-đà chở thuốc thơm, nhiều vàng và ngọc. Bà đến cùng Sa-lô-môn, nói với người mọi điều có ở trong lòng mình. </a:t>
            </a:r>
            <a:r>
              <a:rPr lang="en-US" altLang="ja-JP" sz="2000" b="1"/>
              <a:t>" (1 Các Vua 10:1, 2)</a:t>
            </a:r>
            <a:endParaRPr lang="en-US" sz="2000" b="1"/>
          </a:p>
        </p:txBody>
      </p:sp>
      <p:pic>
        <p:nvPicPr>
          <p:cNvPr id="102408" name="Picture 8" descr="egypt4t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114800"/>
            <a:ext cx="2100263"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024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OMSSO008"/>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4648200" y="3287713"/>
            <a:ext cx="4495800" cy="3570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730" name="Picture 3" descr="Slide1"/>
          <p:cNvPicPr>
            <a:picLocks noChangeAspect="1" noChangeArrowheads="1"/>
          </p:cNvPicPr>
          <p:nvPr/>
        </p:nvPicPr>
        <p:blipFill>
          <a:blip r:embed="rId4">
            <a:lum bright="-30000"/>
            <a:extLst>
              <a:ext uri="{28A0092B-C50C-407E-A947-70E740481C1C}">
                <a14:useLocalDpi xmlns:a14="http://schemas.microsoft.com/office/drawing/2010/main" val="0"/>
              </a:ext>
            </a:extLst>
          </a:blip>
          <a:srcRect/>
          <a:stretch>
            <a:fillRect/>
          </a:stretch>
        </p:blipFill>
        <p:spPr bwMode="auto">
          <a:xfrm>
            <a:off x="0" y="3371850"/>
            <a:ext cx="4648200"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731" name="Picture 4" descr="OMSSO083"/>
          <p:cNvPicPr>
            <a:picLocks noChangeAspect="1" noChangeArrowheads="1"/>
          </p:cNvPicPr>
          <p:nvPr/>
        </p:nvPicPr>
        <p:blipFill>
          <a:blip r:embed="rId5">
            <a:lum bright="-42000"/>
            <a:extLst>
              <a:ext uri="{28A0092B-C50C-407E-A947-70E740481C1C}">
                <a14:useLocalDpi xmlns:a14="http://schemas.microsoft.com/office/drawing/2010/main" val="0"/>
              </a:ext>
            </a:extLst>
          </a:blip>
          <a:srcRect/>
          <a:stretch>
            <a:fillRect/>
          </a:stretch>
        </p:blipFill>
        <p:spPr bwMode="auto">
          <a:xfrm>
            <a:off x="2514600" y="0"/>
            <a:ext cx="3733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732" name="Picture 5" descr="Red Sea"/>
          <p:cNvPicPr>
            <a:picLocks noChangeAspect="1" noChangeArrowheads="1"/>
          </p:cNvPicPr>
          <p:nvPr/>
        </p:nvPicPr>
        <p:blipFill>
          <a:blip r:embed="rId6">
            <a:lum bright="-24000"/>
            <a:extLst>
              <a:ext uri="{28A0092B-C50C-407E-A947-70E740481C1C}">
                <a14:useLocalDpi xmlns:a14="http://schemas.microsoft.com/office/drawing/2010/main" val="0"/>
              </a:ext>
            </a:extLst>
          </a:blip>
          <a:srcRect r="55833" b="17778"/>
          <a:stretch>
            <a:fillRect/>
          </a:stretch>
        </p:blipFill>
        <p:spPr bwMode="auto">
          <a:xfrm>
            <a:off x="6197600" y="0"/>
            <a:ext cx="2946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733" name="Picture 6" descr="World Travel 051"/>
          <p:cNvPicPr>
            <a:picLocks noChangeAspect="1" noChangeArrowheads="1"/>
          </p:cNvPicPr>
          <p:nvPr/>
        </p:nvPicPr>
        <p:blipFill>
          <a:blip r:embed="rId7">
            <a:lum bright="-18000"/>
            <a:extLst>
              <a:ext uri="{28A0092B-C50C-407E-A947-70E740481C1C}">
                <a14:useLocalDpi xmlns:a14="http://schemas.microsoft.com/office/drawing/2010/main" val="0"/>
              </a:ext>
            </a:extLst>
          </a:blip>
          <a:srcRect/>
          <a:stretch>
            <a:fillRect/>
          </a:stretch>
        </p:blipFill>
        <p:spPr bwMode="auto">
          <a:xfrm>
            <a:off x="0" y="0"/>
            <a:ext cx="274478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2760" name="Text Box 8"/>
          <p:cNvSpPr txBox="1">
            <a:spLocks noChangeArrowheads="1"/>
          </p:cNvSpPr>
          <p:nvPr/>
        </p:nvSpPr>
        <p:spPr bwMode="auto">
          <a:xfrm>
            <a:off x="1836738" y="1262063"/>
            <a:ext cx="6584950" cy="44862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Geneva" charset="0"/>
              </a:defRPr>
            </a:lvl1pPr>
            <a:lvl2pPr marL="742950" indent="-285750" eaLnBrk="0" hangingPunct="0">
              <a:defRPr>
                <a:solidFill>
                  <a:schemeClr val="tx1"/>
                </a:solidFill>
                <a:latin typeface="Arial" charset="0"/>
                <a:ea typeface="Geneva" charset="0"/>
                <a:cs typeface="Geneva" charset="0"/>
              </a:defRPr>
            </a:lvl2pPr>
            <a:lvl3pPr marL="1143000" indent="-228600" eaLnBrk="0" hangingPunct="0">
              <a:defRPr>
                <a:solidFill>
                  <a:schemeClr val="tx1"/>
                </a:solidFill>
                <a:latin typeface="Arial" charset="0"/>
                <a:ea typeface="Geneva" charset="0"/>
                <a:cs typeface="Geneva" charset="0"/>
              </a:defRPr>
            </a:lvl3pPr>
            <a:lvl4pPr marL="1600200" indent="-228600" eaLnBrk="0" hangingPunct="0">
              <a:defRPr>
                <a:solidFill>
                  <a:schemeClr val="tx1"/>
                </a:solidFill>
                <a:latin typeface="Arial" charset="0"/>
                <a:ea typeface="Geneva" charset="0"/>
                <a:cs typeface="Geneva" charset="0"/>
              </a:defRPr>
            </a:lvl4pPr>
            <a:lvl5pPr marL="2057400" indent="-228600" eaLnBrk="0" hangingPunct="0">
              <a:defRPr>
                <a:solidFill>
                  <a:schemeClr val="tx1"/>
                </a:solidFill>
                <a:latin typeface="Arial" charset="0"/>
                <a:ea typeface="Geneva" charset="0"/>
                <a:cs typeface="Geneva" charset="0"/>
              </a:defRPr>
            </a:lvl5pPr>
            <a:lvl6pPr marL="2514600" indent="-228600" eaLnBrk="0" fontAlgn="base" hangingPunct="0">
              <a:spcBef>
                <a:spcPct val="0"/>
              </a:spcBef>
              <a:spcAft>
                <a:spcPct val="0"/>
              </a:spcAft>
              <a:defRPr>
                <a:solidFill>
                  <a:schemeClr val="tx1"/>
                </a:solidFill>
                <a:latin typeface="Arial" charset="0"/>
                <a:ea typeface="Geneva" charset="0"/>
                <a:cs typeface="Geneva" charset="0"/>
              </a:defRPr>
            </a:lvl6pPr>
            <a:lvl7pPr marL="2971800" indent="-228600" eaLnBrk="0" fontAlgn="base" hangingPunct="0">
              <a:spcBef>
                <a:spcPct val="0"/>
              </a:spcBef>
              <a:spcAft>
                <a:spcPct val="0"/>
              </a:spcAft>
              <a:defRPr>
                <a:solidFill>
                  <a:schemeClr val="tx1"/>
                </a:solidFill>
                <a:latin typeface="Arial" charset="0"/>
                <a:ea typeface="Geneva" charset="0"/>
                <a:cs typeface="Geneva" charset="0"/>
              </a:defRPr>
            </a:lvl7pPr>
            <a:lvl8pPr marL="3429000" indent="-228600" eaLnBrk="0" fontAlgn="base" hangingPunct="0">
              <a:spcBef>
                <a:spcPct val="0"/>
              </a:spcBef>
              <a:spcAft>
                <a:spcPct val="0"/>
              </a:spcAft>
              <a:defRPr>
                <a:solidFill>
                  <a:schemeClr val="tx1"/>
                </a:solidFill>
                <a:latin typeface="Arial" charset="0"/>
                <a:ea typeface="Geneva" charset="0"/>
                <a:cs typeface="Geneva" charset="0"/>
              </a:defRPr>
            </a:lvl8pPr>
            <a:lvl9pPr marL="3886200" indent="-228600" eaLnBrk="0" fontAlgn="base" hangingPunct="0">
              <a:spcBef>
                <a:spcPct val="0"/>
              </a:spcBef>
              <a:spcAft>
                <a:spcPct val="0"/>
              </a:spcAft>
              <a:defRPr>
                <a:solidFill>
                  <a:schemeClr val="tx1"/>
                </a:solidFill>
                <a:latin typeface="Arial" charset="0"/>
                <a:ea typeface="Geneva" charset="0"/>
                <a:cs typeface="Geneva" charset="0"/>
              </a:defRPr>
            </a:lvl9pPr>
          </a:lstStyle>
          <a:p>
            <a:pPr eaLnBrk="1" hangingPunct="1">
              <a:buFontTx/>
              <a:buChar char="•"/>
              <a:defRPr/>
            </a:pPr>
            <a:r>
              <a:rPr lang="en-US" sz="3600" b="1">
                <a:solidFill>
                  <a:schemeClr val="tx2"/>
                </a:solidFill>
              </a:rPr>
              <a:t>3100-2686 Tiền-Triều đại</a:t>
            </a:r>
          </a:p>
          <a:p>
            <a:pPr eaLnBrk="1" hangingPunct="1">
              <a:buFontTx/>
              <a:buChar char="•"/>
              <a:defRPr/>
            </a:pPr>
            <a:r>
              <a:rPr lang="en-US" sz="3600" b="1">
                <a:solidFill>
                  <a:schemeClr val="tx2"/>
                </a:solidFill>
              </a:rPr>
              <a:t>2686-2181 Cựu Vương quốc </a:t>
            </a:r>
          </a:p>
          <a:p>
            <a:pPr eaLnBrk="1" hangingPunct="1">
              <a:buFontTx/>
              <a:buChar char="•"/>
              <a:defRPr/>
            </a:pPr>
            <a:r>
              <a:rPr lang="en-US" sz="3600" b="1">
                <a:solidFill>
                  <a:schemeClr val="tx2"/>
                </a:solidFill>
              </a:rPr>
              <a:t>2181-1991 Thời trung gian 1</a:t>
            </a:r>
          </a:p>
          <a:p>
            <a:pPr eaLnBrk="1" hangingPunct="1">
              <a:buFontTx/>
              <a:buChar char="•"/>
              <a:defRPr/>
            </a:pPr>
            <a:r>
              <a:rPr lang="en-US" sz="3600" b="1">
                <a:solidFill>
                  <a:schemeClr val="tx2"/>
                </a:solidFill>
              </a:rPr>
              <a:t>1991-1786 </a:t>
            </a:r>
            <a:r>
              <a:rPr lang="en-US" sz="3200" b="1">
                <a:solidFill>
                  <a:schemeClr val="tx2"/>
                </a:solidFill>
              </a:rPr>
              <a:t>Trung</a:t>
            </a:r>
            <a:r>
              <a:rPr lang="en-US"/>
              <a:t> </a:t>
            </a:r>
            <a:r>
              <a:rPr lang="en-US" sz="3600" b="1">
                <a:solidFill>
                  <a:schemeClr val="tx2"/>
                </a:solidFill>
              </a:rPr>
              <a:t>Vương quốc</a:t>
            </a:r>
          </a:p>
          <a:p>
            <a:pPr eaLnBrk="1" hangingPunct="1">
              <a:buFontTx/>
              <a:buChar char="•"/>
              <a:defRPr/>
            </a:pPr>
            <a:r>
              <a:rPr lang="en-US" sz="3600" b="1">
                <a:solidFill>
                  <a:schemeClr val="tx2"/>
                </a:solidFill>
              </a:rPr>
              <a:t>1786-1558 Thời Trung gian 2</a:t>
            </a:r>
          </a:p>
          <a:p>
            <a:pPr eaLnBrk="1" hangingPunct="1">
              <a:buFontTx/>
              <a:buChar char="•"/>
              <a:defRPr/>
            </a:pPr>
            <a:r>
              <a:rPr lang="en-US" sz="3600" b="1">
                <a:solidFill>
                  <a:schemeClr val="tx2"/>
                </a:solidFill>
              </a:rPr>
              <a:t>1558-1085 Tân Vương quốc</a:t>
            </a:r>
          </a:p>
          <a:p>
            <a:pPr eaLnBrk="1" hangingPunct="1">
              <a:buFontTx/>
              <a:buChar char="•"/>
              <a:defRPr/>
            </a:pPr>
            <a:r>
              <a:rPr lang="en-US" sz="3600" b="1">
                <a:solidFill>
                  <a:schemeClr val="tx2"/>
                </a:solidFill>
              </a:rPr>
              <a:t>1098-  333 Triều đại Cuối</a:t>
            </a:r>
          </a:p>
          <a:p>
            <a:pPr eaLnBrk="1" hangingPunct="1">
              <a:buFontTx/>
              <a:buChar char="•"/>
              <a:defRPr/>
            </a:pPr>
            <a:r>
              <a:rPr lang="en-US" sz="3600" b="1">
                <a:solidFill>
                  <a:schemeClr val="tx2"/>
                </a:solidFill>
              </a:rPr>
              <a:t>  333-         Alexander Đại đế</a:t>
            </a:r>
          </a:p>
        </p:txBody>
      </p:sp>
      <p:sp>
        <p:nvSpPr>
          <p:cNvPr id="73735" name="Text Box 9"/>
          <p:cNvSpPr txBox="1">
            <a:spLocks noChangeArrowheads="1"/>
          </p:cNvSpPr>
          <p:nvPr/>
        </p:nvSpPr>
        <p:spPr bwMode="auto">
          <a:xfrm>
            <a:off x="8620125" y="0"/>
            <a:ext cx="523875"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rPr>
              <a:t>73</a:t>
            </a:r>
          </a:p>
        </p:txBody>
      </p:sp>
      <p:sp>
        <p:nvSpPr>
          <p:cNvPr id="202762" name="WordArt 10"/>
          <p:cNvSpPr>
            <a:spLocks noChangeArrowheads="1" noChangeShapeType="1" noTextEdit="1"/>
          </p:cNvSpPr>
          <p:nvPr/>
        </p:nvSpPr>
        <p:spPr bwMode="auto">
          <a:xfrm>
            <a:off x="152400" y="2286000"/>
            <a:ext cx="1676400" cy="5588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Impact"/>
                <a:ea typeface="Impact"/>
                <a:cs typeface="Impact"/>
              </a:rPr>
              <a:t>Abraham</a:t>
            </a:r>
          </a:p>
        </p:txBody>
      </p:sp>
      <p:sp>
        <p:nvSpPr>
          <p:cNvPr id="202763" name="WordArt 11"/>
          <p:cNvSpPr>
            <a:spLocks noChangeArrowheads="1" noChangeShapeType="1" noTextEdit="1"/>
          </p:cNvSpPr>
          <p:nvPr/>
        </p:nvSpPr>
        <p:spPr bwMode="auto">
          <a:xfrm>
            <a:off x="152400" y="2946400"/>
            <a:ext cx="1676400" cy="5588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Impact"/>
                <a:ea typeface="Impact"/>
                <a:cs typeface="Impact"/>
              </a:rPr>
              <a:t>Joseph</a:t>
            </a:r>
          </a:p>
        </p:txBody>
      </p:sp>
      <p:sp>
        <p:nvSpPr>
          <p:cNvPr id="202764" name="WordArt 12"/>
          <p:cNvSpPr>
            <a:spLocks noChangeArrowheads="1" noChangeShapeType="1" noTextEdit="1"/>
          </p:cNvSpPr>
          <p:nvPr/>
        </p:nvSpPr>
        <p:spPr bwMode="auto">
          <a:xfrm>
            <a:off x="152400" y="3937000"/>
            <a:ext cx="1676400" cy="5588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Impact"/>
                <a:ea typeface="Impact"/>
                <a:cs typeface="Impact"/>
              </a:rPr>
              <a:t>Moses</a:t>
            </a:r>
          </a:p>
        </p:txBody>
      </p:sp>
      <p:sp>
        <p:nvSpPr>
          <p:cNvPr id="202765" name="Rectangle 13"/>
          <p:cNvSpPr>
            <a:spLocks noGrp="1" noChangeArrowheads="1"/>
          </p:cNvSpPr>
          <p:nvPr>
            <p:ph type="title" idx="4294967295"/>
          </p:nvPr>
        </p:nvSpPr>
        <p:spPr>
          <a:xfrm>
            <a:off x="533400" y="152400"/>
            <a:ext cx="7772400" cy="914400"/>
          </a:xfrm>
          <a:solidFill>
            <a:srgbClr val="000000"/>
          </a:solidFill>
          <a:effectLst>
            <a:outerShdw blurRad="63500" dist="53882" dir="2700000" algn="ctr" rotWithShape="0">
              <a:schemeClr val="tx1">
                <a:alpha val="74998"/>
              </a:schemeClr>
            </a:outerShdw>
          </a:effectLst>
        </p:spPr>
        <p:txBody>
          <a:bodyPr anchor="t">
            <a:spAutoFit/>
          </a:bodyPr>
          <a:lstStyle/>
          <a:p>
            <a:pPr algn="ctr" eaLnBrk="1" hangingPunct="1">
              <a:spcBef>
                <a:spcPct val="50000"/>
              </a:spcBef>
              <a:defRPr/>
            </a:pPr>
            <a:r>
              <a:rPr kumimoji="0" lang="en-US" sz="5400" b="1" i="0">
                <a:solidFill>
                  <a:schemeClr val="bg1"/>
                </a:solidFill>
                <a:effectLst/>
                <a:latin typeface="Times New Roman" charset="0"/>
                <a:cs typeface="Geneva" charset="0"/>
              </a:rPr>
              <a:t>Lịch sử Ai cập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2762"/>
                                        </p:tgtEl>
                                        <p:attrNameLst>
                                          <p:attrName>style.visibility</p:attrName>
                                        </p:attrNameLst>
                                      </p:cBhvr>
                                      <p:to>
                                        <p:strVal val="visible"/>
                                      </p:to>
                                    </p:set>
                                    <p:animEffect transition="in" filter="fade">
                                      <p:cBhvr>
                                        <p:cTn id="7" dur="500"/>
                                        <p:tgtEl>
                                          <p:spTgt spid="2027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2763"/>
                                        </p:tgtEl>
                                        <p:attrNameLst>
                                          <p:attrName>style.visibility</p:attrName>
                                        </p:attrNameLst>
                                      </p:cBhvr>
                                      <p:to>
                                        <p:strVal val="visible"/>
                                      </p:to>
                                    </p:set>
                                    <p:animEffect transition="in" filter="fade">
                                      <p:cBhvr>
                                        <p:cTn id="12" dur="500"/>
                                        <p:tgtEl>
                                          <p:spTgt spid="20276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2764"/>
                                        </p:tgtEl>
                                        <p:attrNameLst>
                                          <p:attrName>style.visibility</p:attrName>
                                        </p:attrNameLst>
                                      </p:cBhvr>
                                      <p:to>
                                        <p:strVal val="visible"/>
                                      </p:to>
                                    </p:set>
                                    <p:animEffect transition="in" filter="fade">
                                      <p:cBhvr>
                                        <p:cTn id="17" dur="500"/>
                                        <p:tgtEl>
                                          <p:spTgt spid="202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62" grpId="0" animBg="1"/>
      <p:bldP spid="202763" grpId="0" animBg="1"/>
      <p:bldP spid="20276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background_egypt"/>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11113"/>
            <a:ext cx="9144000" cy="6846887"/>
          </a:xfrm>
          <a:noFill/>
        </p:spPr>
      </p:pic>
      <p:sp>
        <p:nvSpPr>
          <p:cNvPr id="119810" name="Rectangle 4"/>
          <p:cNvSpPr>
            <a:spLocks noGrp="1" noChangeArrowheads="1"/>
          </p:cNvSpPr>
          <p:nvPr>
            <p:ph type="title"/>
          </p:nvPr>
        </p:nvSpPr>
        <p:spPr>
          <a:xfrm>
            <a:off x="381000" y="533400"/>
            <a:ext cx="8229600" cy="792163"/>
          </a:xfrm>
        </p:spPr>
        <p:txBody>
          <a:bodyPr/>
          <a:lstStyle/>
          <a:p>
            <a:pPr eaLnBrk="1" hangingPunct="1"/>
            <a:r>
              <a:rPr lang="en-US" sz="2800" b="1" i="1">
                <a:latin typeface="Arial" charset="0"/>
              </a:rPr>
              <a:t>Đền thờ của Nữ vương Hatshepsut tại Luxor</a:t>
            </a:r>
          </a:p>
        </p:txBody>
      </p:sp>
      <p:pic>
        <p:nvPicPr>
          <p:cNvPr id="119811" name="Picture 3" descr="Queen Hatshepsut's temple at Luxo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066800" y="2133600"/>
            <a:ext cx="7239000" cy="2370138"/>
          </a:xfrm>
          <a:noFill/>
        </p:spPr>
      </p:pic>
      <p:sp>
        <p:nvSpPr>
          <p:cNvPr id="119812" name="Text Box 6"/>
          <p:cNvSpPr txBox="1">
            <a:spLocks noChangeArrowheads="1"/>
          </p:cNvSpPr>
          <p:nvPr/>
        </p:nvSpPr>
        <p:spPr bwMode="auto">
          <a:xfrm>
            <a:off x="1643063" y="1371600"/>
            <a:ext cx="58578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i="1">
                <a:solidFill>
                  <a:schemeClr val="tx2"/>
                </a:solidFill>
              </a:rPr>
              <a:t>Có phải bà là nữ vương Sê-ba không?</a:t>
            </a:r>
          </a:p>
        </p:txBody>
      </p:sp>
      <p:sp>
        <p:nvSpPr>
          <p:cNvPr id="119813" name="Text Box 7"/>
          <p:cNvSpPr txBox="1">
            <a:spLocks noChangeArrowheads="1"/>
          </p:cNvSpPr>
          <p:nvPr/>
        </p:nvSpPr>
        <p:spPr bwMode="auto">
          <a:xfrm>
            <a:off x="500063" y="4953000"/>
            <a:ext cx="8215312"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sz="2800">
                <a:cs typeface="SimSun" charset="0"/>
              </a:rPr>
              <a:t>Trên tường của lăng nữ vương Hatshepsut tại Deir-el-Bahri, bà có để lại một báo cáo chi tiết về chuyến viếng thăm của mình đến xứ  Punt. </a:t>
            </a:r>
            <a:endParaRPr lang="en-US" sz="28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descr="background_egyp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62763"/>
          </a:xfrm>
          <a:noFill/>
        </p:spPr>
      </p:pic>
      <p:sp>
        <p:nvSpPr>
          <p:cNvPr id="120834" name="Text Box 3"/>
          <p:cNvSpPr txBox="1">
            <a:spLocks noChangeArrowheads="1"/>
          </p:cNvSpPr>
          <p:nvPr/>
        </p:nvSpPr>
        <p:spPr bwMode="auto">
          <a:xfrm>
            <a:off x="152400" y="76200"/>
            <a:ext cx="7086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800" b="1"/>
              <a:t>PHARAÔN  SI-SẮC</a:t>
            </a:r>
          </a:p>
        </p:txBody>
      </p:sp>
      <p:sp>
        <p:nvSpPr>
          <p:cNvPr id="120835" name="Text Box 4"/>
          <p:cNvSpPr txBox="1">
            <a:spLocks noChangeArrowheads="1"/>
          </p:cNvSpPr>
          <p:nvPr/>
        </p:nvSpPr>
        <p:spPr bwMode="auto">
          <a:xfrm>
            <a:off x="200025" y="609600"/>
            <a:ext cx="5362575" cy="20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ltLang="zh-CN" b="1">
                <a:cs typeface="SimSun" charset="0"/>
              </a:rPr>
              <a:t>“</a:t>
            </a:r>
            <a:r>
              <a:rPr lang="vi-VN" altLang="ja-JP" sz="2000" b="1"/>
              <a:t>Năm thứ năm đời Rô-bô-am trị-vì, Si-sắc, vua Ê-díp-tô, đi lên đánh Giê-ru-sa-lem, lấy các châu-báu của đền Đức Giê-hô-va và của cung vua; người cũng đoạt lấy hết thảy những khiên bằng vàng mà Sa-lô-môn đã làm</a:t>
            </a:r>
            <a:r>
              <a:rPr lang="vi-VN" altLang="ja-JP"/>
              <a:t>. </a:t>
            </a:r>
            <a:r>
              <a:rPr lang="en-US" altLang="zh-CN" b="1">
                <a:cs typeface="SimSun" charset="0"/>
              </a:rPr>
              <a:t>" </a:t>
            </a:r>
            <a:r>
              <a:rPr lang="en-US" altLang="zh-CN" sz="2000" b="1">
                <a:cs typeface="SimSun" charset="0"/>
              </a:rPr>
              <a:t>(1 Các Vua 14:25, 26) </a:t>
            </a:r>
            <a:endParaRPr lang="en-US" sz="2000" b="1"/>
          </a:p>
        </p:txBody>
      </p:sp>
      <p:sp>
        <p:nvSpPr>
          <p:cNvPr id="120836" name="Text Box 5"/>
          <p:cNvSpPr txBox="1">
            <a:spLocks noChangeArrowheads="1"/>
          </p:cNvSpPr>
          <p:nvPr/>
        </p:nvSpPr>
        <p:spPr bwMode="auto">
          <a:xfrm>
            <a:off x="228600" y="3200400"/>
            <a:ext cx="8534400" cy="3878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t>Sử gia Josephus khẳng định diễn biến của các sự việc như sau: </a:t>
            </a:r>
            <a:r>
              <a:rPr lang="ja-JP" altLang="en-US" b="1"/>
              <a:t>“</a:t>
            </a:r>
            <a:r>
              <a:rPr lang="en-US" altLang="ja-JP" b="1"/>
              <a:t>Khi Người (Si-sắc) xâm chiếm xứ người Hê-bơ-rơ, người chiếm được những thành vững vàng nhất của vương quốc Rô-bô-am mà không phải đánh; và sau khi đã bố trí quân binh đồn trú xong, thì người tiến đến Giê-ru-sa-lem sau cùng. . . Nên khi Si-sắc chiếm được thành mà không phải đánh vì Rô-bô-am quá sợ hãi. . . Người cướp phá đền thờ, và lấy đi những báu vật của Đức Chúa Trời và các vua.</a:t>
            </a:r>
            <a:r>
              <a:rPr lang="ja-JP" altLang="en-US" b="1"/>
              <a:t>”</a:t>
            </a:r>
            <a:endParaRPr lang="en-US" altLang="ja-JP" b="1"/>
          </a:p>
          <a:p>
            <a:pPr algn="r" eaLnBrk="1" hangingPunct="1">
              <a:spcBef>
                <a:spcPct val="50000"/>
              </a:spcBef>
            </a:pPr>
            <a:r>
              <a:rPr lang="en-US" sz="2000" b="1"/>
              <a:t>Josephus,</a:t>
            </a:r>
            <a:r>
              <a:rPr lang="en-US" sz="2000" b="1" i="1"/>
              <a:t> Antiquities of the Jews</a:t>
            </a:r>
            <a:r>
              <a:rPr lang="en-US" sz="2000" b="1"/>
              <a:t>, 8.10.2-3</a:t>
            </a:r>
          </a:p>
        </p:txBody>
      </p:sp>
      <p:pic>
        <p:nvPicPr>
          <p:cNvPr id="104454" name="Picture 6" descr="Pharao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0"/>
            <a:ext cx="3657600" cy="309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044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title"/>
          </p:nvPr>
        </p:nvSpPr>
        <p:spPr/>
        <p:txBody>
          <a:bodyPr/>
          <a:lstStyle/>
          <a:p>
            <a:pPr eaLnBrk="1" hangingPunct="1"/>
            <a:r>
              <a:rPr lang="en-US" sz="3200" b="1">
                <a:solidFill>
                  <a:srgbClr val="FF0000"/>
                </a:solidFill>
                <a:latin typeface="Arial" charset="0"/>
              </a:rPr>
              <a:t>Việc Xuất Ai cập cũng khởi sự </a:t>
            </a:r>
            <a:br>
              <a:rPr lang="en-US" sz="3200" b="1">
                <a:solidFill>
                  <a:srgbClr val="FF0000"/>
                </a:solidFill>
                <a:latin typeface="Arial" charset="0"/>
              </a:rPr>
            </a:br>
            <a:r>
              <a:rPr lang="en-US" sz="3200" b="1">
                <a:solidFill>
                  <a:srgbClr val="FF0000"/>
                </a:solidFill>
                <a:latin typeface="Arial" charset="0"/>
              </a:rPr>
              <a:t>lịch Do thái</a:t>
            </a:r>
          </a:p>
        </p:txBody>
      </p:sp>
      <p:pic>
        <p:nvPicPr>
          <p:cNvPr id="121858" name="Picture 4" descr="israelflag"/>
          <p:cNvPicPr>
            <a:picLocks noGrp="1" noChangeAspect="1" noChangeArrowheads="1" noCrop="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33400" y="1447800"/>
            <a:ext cx="1828800" cy="1089025"/>
          </a:xfrm>
          <a:noFill/>
        </p:spPr>
      </p:pic>
      <p:pic>
        <p:nvPicPr>
          <p:cNvPr id="121859" name="Picture 6"/>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52400" y="2971800"/>
            <a:ext cx="4572000" cy="3790950"/>
          </a:xfrm>
          <a:noFill/>
        </p:spPr>
      </p:pic>
      <p:sp>
        <p:nvSpPr>
          <p:cNvPr id="121860" name="Rectangle 8"/>
          <p:cNvSpPr>
            <a:spLocks noChangeArrowheads="1"/>
          </p:cNvSpPr>
          <p:nvPr/>
        </p:nvSpPr>
        <p:spPr bwMode="auto">
          <a:xfrm>
            <a:off x="4800600" y="1524000"/>
            <a:ext cx="42672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r>
              <a:rPr lang="en-US" altLang="zh-CN" sz="2400" b="1">
                <a:cs typeface="SimSun" charset="0"/>
              </a:rPr>
              <a:t>Lịch tôn giáo Do thái, bắt đầu từ Xuất 12:2 theo đúng như ký thuật của sách Sáng thế ký: “</a:t>
            </a:r>
            <a:r>
              <a:rPr lang="en-US" altLang="ja-JP" sz="2400"/>
              <a:t>có buổi chiều và buổi mai; ấy là ngày thứ nhứt… ngày thứ hai.</a:t>
            </a:r>
            <a:r>
              <a:rPr lang="en-US" altLang="zh-CN" sz="2400" b="1">
                <a:cs typeface="SimSun" charset="0"/>
              </a:rPr>
              <a:t>” v.v…  Một ngày 24 giờ của họ bắt đầu từ chạng vạng (khoảng 6 g chiều). Một năm của Do thái có 360 ngày. </a:t>
            </a:r>
            <a:endParaRPr lang="en-US" sz="2400" b="1"/>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1026" descr="background_egypt"/>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57150"/>
            <a:ext cx="9144000" cy="6915150"/>
          </a:xfrm>
          <a:noFill/>
        </p:spPr>
      </p:pic>
      <p:sp>
        <p:nvSpPr>
          <p:cNvPr id="122882" name="Rectangle 1027"/>
          <p:cNvSpPr>
            <a:spLocks noChangeArrowheads="1"/>
          </p:cNvSpPr>
          <p:nvPr/>
        </p:nvSpPr>
        <p:spPr bwMode="auto">
          <a:xfrm>
            <a:off x="0" y="40957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pPr>
            <a:r>
              <a:rPr lang="en-US" sz="2800" b="1"/>
              <a:t>Chuyến di tản của Giô-sép và Mari sang Ai cập</a:t>
            </a:r>
          </a:p>
        </p:txBody>
      </p:sp>
      <p:pic>
        <p:nvPicPr>
          <p:cNvPr id="122883" name="Picture 1028" descr="background_egypt"/>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7200" y="2286000"/>
            <a:ext cx="8153400" cy="4117975"/>
          </a:xfr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background_egypt"/>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11113"/>
            <a:ext cx="9144000" cy="6846887"/>
          </a:xfrm>
          <a:noFill/>
        </p:spPr>
      </p:pic>
      <p:sp>
        <p:nvSpPr>
          <p:cNvPr id="123906" name="Rectangle 4"/>
          <p:cNvSpPr>
            <a:spLocks noGrp="1" noChangeArrowheads="1"/>
          </p:cNvSpPr>
          <p:nvPr>
            <p:ph type="title"/>
          </p:nvPr>
        </p:nvSpPr>
        <p:spPr>
          <a:xfrm>
            <a:off x="4267200" y="304800"/>
            <a:ext cx="4495800" cy="2971800"/>
          </a:xfrm>
        </p:spPr>
        <p:txBody>
          <a:bodyPr/>
          <a:lstStyle/>
          <a:p>
            <a:pPr eaLnBrk="1" hangingPunct="1"/>
            <a:r>
              <a:rPr lang="en-US" sz="3600" b="1">
                <a:solidFill>
                  <a:schemeClr val="tx1"/>
                </a:solidFill>
                <a:latin typeface="Arial" charset="0"/>
              </a:rPr>
              <a:t>Bức tranh vẽ Giô-sép, Mari và Chúa Jesus trong một nhà thờ Ai cập.</a:t>
            </a:r>
            <a:endParaRPr lang="en-US" sz="4000" b="1">
              <a:solidFill>
                <a:schemeClr val="tx1"/>
              </a:solidFill>
              <a:latin typeface="Arial" charset="0"/>
            </a:endParaRPr>
          </a:p>
        </p:txBody>
      </p:sp>
      <p:pic>
        <p:nvPicPr>
          <p:cNvPr id="123907" name="Picture 3" descr="An icon showing the flight of"/>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3867150" cy="6858000"/>
          </a:xfr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1027"/>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24930" name="TextBox 2"/>
          <p:cNvSpPr txBox="1">
            <a:spLocks noChangeArrowheads="1"/>
          </p:cNvSpPr>
          <p:nvPr/>
        </p:nvSpPr>
        <p:spPr bwMode="auto">
          <a:xfrm>
            <a:off x="5572125" y="5500688"/>
            <a:ext cx="3571875" cy="95408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chemeClr val="bg1"/>
                </a:solidFill>
              </a:rPr>
              <a:t>Đường đến Ai cập của gia đình thánh</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7" descr="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349250"/>
            <a:ext cx="9144000" cy="7534275"/>
          </a:xfrm>
          <a:noFill/>
        </p:spPr>
      </p:pic>
      <p:sp>
        <p:nvSpPr>
          <p:cNvPr id="118795" name="Text Box 11"/>
          <p:cNvSpPr txBox="1">
            <a:spLocks noChangeArrowheads="1"/>
          </p:cNvSpPr>
          <p:nvPr/>
        </p:nvSpPr>
        <p:spPr bwMode="auto">
          <a:xfrm>
            <a:off x="6400800" y="5118100"/>
            <a:ext cx="2514600" cy="1200150"/>
          </a:xfrm>
          <a:prstGeom prst="rect">
            <a:avLst/>
          </a:prstGeom>
          <a:noFill/>
          <a:ln>
            <a:noFill/>
          </a:ln>
          <a:effectLst>
            <a:outerShdw blurRad="63500" dist="107763" dir="189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Geneva" charset="0"/>
              </a:defRPr>
            </a:lvl1pPr>
            <a:lvl2pPr marL="742950" indent="-285750" eaLnBrk="0" hangingPunct="0">
              <a:defRPr>
                <a:solidFill>
                  <a:schemeClr val="tx1"/>
                </a:solidFill>
                <a:latin typeface="Arial" charset="0"/>
                <a:ea typeface="Geneva" charset="0"/>
                <a:cs typeface="Geneva" charset="0"/>
              </a:defRPr>
            </a:lvl2pPr>
            <a:lvl3pPr marL="1143000" indent="-228600" eaLnBrk="0" hangingPunct="0">
              <a:defRPr>
                <a:solidFill>
                  <a:schemeClr val="tx1"/>
                </a:solidFill>
                <a:latin typeface="Arial" charset="0"/>
                <a:ea typeface="Geneva" charset="0"/>
                <a:cs typeface="Geneva" charset="0"/>
              </a:defRPr>
            </a:lvl3pPr>
            <a:lvl4pPr marL="1600200" indent="-228600" eaLnBrk="0" hangingPunct="0">
              <a:defRPr>
                <a:solidFill>
                  <a:schemeClr val="tx1"/>
                </a:solidFill>
                <a:latin typeface="Arial" charset="0"/>
                <a:ea typeface="Geneva" charset="0"/>
                <a:cs typeface="Geneva" charset="0"/>
              </a:defRPr>
            </a:lvl4pPr>
            <a:lvl5pPr marL="2057400" indent="-228600" eaLnBrk="0" hangingPunct="0">
              <a:defRPr>
                <a:solidFill>
                  <a:schemeClr val="tx1"/>
                </a:solidFill>
                <a:latin typeface="Arial" charset="0"/>
                <a:ea typeface="Geneva" charset="0"/>
                <a:cs typeface="Geneva" charset="0"/>
              </a:defRPr>
            </a:lvl5pPr>
            <a:lvl6pPr marL="2514600" indent="-228600" eaLnBrk="0" fontAlgn="base" hangingPunct="0">
              <a:spcBef>
                <a:spcPct val="0"/>
              </a:spcBef>
              <a:spcAft>
                <a:spcPct val="0"/>
              </a:spcAft>
              <a:defRPr>
                <a:solidFill>
                  <a:schemeClr val="tx1"/>
                </a:solidFill>
                <a:latin typeface="Arial" charset="0"/>
                <a:ea typeface="Geneva" charset="0"/>
                <a:cs typeface="Geneva" charset="0"/>
              </a:defRPr>
            </a:lvl6pPr>
            <a:lvl7pPr marL="2971800" indent="-228600" eaLnBrk="0" fontAlgn="base" hangingPunct="0">
              <a:spcBef>
                <a:spcPct val="0"/>
              </a:spcBef>
              <a:spcAft>
                <a:spcPct val="0"/>
              </a:spcAft>
              <a:defRPr>
                <a:solidFill>
                  <a:schemeClr val="tx1"/>
                </a:solidFill>
                <a:latin typeface="Arial" charset="0"/>
                <a:ea typeface="Geneva" charset="0"/>
                <a:cs typeface="Geneva" charset="0"/>
              </a:defRPr>
            </a:lvl7pPr>
            <a:lvl8pPr marL="3429000" indent="-228600" eaLnBrk="0" fontAlgn="base" hangingPunct="0">
              <a:spcBef>
                <a:spcPct val="0"/>
              </a:spcBef>
              <a:spcAft>
                <a:spcPct val="0"/>
              </a:spcAft>
              <a:defRPr>
                <a:solidFill>
                  <a:schemeClr val="tx1"/>
                </a:solidFill>
                <a:latin typeface="Arial" charset="0"/>
                <a:ea typeface="Geneva" charset="0"/>
                <a:cs typeface="Geneva" charset="0"/>
              </a:defRPr>
            </a:lvl8pPr>
            <a:lvl9pPr marL="3886200" indent="-228600" eaLnBrk="0" fontAlgn="base" hangingPunct="0">
              <a:spcBef>
                <a:spcPct val="0"/>
              </a:spcBef>
              <a:spcAft>
                <a:spcPct val="0"/>
              </a:spcAft>
              <a:defRPr>
                <a:solidFill>
                  <a:schemeClr val="tx1"/>
                </a:solidFill>
                <a:latin typeface="Arial" charset="0"/>
                <a:ea typeface="Geneva" charset="0"/>
                <a:cs typeface="Geneva" charset="0"/>
              </a:defRPr>
            </a:lvl9pPr>
          </a:lstStyle>
          <a:p>
            <a:pPr eaLnBrk="1" hangingPunct="1">
              <a:spcBef>
                <a:spcPct val="50000"/>
              </a:spcBef>
              <a:defRPr/>
            </a:pPr>
            <a:r>
              <a:rPr lang="en-US" sz="3600" b="1">
                <a:solidFill>
                  <a:schemeClr val="bg1"/>
                </a:solidFill>
              </a:rPr>
              <a:t>Tranh vẽ bé  Jesus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827" name="Text Box 3"/>
          <p:cNvSpPr txBox="1">
            <a:spLocks noChangeArrowheads="1"/>
          </p:cNvSpPr>
          <p:nvPr/>
        </p:nvSpPr>
        <p:spPr bwMode="auto">
          <a:xfrm>
            <a:off x="381000" y="3717925"/>
            <a:ext cx="8686800" cy="314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0000">
                <a:latin typeface="Times New Roman" charset="0"/>
              </a:rPr>
              <a:t>AMON</a:t>
            </a:r>
            <a:endParaRPr lang="en-US">
              <a:latin typeface="Times New Roman" charset="0"/>
            </a:endParaRPr>
          </a:p>
        </p:txBody>
      </p:sp>
      <p:sp>
        <p:nvSpPr>
          <p:cNvPr id="205828" name="WordArt 4"/>
          <p:cNvSpPr>
            <a:spLocks noChangeArrowheads="1" noChangeShapeType="1" noTextEdit="1"/>
          </p:cNvSpPr>
          <p:nvPr/>
        </p:nvSpPr>
        <p:spPr bwMode="auto">
          <a:xfrm>
            <a:off x="1600200" y="609600"/>
            <a:ext cx="5676900" cy="638175"/>
          </a:xfrm>
          <a:prstGeom prst="rect">
            <a:avLst/>
          </a:prstGeom>
        </p:spPr>
        <p:txBody>
          <a:bodyPr wrap="none" fromWordArt="1">
            <a:prstTxWarp prst="textPlain">
              <a:avLst>
                <a:gd name="adj" fmla="val 50000"/>
              </a:avLst>
            </a:prstTxWarp>
          </a:bodyPr>
          <a:lstStyle/>
          <a:p>
            <a:pPr algn="ctr"/>
            <a:r>
              <a:rPr lang="en-US" sz="4400" b="1" kern="10">
                <a:ln w="9525">
                  <a:solidFill>
                    <a:schemeClr val="folHlink"/>
                  </a:solidFill>
                  <a:round/>
                  <a:headEnd/>
                  <a:tailEnd/>
                </a:ln>
                <a:solidFill>
                  <a:schemeClr val="folHlink"/>
                </a:solidFill>
                <a:effectLst>
                  <a:outerShdw blurRad="63500" dist="563972" dir="14049741" sx="125000" sy="125000" algn="tl" rotWithShape="0">
                    <a:srgbClr val="C7DFD3">
                      <a:alpha val="74997"/>
                    </a:srgbClr>
                  </a:outerShdw>
                </a:effectLst>
                <a:latin typeface="Times New Roman"/>
                <a:ea typeface="Times New Roman"/>
                <a:cs typeface="Times New Roman"/>
              </a:rPr>
              <a:t>THẦN của AI CẬP</a:t>
            </a:r>
          </a:p>
        </p:txBody>
      </p:sp>
      <p:sp>
        <p:nvSpPr>
          <p:cNvPr id="205829" name="Text Box 5"/>
          <p:cNvSpPr txBox="1">
            <a:spLocks noChangeArrowheads="1"/>
          </p:cNvSpPr>
          <p:nvPr/>
        </p:nvSpPr>
        <p:spPr bwMode="auto">
          <a:xfrm>
            <a:off x="4565650" y="1752600"/>
            <a:ext cx="4572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2000" b="1">
                <a:latin typeface="Times New Roman" charset="0"/>
              </a:rPr>
              <a:t>“Vua của Các Thần”</a:t>
            </a:r>
            <a:endParaRPr lang="en-US" sz="1000" b="1">
              <a:latin typeface="Times New Roman" charset="0"/>
            </a:endParaRPr>
          </a:p>
        </p:txBody>
      </p:sp>
      <p:sp>
        <p:nvSpPr>
          <p:cNvPr id="205830" name="Text Box 6"/>
          <p:cNvSpPr txBox="1">
            <a:spLocks noChangeArrowheads="1"/>
          </p:cNvSpPr>
          <p:nvPr/>
        </p:nvSpPr>
        <p:spPr bwMode="auto">
          <a:xfrm>
            <a:off x="4572000" y="2346325"/>
            <a:ext cx="4572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2000" b="1">
                <a:latin typeface="Times New Roman" charset="0"/>
              </a:rPr>
              <a:t>Người có đầu dê</a:t>
            </a:r>
            <a:endParaRPr lang="en-US" sz="1000" b="1">
              <a:latin typeface="Times New Roman" charset="0"/>
            </a:endParaRPr>
          </a:p>
        </p:txBody>
      </p:sp>
      <p:sp>
        <p:nvSpPr>
          <p:cNvPr id="205831" name="Text Box 7"/>
          <p:cNvSpPr txBox="1">
            <a:spLocks noChangeArrowheads="1"/>
          </p:cNvSpPr>
          <p:nvPr/>
        </p:nvSpPr>
        <p:spPr bwMode="auto">
          <a:xfrm>
            <a:off x="4572000" y="2955925"/>
            <a:ext cx="45720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2000" b="1">
                <a:latin typeface="Times New Roman" charset="0"/>
              </a:rPr>
              <a:t>Đội mũ lông Đà điểu</a:t>
            </a:r>
            <a:br>
              <a:rPr lang="en-GB" sz="2000" b="1">
                <a:latin typeface="Times New Roman" charset="0"/>
              </a:rPr>
            </a:br>
            <a:endParaRPr lang="en-US" sz="1000" b="1">
              <a:latin typeface="Times New Roman" charset="0"/>
            </a:endParaRPr>
          </a:p>
        </p:txBody>
      </p:sp>
      <p:sp>
        <p:nvSpPr>
          <p:cNvPr id="205832" name="Text Box 8"/>
          <p:cNvSpPr txBox="1">
            <a:spLocks noChangeArrowheads="1"/>
          </p:cNvSpPr>
          <p:nvPr/>
        </p:nvSpPr>
        <p:spPr bwMode="auto">
          <a:xfrm>
            <a:off x="4572000" y="3565525"/>
            <a:ext cx="4572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2000" b="1">
                <a:latin typeface="Times New Roman" charset="0"/>
              </a:rPr>
              <a:t>Về sau gọi là Amun-Ra</a:t>
            </a:r>
            <a:endParaRPr lang="en-US" sz="1000" b="1">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05828"/>
                                        </p:tgtEl>
                                        <p:attrNameLst>
                                          <p:attrName>style.visibility</p:attrName>
                                        </p:attrNameLst>
                                      </p:cBhvr>
                                      <p:to>
                                        <p:strVal val="visible"/>
                                      </p:to>
                                    </p:set>
                                    <p:anim calcmode="lin" valueType="num">
                                      <p:cBhvr>
                                        <p:cTn id="7" dur="1000" fill="hold"/>
                                        <p:tgtEl>
                                          <p:spTgt spid="205828"/>
                                        </p:tgtEl>
                                        <p:attrNameLst>
                                          <p:attrName>ppt_w</p:attrName>
                                        </p:attrNameLst>
                                      </p:cBhvr>
                                      <p:tavLst>
                                        <p:tav tm="0">
                                          <p:val>
                                            <p:fltVal val="0"/>
                                          </p:val>
                                        </p:tav>
                                        <p:tav tm="100000">
                                          <p:val>
                                            <p:strVal val="#ppt_w"/>
                                          </p:val>
                                        </p:tav>
                                      </p:tavLst>
                                    </p:anim>
                                    <p:anim calcmode="lin" valueType="num">
                                      <p:cBhvr>
                                        <p:cTn id="8" dur="1000" fill="hold"/>
                                        <p:tgtEl>
                                          <p:spTgt spid="205828"/>
                                        </p:tgtEl>
                                        <p:attrNameLst>
                                          <p:attrName>ppt_h</p:attrName>
                                        </p:attrNameLst>
                                      </p:cBhvr>
                                      <p:tavLst>
                                        <p:tav tm="0">
                                          <p:val>
                                            <p:fltVal val="0"/>
                                          </p:val>
                                        </p:tav>
                                        <p:tav tm="100000">
                                          <p:val>
                                            <p:strVal val="#ppt_h"/>
                                          </p:val>
                                        </p:tav>
                                      </p:tavLst>
                                    </p:anim>
                                    <p:anim calcmode="lin" valueType="num">
                                      <p:cBhvr>
                                        <p:cTn id="9" dur="1000" fill="hold"/>
                                        <p:tgtEl>
                                          <p:spTgt spid="2058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582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 presetClass="entr" presetSubtype="0" fill="hold" grpId="0" nodeType="afterEffect">
                                  <p:stCondLst>
                                    <p:cond delay="1000"/>
                                  </p:stCondLst>
                                  <p:iterate type="lt">
                                    <p:tmAbs val="75"/>
                                  </p:iterate>
                                  <p:childTnLst>
                                    <p:set>
                                      <p:cBhvr>
                                        <p:cTn id="13" dur="1" fill="hold">
                                          <p:stCondLst>
                                            <p:cond delay="74"/>
                                          </p:stCondLst>
                                        </p:cTn>
                                        <p:tgtEl>
                                          <p:spTgt spid="205827">
                                            <p:txEl>
                                              <p:pRg st="0" end="0"/>
                                            </p:txEl>
                                          </p:spTgt>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3" name="Robotz Windows Start.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24" presetClass="entr" presetSubtype="0" fill="hold" grpId="0" nodeType="clickEffect">
                                  <p:stCondLst>
                                    <p:cond delay="0"/>
                                  </p:stCondLst>
                                  <p:iterate type="wd">
                                    <p:tmAbs val="300"/>
                                  </p:iterate>
                                  <p:childTnLst>
                                    <p:set>
                                      <p:cBhvr>
                                        <p:cTn id="17" dur="1" fill="hold">
                                          <p:stCondLst>
                                            <p:cond delay="299"/>
                                          </p:stCondLst>
                                        </p:cTn>
                                        <p:tgtEl>
                                          <p:spTgt spid="205829"/>
                                        </p:tgtEl>
                                        <p:attrNameLst>
                                          <p:attrName>style.visibility</p:attrName>
                                        </p:attrNameLst>
                                      </p:cBhvr>
                                      <p:to>
                                        <p:strVal val="visible"/>
                                      </p:to>
                                    </p:set>
                                    <p:anim to="" calcmode="lin" valueType="num">
                                      <p:cBhvr>
                                        <p:cTn id="18" dur="1" fill="hold"/>
                                        <p:tgtEl>
                                          <p:spTgt spid="205829"/>
                                        </p:tgtEl>
                                        <p:attrNameLst>
                                          <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grpId="0" nodeType="clickEffect">
                                  <p:stCondLst>
                                    <p:cond delay="0"/>
                                  </p:stCondLst>
                                  <p:iterate type="wd">
                                    <p:tmAbs val="300"/>
                                  </p:iterate>
                                  <p:childTnLst>
                                    <p:set>
                                      <p:cBhvr>
                                        <p:cTn id="22" dur="1" fill="hold">
                                          <p:stCondLst>
                                            <p:cond delay="299"/>
                                          </p:stCondLst>
                                        </p:cTn>
                                        <p:tgtEl>
                                          <p:spTgt spid="205830"/>
                                        </p:tgtEl>
                                        <p:attrNameLst>
                                          <p:attrName>style.visibility</p:attrName>
                                        </p:attrNameLst>
                                      </p:cBhvr>
                                      <p:to>
                                        <p:strVal val="visible"/>
                                      </p:to>
                                    </p:set>
                                    <p:anim to="" calcmode="lin" valueType="num">
                                      <p:cBhvr>
                                        <p:cTn id="23" dur="1" fill="hold"/>
                                        <p:tgtEl>
                                          <p:spTgt spid="205830"/>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grpId="0" nodeType="clickEffect">
                                  <p:stCondLst>
                                    <p:cond delay="0"/>
                                  </p:stCondLst>
                                  <p:iterate type="wd">
                                    <p:tmAbs val="300"/>
                                  </p:iterate>
                                  <p:childTnLst>
                                    <p:set>
                                      <p:cBhvr>
                                        <p:cTn id="27" dur="1" fill="hold">
                                          <p:stCondLst>
                                            <p:cond delay="299"/>
                                          </p:stCondLst>
                                        </p:cTn>
                                        <p:tgtEl>
                                          <p:spTgt spid="205831"/>
                                        </p:tgtEl>
                                        <p:attrNameLst>
                                          <p:attrName>style.visibility</p:attrName>
                                        </p:attrNameLst>
                                      </p:cBhvr>
                                      <p:to>
                                        <p:strVal val="visible"/>
                                      </p:to>
                                    </p:set>
                                    <p:anim to="" calcmode="lin" valueType="num">
                                      <p:cBhvr>
                                        <p:cTn id="28" dur="1" fill="hold"/>
                                        <p:tgtEl>
                                          <p:spTgt spid="205831"/>
                                        </p:tgtEl>
                                        <p:attrNameLst>
                                          <p:attrName/>
                                        </p:attrNameLst>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4" presetClass="entr" presetSubtype="0" fill="hold" grpId="0" nodeType="clickEffect">
                                  <p:stCondLst>
                                    <p:cond delay="0"/>
                                  </p:stCondLst>
                                  <p:iterate type="wd">
                                    <p:tmAbs val="300"/>
                                  </p:iterate>
                                  <p:childTnLst>
                                    <p:set>
                                      <p:cBhvr>
                                        <p:cTn id="32" dur="1" fill="hold">
                                          <p:stCondLst>
                                            <p:cond delay="299"/>
                                          </p:stCondLst>
                                        </p:cTn>
                                        <p:tgtEl>
                                          <p:spTgt spid="205832"/>
                                        </p:tgtEl>
                                        <p:attrNameLst>
                                          <p:attrName>style.visibility</p:attrName>
                                        </p:attrNameLst>
                                      </p:cBhvr>
                                      <p:to>
                                        <p:strVal val="visible"/>
                                      </p:to>
                                    </p:set>
                                    <p:anim to="" calcmode="lin" valueType="num">
                                      <p:cBhvr>
                                        <p:cTn id="33" dur="1" fill="hold"/>
                                        <p:tgtEl>
                                          <p:spTgt spid="20583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7" grpId="0" build="p" autoUpdateAnimBg="0" advAuto="1000"/>
      <p:bldP spid="205828" grpId="0" animBg="1"/>
      <p:bldP spid="205829" grpId="0" autoUpdateAnimBg="0"/>
      <p:bldP spid="205830" grpId="0" autoUpdateAnimBg="0"/>
      <p:bldP spid="205831" grpId="0" autoUpdateAnimBg="0"/>
      <p:bldP spid="205832"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p:cNvPicPr>
            <a:picLocks noChangeAspect="1" noChangeArrowheads="1"/>
          </p:cNvPicPr>
          <p:nvPr/>
        </p:nvPicPr>
        <p:blipFill>
          <a:blip r:embed="rId3">
            <a:lum bright="-60000"/>
            <a:extLst>
              <a:ext uri="{28A0092B-C50C-407E-A947-70E740481C1C}">
                <a14:useLocalDpi xmlns:a14="http://schemas.microsoft.com/office/drawing/2010/main" val="0"/>
              </a:ext>
            </a:extLst>
          </a:blip>
          <a:srcRect/>
          <a:stretch>
            <a:fillRect/>
          </a:stretch>
        </p:blipFill>
        <p:spPr bwMode="auto">
          <a:xfrm>
            <a:off x="4498975" y="533400"/>
            <a:ext cx="3968750"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7" name="Rectangle 3"/>
          <p:cNvSpPr>
            <a:spLocks noGrp="1" noChangeArrowheads="1"/>
          </p:cNvSpPr>
          <p:nvPr>
            <p:ph type="title"/>
          </p:nvPr>
        </p:nvSpPr>
        <p:spPr>
          <a:xfrm>
            <a:off x="0" y="188913"/>
            <a:ext cx="9144000" cy="1223962"/>
          </a:xfrm>
        </p:spPr>
        <p:txBody>
          <a:bodyPr/>
          <a:lstStyle/>
          <a:p>
            <a:pPr algn="l"/>
            <a:r>
              <a:rPr lang="en-US">
                <a:latin typeface="Artistik" charset="0"/>
              </a:rPr>
              <a:t>Thần của dân ngoại cũng giống như con người:</a:t>
            </a:r>
            <a:endParaRPr lang="en-US">
              <a:latin typeface="Times New Roman" charset="0"/>
            </a:endParaRPr>
          </a:p>
        </p:txBody>
      </p:sp>
      <p:sp>
        <p:nvSpPr>
          <p:cNvPr id="210948" name="Rectangle 4"/>
          <p:cNvSpPr>
            <a:spLocks noGrp="1" noChangeArrowheads="1"/>
          </p:cNvSpPr>
          <p:nvPr>
            <p:ph type="body" idx="1"/>
          </p:nvPr>
        </p:nvSpPr>
        <p:spPr>
          <a:xfrm>
            <a:off x="762000" y="1447800"/>
            <a:ext cx="7772400" cy="990600"/>
          </a:xfrm>
        </p:spPr>
        <p:txBody>
          <a:bodyPr/>
          <a:lstStyle/>
          <a:p>
            <a:r>
              <a:rPr lang="en-US">
                <a:latin typeface="Times New Roman" charset="0"/>
              </a:rPr>
              <a:t>Có gia đình và có thể sinh con cái</a:t>
            </a:r>
          </a:p>
        </p:txBody>
      </p:sp>
      <p:sp>
        <p:nvSpPr>
          <p:cNvPr id="210949" name="Rectangle 5"/>
          <p:cNvSpPr>
            <a:spLocks noChangeArrowheads="1"/>
          </p:cNvSpPr>
          <p:nvPr/>
        </p:nvSpPr>
        <p:spPr bwMode="auto">
          <a:xfrm>
            <a:off x="762000" y="30480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6075" indent="-346075" eaLnBrk="0" hangingPunct="0">
              <a:buFontTx/>
              <a:buChar char="•"/>
            </a:pPr>
            <a:r>
              <a:rPr lang="en-US" sz="3200">
                <a:latin typeface="Times New Roman" charset="0"/>
              </a:rPr>
              <a:t>Có những tỉnh cảm của con người  như: ghen ghét, giận dữ, tham lam v.v…</a:t>
            </a:r>
          </a:p>
        </p:txBody>
      </p:sp>
      <p:sp>
        <p:nvSpPr>
          <p:cNvPr id="210950" name="Rectangle 6"/>
          <p:cNvSpPr>
            <a:spLocks noChangeArrowheads="1"/>
          </p:cNvSpPr>
          <p:nvPr/>
        </p:nvSpPr>
        <p:spPr bwMode="auto">
          <a:xfrm>
            <a:off x="762000" y="2209800"/>
            <a:ext cx="7772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6075" indent="-346075" eaLnBrk="0" hangingPunct="0">
              <a:buFontTx/>
              <a:buChar char="•"/>
            </a:pPr>
            <a:r>
              <a:rPr lang="en-US" sz="3200">
                <a:latin typeface="Times New Roman" charset="0"/>
              </a:rPr>
              <a:t>Ăn uống, nhậu nhẹt –có thể bị xỉn!</a:t>
            </a:r>
          </a:p>
        </p:txBody>
      </p:sp>
      <p:sp>
        <p:nvSpPr>
          <p:cNvPr id="210951" name="Rectangle 7"/>
          <p:cNvSpPr>
            <a:spLocks noChangeArrowheads="1"/>
          </p:cNvSpPr>
          <p:nvPr/>
        </p:nvSpPr>
        <p:spPr bwMode="auto">
          <a:xfrm>
            <a:off x="762000" y="4267200"/>
            <a:ext cx="7772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6075" indent="-346075" eaLnBrk="0" hangingPunct="0">
              <a:buFontTx/>
              <a:buChar char="•"/>
            </a:pPr>
            <a:r>
              <a:rPr lang="en-US" sz="3200">
                <a:latin typeface="Times New Roman" charset="0"/>
              </a:rPr>
              <a:t>Có lãnh tụ và cũng tranh  đấu với  nhau</a:t>
            </a:r>
          </a:p>
        </p:txBody>
      </p:sp>
      <p:sp>
        <p:nvSpPr>
          <p:cNvPr id="210952" name="Rectangle 8"/>
          <p:cNvSpPr>
            <a:spLocks noChangeArrowheads="1"/>
          </p:cNvSpPr>
          <p:nvPr/>
        </p:nvSpPr>
        <p:spPr bwMode="auto">
          <a:xfrm>
            <a:off x="762000" y="5029200"/>
            <a:ext cx="7772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6075" indent="-346075" eaLnBrk="0" hangingPunct="0">
              <a:buFontTx/>
              <a:buChar char="•"/>
            </a:pPr>
            <a:r>
              <a:rPr lang="en-US" sz="3200">
                <a:latin typeface="Times New Roman" charset="0"/>
              </a:rPr>
              <a:t>Có nhiều quyền lực khác nhau</a:t>
            </a:r>
          </a:p>
        </p:txBody>
      </p:sp>
      <p:sp>
        <p:nvSpPr>
          <p:cNvPr id="210953" name="Rectangle 9"/>
          <p:cNvSpPr>
            <a:spLocks noChangeArrowheads="1"/>
          </p:cNvSpPr>
          <p:nvPr/>
        </p:nvSpPr>
        <p:spPr bwMode="auto">
          <a:xfrm>
            <a:off x="762000" y="5791200"/>
            <a:ext cx="7772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6075" indent="-346075" eaLnBrk="0" hangingPunct="0">
              <a:buFontTx/>
              <a:buChar char="•"/>
            </a:pPr>
            <a:r>
              <a:rPr lang="en-US" sz="3200">
                <a:latin typeface="Times New Roman" charset="0"/>
              </a:rPr>
              <a:t>Có thể chết và sống kiếp khác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iterate type="wd">
                                    <p:tmPct val="100000"/>
                                  </p:iterate>
                                  <p:childTnLst>
                                    <p:set>
                                      <p:cBhvr>
                                        <p:cTn id="6" dur="1" fill="hold">
                                          <p:stCondLst>
                                            <p:cond delay="0"/>
                                          </p:stCondLst>
                                        </p:cTn>
                                        <p:tgtEl>
                                          <p:spTgt spid="210947"/>
                                        </p:tgtEl>
                                        <p:attrNameLst>
                                          <p:attrName>style.visibility</p:attrName>
                                        </p:attrNameLst>
                                      </p:cBhvr>
                                      <p:to>
                                        <p:strVal val="visible"/>
                                      </p:to>
                                    </p:set>
                                    <p:anim calcmode="lin" valueType="num">
                                      <p:cBhvr>
                                        <p:cTn id="7" dur="300" fill="hold"/>
                                        <p:tgtEl>
                                          <p:spTgt spid="210947"/>
                                        </p:tgtEl>
                                        <p:attrNameLst>
                                          <p:attrName>ppt_w</p:attrName>
                                        </p:attrNameLst>
                                      </p:cBhvr>
                                      <p:tavLst>
                                        <p:tav tm="0">
                                          <p:val>
                                            <p:fltVal val="0"/>
                                          </p:val>
                                        </p:tav>
                                        <p:tav tm="100000">
                                          <p:val>
                                            <p:strVal val="#ppt_w"/>
                                          </p:val>
                                        </p:tav>
                                      </p:tavLst>
                                    </p:anim>
                                    <p:anim calcmode="lin" valueType="num">
                                      <p:cBhvr>
                                        <p:cTn id="8" dur="300" fill="hold"/>
                                        <p:tgtEl>
                                          <p:spTgt spid="210947"/>
                                        </p:tgtEl>
                                        <p:attrNameLst>
                                          <p:attrName>ppt_h</p:attrName>
                                        </p:attrNameLst>
                                      </p:cBhvr>
                                      <p:tavLst>
                                        <p:tav tm="0">
                                          <p:val>
                                            <p:fltVal val="0"/>
                                          </p:val>
                                        </p:tav>
                                        <p:tav tm="100000">
                                          <p:val>
                                            <p:strVal val="#ppt_h"/>
                                          </p:val>
                                        </p:tav>
                                      </p:tavLst>
                                    </p:anim>
                                    <p:anim calcmode="lin" valueType="num">
                                      <p:cBhvr>
                                        <p:cTn id="9" dur="300" fill="hold"/>
                                        <p:tgtEl>
                                          <p:spTgt spid="210947"/>
                                        </p:tgtEl>
                                        <p:attrNameLst>
                                          <p:attrName>ppt_x</p:attrName>
                                        </p:attrNameLst>
                                      </p:cBhvr>
                                      <p:tavLst>
                                        <p:tav tm="0">
                                          <p:val>
                                            <p:fltVal val="0.5"/>
                                          </p:val>
                                        </p:tav>
                                        <p:tav tm="100000">
                                          <p:val>
                                            <p:strVal val="#ppt_x"/>
                                          </p:val>
                                        </p:tav>
                                      </p:tavLst>
                                    </p:anim>
                                    <p:anim calcmode="lin" valueType="num">
                                      <p:cBhvr>
                                        <p:cTn id="10" dur="300" fill="hold"/>
                                        <p:tgtEl>
                                          <p:spTgt spid="21094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4" presetClass="entr" presetSubtype="0" fill="hold" grpId="0" nodeType="clickEffect">
                                  <p:stCondLst>
                                    <p:cond delay="0"/>
                                  </p:stCondLst>
                                  <p:iterate type="wd">
                                    <p:tmAbs val="300"/>
                                  </p:iterate>
                                  <p:childTnLst>
                                    <p:set>
                                      <p:cBhvr>
                                        <p:cTn id="14" dur="1" fill="hold">
                                          <p:stCondLst>
                                            <p:cond delay="299"/>
                                          </p:stCondLst>
                                        </p:cTn>
                                        <p:tgtEl>
                                          <p:spTgt spid="210948">
                                            <p:txEl>
                                              <p:pRg st="0" end="0"/>
                                            </p:txEl>
                                          </p:spTgt>
                                        </p:tgtEl>
                                        <p:attrNameLst>
                                          <p:attrName>style.visibility</p:attrName>
                                        </p:attrNameLst>
                                      </p:cBhvr>
                                      <p:to>
                                        <p:strVal val="visible"/>
                                      </p:to>
                                    </p:set>
                                    <p:anim to="" calcmode="lin" valueType="num">
                                      <p:cBhvr>
                                        <p:cTn id="15" dur="1" fill="hold"/>
                                        <p:tgtEl>
                                          <p:spTgt spid="210948">
                                            <p:txEl>
                                              <p:pRg st="0" end="0"/>
                                            </p:txEl>
                                          </p:spTgt>
                                        </p:tgtEl>
                                        <p:attrNameLst>
                                          <p:attrName/>
                                        </p:attrNameLst>
                                      </p:cBhvr>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4" presetClass="entr" presetSubtype="0" fill="hold" grpId="0" nodeType="clickEffect">
                                  <p:stCondLst>
                                    <p:cond delay="0"/>
                                  </p:stCondLst>
                                  <p:childTnLst>
                                    <p:set>
                                      <p:cBhvr>
                                        <p:cTn id="19" dur="1" fill="hold">
                                          <p:stCondLst>
                                            <p:cond delay="499"/>
                                          </p:stCondLst>
                                        </p:cTn>
                                        <p:tgtEl>
                                          <p:spTgt spid="210950"/>
                                        </p:tgtEl>
                                        <p:attrNameLst>
                                          <p:attrName>style.visibility</p:attrName>
                                        </p:attrNameLst>
                                      </p:cBhvr>
                                      <p:to>
                                        <p:strVal val="visible"/>
                                      </p:to>
                                    </p:set>
                                    <p:anim to="" calcmode="lin" valueType="num">
                                      <p:cBhvr>
                                        <p:cTn id="20" dur="1" fill="hold"/>
                                        <p:tgtEl>
                                          <p:spTgt spid="210950"/>
                                        </p:tgtEl>
                                        <p:attrNameLst>
                                          <p:attrName/>
                                        </p:attrNameLst>
                                      </p:cBhvr>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4" presetClass="entr" presetSubtype="0" fill="hold" grpId="0" nodeType="clickEffect">
                                  <p:stCondLst>
                                    <p:cond delay="0"/>
                                  </p:stCondLst>
                                  <p:iterate type="wd">
                                    <p:tmAbs val="300"/>
                                  </p:iterate>
                                  <p:childTnLst>
                                    <p:set>
                                      <p:cBhvr>
                                        <p:cTn id="24" dur="1" fill="hold">
                                          <p:stCondLst>
                                            <p:cond delay="299"/>
                                          </p:stCondLst>
                                        </p:cTn>
                                        <p:tgtEl>
                                          <p:spTgt spid="210949"/>
                                        </p:tgtEl>
                                        <p:attrNameLst>
                                          <p:attrName>style.visibility</p:attrName>
                                        </p:attrNameLst>
                                      </p:cBhvr>
                                      <p:to>
                                        <p:strVal val="visible"/>
                                      </p:to>
                                    </p:set>
                                    <p:anim to="" calcmode="lin" valueType="num">
                                      <p:cBhvr>
                                        <p:cTn id="25" dur="1" fill="hold"/>
                                        <p:tgtEl>
                                          <p:spTgt spid="210949"/>
                                        </p:tgtEl>
                                        <p:attrNameLst>
                                          <p:attrName/>
                                        </p:attrNameLst>
                                      </p:cBhvr>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4" presetClass="entr" presetSubtype="0" fill="hold" grpId="0" nodeType="clickEffect">
                                  <p:stCondLst>
                                    <p:cond delay="0"/>
                                  </p:stCondLst>
                                  <p:childTnLst>
                                    <p:set>
                                      <p:cBhvr>
                                        <p:cTn id="29" dur="1" fill="hold">
                                          <p:stCondLst>
                                            <p:cond delay="499"/>
                                          </p:stCondLst>
                                        </p:cTn>
                                        <p:tgtEl>
                                          <p:spTgt spid="210951"/>
                                        </p:tgtEl>
                                        <p:attrNameLst>
                                          <p:attrName>style.visibility</p:attrName>
                                        </p:attrNameLst>
                                      </p:cBhvr>
                                      <p:to>
                                        <p:strVal val="visible"/>
                                      </p:to>
                                    </p:set>
                                    <p:anim to="" calcmode="lin" valueType="num">
                                      <p:cBhvr>
                                        <p:cTn id="30" dur="1" fill="hold"/>
                                        <p:tgtEl>
                                          <p:spTgt spid="210951"/>
                                        </p:tgtEl>
                                        <p:attrNameLst>
                                          <p:attrName/>
                                        </p:attrNameLst>
                                      </p:cBhvr>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4" presetClass="entr" presetSubtype="0" fill="hold" grpId="0" nodeType="clickEffect">
                                  <p:stCondLst>
                                    <p:cond delay="0"/>
                                  </p:stCondLst>
                                  <p:iterate type="wd">
                                    <p:tmAbs val="300"/>
                                  </p:iterate>
                                  <p:childTnLst>
                                    <p:set>
                                      <p:cBhvr>
                                        <p:cTn id="34" dur="1" fill="hold">
                                          <p:stCondLst>
                                            <p:cond delay="299"/>
                                          </p:stCondLst>
                                        </p:cTn>
                                        <p:tgtEl>
                                          <p:spTgt spid="210952"/>
                                        </p:tgtEl>
                                        <p:attrNameLst>
                                          <p:attrName>style.visibility</p:attrName>
                                        </p:attrNameLst>
                                      </p:cBhvr>
                                      <p:to>
                                        <p:strVal val="visible"/>
                                      </p:to>
                                    </p:set>
                                    <p:anim to="" calcmode="lin" valueType="num">
                                      <p:cBhvr>
                                        <p:cTn id="35" dur="1" fill="hold"/>
                                        <p:tgtEl>
                                          <p:spTgt spid="210952"/>
                                        </p:tgtEl>
                                        <p:attrNameLst>
                                          <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4" presetClass="entr" presetSubtype="0" fill="hold" grpId="0" nodeType="clickEffect">
                                  <p:stCondLst>
                                    <p:cond delay="0"/>
                                  </p:stCondLst>
                                  <p:childTnLst>
                                    <p:set>
                                      <p:cBhvr>
                                        <p:cTn id="39" dur="1" fill="hold">
                                          <p:stCondLst>
                                            <p:cond delay="499"/>
                                          </p:stCondLst>
                                        </p:cTn>
                                        <p:tgtEl>
                                          <p:spTgt spid="210953"/>
                                        </p:tgtEl>
                                        <p:attrNameLst>
                                          <p:attrName>style.visibility</p:attrName>
                                        </p:attrNameLst>
                                      </p:cBhvr>
                                      <p:to>
                                        <p:strVal val="visible"/>
                                      </p:to>
                                    </p:set>
                                    <p:anim to="" calcmode="lin" valueType="num">
                                      <p:cBhvr>
                                        <p:cTn id="40" dur="1" fill="hold"/>
                                        <p:tgtEl>
                                          <p:spTgt spid="21095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7" grpId="0" autoUpdateAnimBg="0"/>
      <p:bldP spid="210948" grpId="0" build="p" autoUpdateAnimBg="0"/>
      <p:bldP spid="210949" grpId="0" autoUpdateAnimBg="0"/>
      <p:bldP spid="210950" grpId="0" autoUpdateAnimBg="0"/>
      <p:bldP spid="210951" grpId="0" autoUpdateAnimBg="0"/>
      <p:bldP spid="210952" grpId="0" autoUpdateAnimBg="0"/>
      <p:bldP spid="210953"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1026"/>
          <p:cNvSpPr>
            <a:spLocks noGrp="1" noChangeArrowheads="1"/>
          </p:cNvSpPr>
          <p:nvPr>
            <p:ph type="title"/>
          </p:nvPr>
        </p:nvSpPr>
        <p:spPr>
          <a:xfrm>
            <a:off x="685800" y="609600"/>
            <a:ext cx="7772400" cy="762000"/>
          </a:xfrm>
        </p:spPr>
        <p:txBody>
          <a:bodyPr/>
          <a:lstStyle/>
          <a:p>
            <a:r>
              <a:rPr lang="en-US" sz="4000" b="1">
                <a:latin typeface="Artistik" charset="0"/>
              </a:rPr>
              <a:t>Được mô tả như Người - Thú</a:t>
            </a:r>
            <a:endParaRPr lang="en-US" sz="4000">
              <a:latin typeface="Times New Roman" charset="0"/>
            </a:endParaRPr>
          </a:p>
        </p:txBody>
      </p:sp>
      <p:sp>
        <p:nvSpPr>
          <p:cNvPr id="212996" name="Rectangle 1028"/>
          <p:cNvSpPr>
            <a:spLocks noGrp="1" noChangeArrowheads="1"/>
          </p:cNvSpPr>
          <p:nvPr>
            <p:ph type="body" sz="half" idx="2"/>
          </p:nvPr>
        </p:nvSpPr>
        <p:spPr>
          <a:xfrm>
            <a:off x="1979613" y="2209800"/>
            <a:ext cx="4248150" cy="609600"/>
          </a:xfrm>
        </p:spPr>
        <p:txBody>
          <a:bodyPr/>
          <a:lstStyle/>
          <a:p>
            <a:r>
              <a:rPr lang="en-US">
                <a:latin typeface="Times New Roman" charset="0"/>
              </a:rPr>
              <a:t>Horus (đầu diều hâu)</a:t>
            </a:r>
          </a:p>
        </p:txBody>
      </p:sp>
      <p:graphicFrame>
        <p:nvGraphicFramePr>
          <p:cNvPr id="212997" name="Object 2"/>
          <p:cNvGraphicFramePr>
            <a:graphicFrameLocks noChangeAspect="1"/>
          </p:cNvGraphicFramePr>
          <p:nvPr/>
        </p:nvGraphicFramePr>
        <p:xfrm>
          <a:off x="6400800" y="4267200"/>
          <a:ext cx="1216025" cy="2209800"/>
        </p:xfrm>
        <a:graphic>
          <a:graphicData uri="http://schemas.openxmlformats.org/presentationml/2006/ole">
            <mc:AlternateContent xmlns:mc="http://schemas.openxmlformats.org/markup-compatibility/2006">
              <mc:Choice xmlns:v="urn:schemas-microsoft-com:vml" Requires="v">
                <p:oleObj spid="_x0000_s131082" name="Document" r:id="rId4" imgW="1498413" imgH="2730159" progId="Word.Document.8">
                  <p:embed/>
                </p:oleObj>
              </mc:Choice>
              <mc:Fallback>
                <p:oleObj name="Document" r:id="rId4" imgW="1498413" imgH="2730159"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4267200"/>
                        <a:ext cx="1216025" cy="2209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212998" name="Picture 10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1447800"/>
            <a:ext cx="1239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2999" name="Text Box 1031"/>
          <p:cNvSpPr txBox="1">
            <a:spLocks noChangeArrowheads="1"/>
          </p:cNvSpPr>
          <p:nvPr/>
        </p:nvSpPr>
        <p:spPr bwMode="auto">
          <a:xfrm>
            <a:off x="1295400" y="3200400"/>
            <a:ext cx="34290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34963" indent="-3349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buFontTx/>
              <a:buChar char="•"/>
            </a:pPr>
            <a:r>
              <a:rPr lang="en-US" sz="2800">
                <a:latin typeface="Times New Roman" charset="0"/>
              </a:rPr>
              <a:t>Ra (đầu đại bàng)</a:t>
            </a:r>
            <a:endParaRPr lang="en-US">
              <a:latin typeface="Times New Roman" charset="0"/>
            </a:endParaRPr>
          </a:p>
        </p:txBody>
      </p:sp>
      <p:sp>
        <p:nvSpPr>
          <p:cNvPr id="213000" name="Text Box 1032"/>
          <p:cNvSpPr txBox="1">
            <a:spLocks noChangeArrowheads="1"/>
          </p:cNvSpPr>
          <p:nvPr/>
        </p:nvSpPr>
        <p:spPr bwMode="auto">
          <a:xfrm>
            <a:off x="1979613" y="5867400"/>
            <a:ext cx="40322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34963" indent="-3349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buFontTx/>
              <a:buChar char="•"/>
            </a:pPr>
            <a:r>
              <a:rPr lang="en-US" sz="2800">
                <a:latin typeface="Times New Roman" charset="0"/>
              </a:rPr>
              <a:t>Anubis (đầu chó rừng)</a:t>
            </a:r>
            <a:endParaRPr lang="en-US">
              <a:latin typeface="Times New Roman" charset="0"/>
            </a:endParaRPr>
          </a:p>
        </p:txBody>
      </p:sp>
      <p:pic>
        <p:nvPicPr>
          <p:cNvPr id="213002" name="Picture 10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3733800"/>
            <a:ext cx="1147763"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iterate type="wd">
                                    <p:tmPct val="100000"/>
                                  </p:iterate>
                                  <p:childTnLst>
                                    <p:set>
                                      <p:cBhvr>
                                        <p:cTn id="6" dur="1" fill="hold">
                                          <p:stCondLst>
                                            <p:cond delay="0"/>
                                          </p:stCondLst>
                                        </p:cTn>
                                        <p:tgtEl>
                                          <p:spTgt spid="212994"/>
                                        </p:tgtEl>
                                        <p:attrNameLst>
                                          <p:attrName>style.visibility</p:attrName>
                                        </p:attrNameLst>
                                      </p:cBhvr>
                                      <p:to>
                                        <p:strVal val="visible"/>
                                      </p:to>
                                    </p:set>
                                    <p:anim calcmode="lin" valueType="num">
                                      <p:cBhvr>
                                        <p:cTn id="7" dur="300" fill="hold"/>
                                        <p:tgtEl>
                                          <p:spTgt spid="212994"/>
                                        </p:tgtEl>
                                        <p:attrNameLst>
                                          <p:attrName>ppt_w</p:attrName>
                                        </p:attrNameLst>
                                      </p:cBhvr>
                                      <p:tavLst>
                                        <p:tav tm="0">
                                          <p:val>
                                            <p:fltVal val="0"/>
                                          </p:val>
                                        </p:tav>
                                        <p:tav tm="100000">
                                          <p:val>
                                            <p:strVal val="#ppt_w"/>
                                          </p:val>
                                        </p:tav>
                                      </p:tavLst>
                                    </p:anim>
                                    <p:anim calcmode="lin" valueType="num">
                                      <p:cBhvr>
                                        <p:cTn id="8" dur="300" fill="hold"/>
                                        <p:tgtEl>
                                          <p:spTgt spid="212994"/>
                                        </p:tgtEl>
                                        <p:attrNameLst>
                                          <p:attrName>ppt_h</p:attrName>
                                        </p:attrNameLst>
                                      </p:cBhvr>
                                      <p:tavLst>
                                        <p:tav tm="0">
                                          <p:val>
                                            <p:fltVal val="0"/>
                                          </p:val>
                                        </p:tav>
                                        <p:tav tm="100000">
                                          <p:val>
                                            <p:strVal val="#ppt_h"/>
                                          </p:val>
                                        </p:tav>
                                      </p:tavLst>
                                    </p:anim>
                                    <p:anim calcmode="lin" valueType="num">
                                      <p:cBhvr>
                                        <p:cTn id="9" dur="300" fill="hold"/>
                                        <p:tgtEl>
                                          <p:spTgt spid="212994"/>
                                        </p:tgtEl>
                                        <p:attrNameLst>
                                          <p:attrName>ppt_x</p:attrName>
                                        </p:attrNameLst>
                                      </p:cBhvr>
                                      <p:tavLst>
                                        <p:tav tm="0">
                                          <p:val>
                                            <p:fltVal val="0.5"/>
                                          </p:val>
                                        </p:tav>
                                        <p:tav tm="100000">
                                          <p:val>
                                            <p:strVal val="#ppt_x"/>
                                          </p:val>
                                        </p:tav>
                                      </p:tavLst>
                                    </p:anim>
                                    <p:anim calcmode="lin" valueType="num">
                                      <p:cBhvr>
                                        <p:cTn id="10" dur="300" fill="hold"/>
                                        <p:tgtEl>
                                          <p:spTgt spid="21299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iterate type="wd">
                                    <p:tmPct val="100000"/>
                                  </p:iterate>
                                  <p:childTnLst>
                                    <p:set>
                                      <p:cBhvr>
                                        <p:cTn id="14" dur="1" fill="hold">
                                          <p:stCondLst>
                                            <p:cond delay="0"/>
                                          </p:stCondLst>
                                        </p:cTn>
                                        <p:tgtEl>
                                          <p:spTgt spid="212996">
                                            <p:txEl>
                                              <p:pRg st="0" end="0"/>
                                            </p:txEl>
                                          </p:spTgt>
                                        </p:tgtEl>
                                        <p:attrNameLst>
                                          <p:attrName>style.visibility</p:attrName>
                                        </p:attrNameLst>
                                      </p:cBhvr>
                                      <p:to>
                                        <p:strVal val="visible"/>
                                      </p:to>
                                    </p:set>
                                    <p:anim calcmode="lin" valueType="num">
                                      <p:cBhvr additive="base">
                                        <p:cTn id="15" dur="300" fill="hold"/>
                                        <p:tgtEl>
                                          <p:spTgt spid="212996">
                                            <p:txEl>
                                              <p:pRg st="0" end="0"/>
                                            </p:txEl>
                                          </p:spTgt>
                                        </p:tgtEl>
                                        <p:attrNameLst>
                                          <p:attrName>ppt_x</p:attrName>
                                        </p:attrNameLst>
                                      </p:cBhvr>
                                      <p:tavLst>
                                        <p:tav tm="0">
                                          <p:val>
                                            <p:strVal val="0-#ppt_w/2"/>
                                          </p:val>
                                        </p:tav>
                                        <p:tav tm="100000">
                                          <p:val>
                                            <p:strVal val="#ppt_x"/>
                                          </p:val>
                                        </p:tav>
                                      </p:tavLst>
                                    </p:anim>
                                    <p:anim calcmode="lin" valueType="num">
                                      <p:cBhvr additive="base">
                                        <p:cTn id="16" dur="300" fill="hold"/>
                                        <p:tgtEl>
                                          <p:spTgt spid="212996">
                                            <p:txEl>
                                              <p:pRg st="0" end="0"/>
                                            </p:txEl>
                                          </p:spTgt>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800"/>
                            </p:stCondLst>
                            <p:childTnLst>
                              <p:par>
                                <p:cTn id="18" presetID="17" presetClass="entr" presetSubtype="4" fill="hold" nodeType="afterEffect">
                                  <p:stCondLst>
                                    <p:cond delay="1000"/>
                                  </p:stCondLst>
                                  <p:childTnLst>
                                    <p:set>
                                      <p:cBhvr>
                                        <p:cTn id="19" dur="1" fill="hold">
                                          <p:stCondLst>
                                            <p:cond delay="0"/>
                                          </p:stCondLst>
                                        </p:cTn>
                                        <p:tgtEl>
                                          <p:spTgt spid="212998"/>
                                        </p:tgtEl>
                                        <p:attrNameLst>
                                          <p:attrName>style.visibility</p:attrName>
                                        </p:attrNameLst>
                                      </p:cBhvr>
                                      <p:to>
                                        <p:strVal val="visible"/>
                                      </p:to>
                                    </p:set>
                                    <p:anim calcmode="lin" valueType="num">
                                      <p:cBhvr>
                                        <p:cTn id="20" dur="500" fill="hold"/>
                                        <p:tgtEl>
                                          <p:spTgt spid="212998"/>
                                        </p:tgtEl>
                                        <p:attrNameLst>
                                          <p:attrName>ppt_x</p:attrName>
                                        </p:attrNameLst>
                                      </p:cBhvr>
                                      <p:tavLst>
                                        <p:tav tm="0">
                                          <p:val>
                                            <p:strVal val="#ppt_x"/>
                                          </p:val>
                                        </p:tav>
                                        <p:tav tm="100000">
                                          <p:val>
                                            <p:strVal val="#ppt_x"/>
                                          </p:val>
                                        </p:tav>
                                      </p:tavLst>
                                    </p:anim>
                                    <p:anim calcmode="lin" valueType="num">
                                      <p:cBhvr>
                                        <p:cTn id="21" dur="500" fill="hold"/>
                                        <p:tgtEl>
                                          <p:spTgt spid="212998"/>
                                        </p:tgtEl>
                                        <p:attrNameLst>
                                          <p:attrName>ppt_y</p:attrName>
                                        </p:attrNameLst>
                                      </p:cBhvr>
                                      <p:tavLst>
                                        <p:tav tm="0">
                                          <p:val>
                                            <p:strVal val="#ppt_y+#ppt_h/2"/>
                                          </p:val>
                                        </p:tav>
                                        <p:tav tm="100000">
                                          <p:val>
                                            <p:strVal val="#ppt_y"/>
                                          </p:val>
                                        </p:tav>
                                      </p:tavLst>
                                    </p:anim>
                                    <p:anim calcmode="lin" valueType="num">
                                      <p:cBhvr>
                                        <p:cTn id="22" dur="500" fill="hold"/>
                                        <p:tgtEl>
                                          <p:spTgt spid="212998"/>
                                        </p:tgtEl>
                                        <p:attrNameLst>
                                          <p:attrName>ppt_w</p:attrName>
                                        </p:attrNameLst>
                                      </p:cBhvr>
                                      <p:tavLst>
                                        <p:tav tm="0">
                                          <p:val>
                                            <p:strVal val="#ppt_w"/>
                                          </p:val>
                                        </p:tav>
                                        <p:tav tm="100000">
                                          <p:val>
                                            <p:strVal val="#ppt_w"/>
                                          </p:val>
                                        </p:tav>
                                      </p:tavLst>
                                    </p:anim>
                                    <p:anim calcmode="lin" valueType="num">
                                      <p:cBhvr>
                                        <p:cTn id="23" dur="500" fill="hold"/>
                                        <p:tgtEl>
                                          <p:spTgt spid="212998"/>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3" fill="hold" grpId="0" nodeType="clickEffect">
                                  <p:stCondLst>
                                    <p:cond delay="0"/>
                                  </p:stCondLst>
                                  <p:childTnLst>
                                    <p:set>
                                      <p:cBhvr>
                                        <p:cTn id="27" dur="1" fill="hold">
                                          <p:stCondLst>
                                            <p:cond delay="0"/>
                                          </p:stCondLst>
                                        </p:cTn>
                                        <p:tgtEl>
                                          <p:spTgt spid="212999"/>
                                        </p:tgtEl>
                                        <p:attrNameLst>
                                          <p:attrName>style.visibility</p:attrName>
                                        </p:attrNameLst>
                                      </p:cBhvr>
                                      <p:to>
                                        <p:strVal val="visible"/>
                                      </p:to>
                                    </p:set>
                                    <p:anim calcmode="lin" valueType="num">
                                      <p:cBhvr additive="base">
                                        <p:cTn id="28" dur="500" fill="hold"/>
                                        <p:tgtEl>
                                          <p:spTgt spid="212999"/>
                                        </p:tgtEl>
                                        <p:attrNameLst>
                                          <p:attrName>ppt_x</p:attrName>
                                        </p:attrNameLst>
                                      </p:cBhvr>
                                      <p:tavLst>
                                        <p:tav tm="0">
                                          <p:val>
                                            <p:strVal val="1+#ppt_w/2"/>
                                          </p:val>
                                        </p:tav>
                                        <p:tav tm="100000">
                                          <p:val>
                                            <p:strVal val="#ppt_x"/>
                                          </p:val>
                                        </p:tav>
                                      </p:tavLst>
                                    </p:anim>
                                    <p:anim calcmode="lin" valueType="num">
                                      <p:cBhvr additive="base">
                                        <p:cTn id="29" dur="500" fill="hold"/>
                                        <p:tgtEl>
                                          <p:spTgt spid="212999"/>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500"/>
                            </p:stCondLst>
                            <p:childTnLst>
                              <p:par>
                                <p:cTn id="31" presetID="18" presetClass="entr" presetSubtype="6" fill="hold" nodeType="afterEffect">
                                  <p:stCondLst>
                                    <p:cond delay="1000"/>
                                  </p:stCondLst>
                                  <p:childTnLst>
                                    <p:set>
                                      <p:cBhvr>
                                        <p:cTn id="32" dur="1" fill="hold">
                                          <p:stCondLst>
                                            <p:cond delay="0"/>
                                          </p:stCondLst>
                                        </p:cTn>
                                        <p:tgtEl>
                                          <p:spTgt spid="213002"/>
                                        </p:tgtEl>
                                        <p:attrNameLst>
                                          <p:attrName>style.visibility</p:attrName>
                                        </p:attrNameLst>
                                      </p:cBhvr>
                                      <p:to>
                                        <p:strVal val="visible"/>
                                      </p:to>
                                    </p:set>
                                    <p:animEffect transition="in" filter="strips(downRight)">
                                      <p:cBhvr>
                                        <p:cTn id="33" dur="500"/>
                                        <p:tgtEl>
                                          <p:spTgt spid="21300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1" fill="hold" grpId="0" nodeType="clickEffect">
                                  <p:stCondLst>
                                    <p:cond delay="0"/>
                                  </p:stCondLst>
                                  <p:iterate type="wd">
                                    <p:tmPct val="100000"/>
                                  </p:iterate>
                                  <p:childTnLst>
                                    <p:set>
                                      <p:cBhvr>
                                        <p:cTn id="37" dur="1" fill="hold">
                                          <p:stCondLst>
                                            <p:cond delay="0"/>
                                          </p:stCondLst>
                                        </p:cTn>
                                        <p:tgtEl>
                                          <p:spTgt spid="213000"/>
                                        </p:tgtEl>
                                        <p:attrNameLst>
                                          <p:attrName>style.visibility</p:attrName>
                                        </p:attrNameLst>
                                      </p:cBhvr>
                                      <p:to>
                                        <p:strVal val="visible"/>
                                      </p:to>
                                    </p:set>
                                    <p:anim calcmode="lin" valueType="num">
                                      <p:cBhvr additive="base">
                                        <p:cTn id="38" dur="300" fill="hold"/>
                                        <p:tgtEl>
                                          <p:spTgt spid="213000"/>
                                        </p:tgtEl>
                                        <p:attrNameLst>
                                          <p:attrName>ppt_x</p:attrName>
                                        </p:attrNameLst>
                                      </p:cBhvr>
                                      <p:tavLst>
                                        <p:tav tm="0">
                                          <p:val>
                                            <p:strVal val="#ppt_x"/>
                                          </p:val>
                                        </p:tav>
                                        <p:tav tm="100000">
                                          <p:val>
                                            <p:strVal val="#ppt_x"/>
                                          </p:val>
                                        </p:tav>
                                      </p:tavLst>
                                    </p:anim>
                                    <p:anim calcmode="lin" valueType="num">
                                      <p:cBhvr additive="base">
                                        <p:cTn id="39" dur="300" fill="hold"/>
                                        <p:tgtEl>
                                          <p:spTgt spid="213000"/>
                                        </p:tgtEl>
                                        <p:attrNameLst>
                                          <p:attrName>ppt_y</p:attrName>
                                        </p:attrNameLst>
                                      </p:cBhvr>
                                      <p:tavLst>
                                        <p:tav tm="0">
                                          <p:val>
                                            <p:strVal val="0-#ppt_h/2"/>
                                          </p:val>
                                        </p:tav>
                                        <p:tav tm="100000">
                                          <p:val>
                                            <p:strVal val="#ppt_y"/>
                                          </p:val>
                                        </p:tav>
                                      </p:tavLst>
                                    </p:anim>
                                  </p:childTnLst>
                                </p:cTn>
                              </p:par>
                            </p:childTnLst>
                          </p:cTn>
                        </p:par>
                        <p:par>
                          <p:cTn id="40" fill="hold" nodeType="afterGroup">
                            <p:stCondLst>
                              <p:cond delay="1800"/>
                            </p:stCondLst>
                            <p:childTnLst>
                              <p:par>
                                <p:cTn id="41" presetID="18" presetClass="entr" presetSubtype="6" fill="hold" nodeType="afterEffect">
                                  <p:stCondLst>
                                    <p:cond delay="1000"/>
                                  </p:stCondLst>
                                  <p:childTnLst>
                                    <p:set>
                                      <p:cBhvr>
                                        <p:cTn id="42" dur="1" fill="hold">
                                          <p:stCondLst>
                                            <p:cond delay="0"/>
                                          </p:stCondLst>
                                        </p:cTn>
                                        <p:tgtEl>
                                          <p:spTgt spid="212997"/>
                                        </p:tgtEl>
                                        <p:attrNameLst>
                                          <p:attrName>style.visibility</p:attrName>
                                        </p:attrNameLst>
                                      </p:cBhvr>
                                      <p:to>
                                        <p:strVal val="visible"/>
                                      </p:to>
                                    </p:set>
                                    <p:animEffect transition="in" filter="strips(downRight)">
                                      <p:cBhvr>
                                        <p:cTn id="43" dur="500"/>
                                        <p:tgtEl>
                                          <p:spTgt spid="212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4" grpId="0" autoUpdateAnimBg="0"/>
      <p:bldP spid="212996" grpId="0" build="p" autoUpdateAnimBg="0"/>
      <p:bldP spid="212999" grpId="0" autoUpdateAnimBg="0"/>
      <p:bldP spid="213000"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2" descr="Sphinx and pyramid at sunset, tb n110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9" name="Text Box 3"/>
          <p:cNvSpPr txBox="1">
            <a:spLocks noChangeArrowheads="1"/>
          </p:cNvSpPr>
          <p:nvPr/>
        </p:nvSpPr>
        <p:spPr bwMode="auto">
          <a:xfrm>
            <a:off x="2743200" y="3124200"/>
            <a:ext cx="5943600" cy="3081338"/>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800" b="1">
                <a:solidFill>
                  <a:srgbClr val="FFFF00"/>
                </a:solidFill>
                <a:cs typeface="SimSun" charset="0"/>
              </a:rPr>
              <a:t>Vương quốc xưa (theo truyền thuyết) khởi đầu khi hiệp nhất hai miền Thượng và hạ Ai cập thành một quốc gia (khoảng 2700 T.C), thường gọi là Hai Vùng Đất. Vị vua thực hiện là Menes hay Narmer. Thủ đô là Memphis. </a:t>
            </a:r>
            <a:endParaRPr lang="en-US" sz="2800" b="1">
              <a:solidFill>
                <a:srgbClr val="FFFF00"/>
              </a:solidFill>
            </a:endParaRPr>
          </a:p>
        </p:txBody>
      </p:sp>
      <p:pic>
        <p:nvPicPr>
          <p:cNvPr id="75779" name="Picture 10" descr="egypth"/>
          <p:cNvPicPr>
            <a:picLocks noGrp="1" noChangeAspect="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457200" y="304800"/>
            <a:ext cx="1985963" cy="2057400"/>
          </a:xfrm>
          <a:noFill/>
        </p:spPr>
      </p:pic>
      <p:sp>
        <p:nvSpPr>
          <p:cNvPr id="14347" name="Text Box 11"/>
          <p:cNvSpPr txBox="1">
            <a:spLocks noChangeArrowheads="1"/>
          </p:cNvSpPr>
          <p:nvPr/>
        </p:nvSpPr>
        <p:spPr bwMode="auto">
          <a:xfrm>
            <a:off x="8543925" y="76200"/>
            <a:ext cx="523875" cy="457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en-US" sz="2400" b="1">
                <a:solidFill>
                  <a:schemeClr val="bg1"/>
                </a:solidFill>
                <a:latin typeface="Arial" pitchFamily="-128" charset="0"/>
                <a:ea typeface="+mn-ea"/>
                <a:cs typeface="+mn-cs"/>
              </a:rPr>
              <a:t>73</a:t>
            </a:r>
          </a:p>
        </p:txBody>
      </p:sp>
      <p:sp>
        <p:nvSpPr>
          <p:cNvPr id="75781" name="Rectangle 14"/>
          <p:cNvSpPr>
            <a:spLocks noGrp="1" noChangeArrowheads="1"/>
          </p:cNvSpPr>
          <p:nvPr>
            <p:ph type="title"/>
          </p:nvPr>
        </p:nvSpPr>
        <p:spPr/>
        <p:txBody>
          <a:bodyPr/>
          <a:lstStyle/>
          <a:p>
            <a:pPr eaLnBrk="1" hangingPunct="1"/>
            <a:r>
              <a:rPr lang="en-US">
                <a:latin typeface="Arial" charset="0"/>
              </a:rPr>
              <a:t>VƯƠNG QUỐC XƯA</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12" descr="rosetta_ston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6064250" cy="6629400"/>
          </a:xfrm>
          <a:noFill/>
        </p:spPr>
      </p:pic>
      <p:sp>
        <p:nvSpPr>
          <p:cNvPr id="133122" name="Text Box 13"/>
          <p:cNvSpPr txBox="1">
            <a:spLocks noChangeArrowheads="1"/>
          </p:cNvSpPr>
          <p:nvPr/>
        </p:nvSpPr>
        <p:spPr bwMode="auto">
          <a:xfrm>
            <a:off x="6096000" y="1447800"/>
            <a:ext cx="3124200" cy="436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800" b="1"/>
              <a:t>Tảng đá Rosetta độc đáo ở chỗ được khắc bằng 3 thứ tiếng, kể cùng một câu chuyện. Các ngôn ngữ là: chữ Ai cập thông dụng, Hy lạp và Tượng hình . </a:t>
            </a:r>
          </a:p>
        </p:txBody>
      </p:sp>
      <p:sp>
        <p:nvSpPr>
          <p:cNvPr id="133123" name="Rectangle 5"/>
          <p:cNvSpPr>
            <a:spLocks noGrp="1" noChangeArrowheads="1"/>
          </p:cNvSpPr>
          <p:nvPr>
            <p:ph type="title"/>
          </p:nvPr>
        </p:nvSpPr>
        <p:spPr>
          <a:xfrm>
            <a:off x="3810000" y="503238"/>
            <a:ext cx="5105400" cy="792162"/>
          </a:xfrm>
          <a:solidFill>
            <a:schemeClr val="bg1"/>
          </a:solidFill>
        </p:spPr>
        <p:txBody>
          <a:bodyPr/>
          <a:lstStyle/>
          <a:p>
            <a:pPr eaLnBrk="1" hangingPunct="1"/>
            <a:r>
              <a:rPr lang="en-US">
                <a:latin typeface="Arial" charset="0"/>
              </a:rPr>
              <a:t>Tảng đá Rosetta</a:t>
            </a:r>
          </a:p>
        </p:txBody>
      </p:sp>
      <p:sp>
        <p:nvSpPr>
          <p:cNvPr id="133124" name="TextBox 6"/>
          <p:cNvSpPr txBox="1">
            <a:spLocks noChangeArrowheads="1"/>
          </p:cNvSpPr>
          <p:nvPr/>
        </p:nvSpPr>
        <p:spPr bwMode="auto">
          <a:xfrm>
            <a:off x="85344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87c</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60" name="Picture 4" descr="anubis_mummification_dead"/>
          <p:cNvPicPr>
            <a:picLocks noChangeAspect="1" noChangeArrowheads="1"/>
          </p:cNvPicPr>
          <p:nvPr/>
        </p:nvPicPr>
        <p:blipFill>
          <a:blip r:embed="rId2">
            <a:lum bright="-42000"/>
            <a:extLst>
              <a:ext uri="{28A0092B-C50C-407E-A947-70E740481C1C}">
                <a14:useLocalDpi xmlns:a14="http://schemas.microsoft.com/office/drawing/2010/main" val="0"/>
              </a:ext>
            </a:extLst>
          </a:blip>
          <a:srcRect r="1044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46" name="Rectangle 2"/>
          <p:cNvSpPr>
            <a:spLocks noGrp="1" noChangeArrowheads="1"/>
          </p:cNvSpPr>
          <p:nvPr>
            <p:ph type="title"/>
          </p:nvPr>
        </p:nvSpPr>
        <p:spPr>
          <a:xfrm>
            <a:off x="457200" y="473075"/>
            <a:ext cx="8229600" cy="1143000"/>
          </a:xfrm>
        </p:spPr>
        <p:txBody>
          <a:bodyPr/>
          <a:lstStyle/>
          <a:p>
            <a:pPr eaLnBrk="1" hangingPunct="1"/>
            <a:r>
              <a:rPr lang="en-US" sz="8800">
                <a:solidFill>
                  <a:schemeClr val="bg1"/>
                </a:solidFill>
                <a:latin typeface="Arial" charset="0"/>
              </a:rPr>
              <a:t>Chữ tượng hình</a:t>
            </a:r>
            <a:r>
              <a:rPr lang="en-US" sz="11000">
                <a:solidFill>
                  <a:schemeClr val="bg1"/>
                </a:solidFill>
                <a:latin typeface="Arial" charset="0"/>
              </a:rPr>
              <a:t> </a:t>
            </a:r>
            <a:endParaRPr lang="en-US" sz="14600">
              <a:solidFill>
                <a:schemeClr val="bg1"/>
              </a:solidFill>
              <a:latin typeface="Arial" charset="0"/>
            </a:endParaRPr>
          </a:p>
        </p:txBody>
      </p:sp>
      <p:sp>
        <p:nvSpPr>
          <p:cNvPr id="134147" name="Rectangle 5"/>
          <p:cNvSpPr>
            <a:spLocks noChangeArrowheads="1"/>
          </p:cNvSpPr>
          <p:nvPr/>
        </p:nvSpPr>
        <p:spPr bwMode="auto">
          <a:xfrm>
            <a:off x="914400" y="2332038"/>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pPr>
            <a:r>
              <a:rPr lang="en-US" sz="3200">
                <a:solidFill>
                  <a:schemeClr val="bg1"/>
                </a:solidFill>
              </a:rPr>
              <a:t> </a:t>
            </a:r>
            <a:r>
              <a:rPr lang="en-US" sz="3600">
                <a:solidFill>
                  <a:schemeClr val="bg1"/>
                </a:solidFill>
              </a:rPr>
              <a:t>Chữ </a:t>
            </a:r>
            <a:r>
              <a:rPr lang="en-US" sz="3600" i="1">
                <a:solidFill>
                  <a:schemeClr val="bg1"/>
                </a:solidFill>
              </a:rPr>
              <a:t>tượng hình</a:t>
            </a:r>
            <a:r>
              <a:rPr lang="en-US" sz="3600">
                <a:solidFill>
                  <a:schemeClr val="bg1"/>
                </a:solidFill>
              </a:rPr>
              <a:t> có nghĩa là </a:t>
            </a:r>
            <a:r>
              <a:rPr lang="ja-JP" altLang="en-US" sz="3600">
                <a:solidFill>
                  <a:schemeClr val="bg1"/>
                </a:solidFill>
              </a:rPr>
              <a:t>“</a:t>
            </a:r>
            <a:r>
              <a:rPr lang="en-US" altLang="ja-JP" sz="3600">
                <a:solidFill>
                  <a:schemeClr val="bg1"/>
                </a:solidFill>
              </a:rPr>
              <a:t>khắc chữ thiêng</a:t>
            </a:r>
            <a:r>
              <a:rPr lang="ja-JP" altLang="en-US" sz="3600">
                <a:solidFill>
                  <a:schemeClr val="bg1"/>
                </a:solidFill>
              </a:rPr>
              <a:t>“</a:t>
            </a:r>
            <a:r>
              <a:rPr lang="en-US" altLang="ja-JP" sz="3600">
                <a:solidFill>
                  <a:schemeClr val="bg1"/>
                </a:solidFill>
              </a:rPr>
              <a:t>. Thoạt tiên người Ai cập dùng chữ tượng hình để khắc hoặc vẽ lên tường đền đài. HÌnh thức viết bằng hình này cũng được sử dụng trong lăng mộ, giấy papyrus, mảnh gỗ có trát vữa,mảnh gốm và những miếng đá vôi. </a:t>
            </a:r>
            <a:endParaRPr lang="en-US" sz="3600">
              <a:solidFill>
                <a:schemeClr val="bg1"/>
              </a:solidFill>
            </a:endParaRPr>
          </a:p>
        </p:txBody>
      </p:sp>
      <p:sp>
        <p:nvSpPr>
          <p:cNvPr id="134148" name="TextBox 6"/>
          <p:cNvSpPr txBox="1">
            <a:spLocks noChangeArrowheads="1"/>
          </p:cNvSpPr>
          <p:nvPr/>
        </p:nvSpPr>
        <p:spPr bwMode="auto">
          <a:xfrm>
            <a:off x="83058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rPr>
              <a:t>87c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2260"/>
                                        </p:tgtEl>
                                        <p:attrNameLst>
                                          <p:attrName>style.visibility</p:attrName>
                                        </p:attrNameLst>
                                      </p:cBhvr>
                                      <p:to>
                                        <p:strVal val="visible"/>
                                      </p:to>
                                    </p:set>
                                    <p:animEffect transition="in" filter="dissolve">
                                      <p:cBhvr>
                                        <p:cTn id="7" dur="500"/>
                                        <p:tgtEl>
                                          <p:spTgt spid="352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8" name="Picture 4" descr="E backG1"/>
          <p:cNvPicPr>
            <a:picLocks noChangeAspect="1" noChangeArrowheads="1"/>
          </p:cNvPicPr>
          <p:nvPr/>
        </p:nvPicPr>
        <p:blipFill>
          <a:blip r:embed="rId2">
            <a:lum bright="-48000"/>
            <a:extLst>
              <a:ext uri="{28A0092B-C50C-407E-A947-70E740481C1C}">
                <a14:useLocalDpi xmlns:a14="http://schemas.microsoft.com/office/drawing/2010/main" val="0"/>
              </a:ext>
            </a:extLst>
          </a:blip>
          <a:srcRect r="5511" b="778"/>
          <a:stretch>
            <a:fillRect/>
          </a:stretch>
        </p:blipFill>
        <p:spPr bwMode="auto">
          <a:xfrm>
            <a:off x="0" y="0"/>
            <a:ext cx="914400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70" name="Rectangle 2"/>
          <p:cNvSpPr>
            <a:spLocks noGrp="1" noChangeArrowheads="1"/>
          </p:cNvSpPr>
          <p:nvPr>
            <p:ph type="title"/>
          </p:nvPr>
        </p:nvSpPr>
        <p:spPr>
          <a:xfrm rot="16200000">
            <a:off x="-3124200" y="3124200"/>
            <a:ext cx="6858000" cy="609600"/>
          </a:xfrm>
          <a:solidFill>
            <a:schemeClr val="tx1"/>
          </a:solidFill>
        </p:spPr>
        <p:txBody>
          <a:bodyPr/>
          <a:lstStyle/>
          <a:p>
            <a:pPr eaLnBrk="1" hangingPunct="1"/>
            <a:r>
              <a:rPr lang="en-US" sz="3600">
                <a:solidFill>
                  <a:schemeClr val="bg1"/>
                </a:solidFill>
                <a:latin typeface="Arial" charset="0"/>
              </a:rPr>
              <a:t>Những Kiểu tượng hình</a:t>
            </a:r>
          </a:p>
        </p:txBody>
      </p:sp>
      <p:sp>
        <p:nvSpPr>
          <p:cNvPr id="354309" name="Rectangle 5"/>
          <p:cNvSpPr>
            <a:spLocks noChangeArrowheads="1"/>
          </p:cNvSpPr>
          <p:nvPr/>
        </p:nvSpPr>
        <p:spPr bwMode="auto">
          <a:xfrm>
            <a:off x="609600" y="171450"/>
            <a:ext cx="8534400" cy="118745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defRPr/>
            </a:pPr>
            <a:r>
              <a:rPr lang="en-US" sz="2400" b="1">
                <a:solidFill>
                  <a:schemeClr val="bg1"/>
                </a:solidFill>
                <a:cs typeface="Geneva" charset="0"/>
              </a:rPr>
              <a:t>Chữ Tượng hình là kiểu viết chữ đầu tiên từ đó các kiểu chữ viết khác phát sinh.  Hai trong số kiểu chữ viết mới hơn gọi là: chữ thầy tu và chữ bình dân:</a:t>
            </a:r>
          </a:p>
        </p:txBody>
      </p:sp>
      <p:sp>
        <p:nvSpPr>
          <p:cNvPr id="354310" name="Rectangle 6"/>
          <p:cNvSpPr>
            <a:spLocks noChangeArrowheads="1"/>
          </p:cNvSpPr>
          <p:nvPr/>
        </p:nvSpPr>
        <p:spPr bwMode="auto">
          <a:xfrm>
            <a:off x="609600" y="4464050"/>
            <a:ext cx="8534400" cy="19177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defRPr/>
            </a:pPr>
            <a:r>
              <a:rPr lang="en-US" sz="2400" b="1">
                <a:solidFill>
                  <a:schemeClr val="bg1"/>
                </a:solidFill>
                <a:cs typeface="Geneva" charset="0"/>
              </a:rPr>
              <a:t>Vào thế kỷ thứ 3 S.C., chữ tượng hình bắt đầu được thay bằng chữ cổ Ai cập, một hình  thức của chữ viết  Hi lạp. Bản văn viết bằng chữ tượng hình cuối cùng được viết tại Đền thờ Philae năm 450 S.C. Ngôn ngữ nói của Ai cập được thay bằng tiếng Ả-rập trong thời Trung cổ.</a:t>
            </a:r>
          </a:p>
        </p:txBody>
      </p:sp>
      <p:sp>
        <p:nvSpPr>
          <p:cNvPr id="354311" name="Rectangle 7"/>
          <p:cNvSpPr>
            <a:spLocks noChangeArrowheads="1"/>
          </p:cNvSpPr>
          <p:nvPr/>
        </p:nvSpPr>
        <p:spPr bwMode="auto">
          <a:xfrm>
            <a:off x="609600" y="1557338"/>
            <a:ext cx="8534400" cy="264795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a:buFont typeface="Times" charset="0"/>
              <a:buAutoNum type="arabicPeriod"/>
              <a:defRPr/>
            </a:pPr>
            <a:r>
              <a:rPr lang="en-US" sz="2400" b="1" u="sng">
                <a:solidFill>
                  <a:schemeClr val="bg1"/>
                </a:solidFill>
                <a:cs typeface="Geneva" charset="0"/>
              </a:rPr>
              <a:t>Chữ Thầy tu</a:t>
            </a:r>
            <a:r>
              <a:rPr lang="en-US" sz="2400" b="1">
                <a:solidFill>
                  <a:schemeClr val="bg1"/>
                </a:solidFill>
                <a:cs typeface="Geneva" charset="0"/>
              </a:rPr>
              <a:t> là một dạng chữ tượng hình đơn giản dùng trong mục đích hành chánh và buôn bán, đồng thời cho những văn bản văn chương, khoa học và tôn giáo. </a:t>
            </a:r>
          </a:p>
          <a:p>
            <a:pPr marL="342900" indent="-342900">
              <a:buFont typeface="Times" charset="0"/>
              <a:buAutoNum type="arabicPeriod"/>
              <a:defRPr/>
            </a:pPr>
            <a:r>
              <a:rPr lang="en-US" sz="2400" b="1" u="sng">
                <a:solidFill>
                  <a:schemeClr val="bg1"/>
                </a:solidFill>
                <a:cs typeface="Geneva" charset="0"/>
              </a:rPr>
              <a:t>Chữ bình dân</a:t>
            </a:r>
            <a:r>
              <a:rPr lang="en-US" sz="2400" b="1">
                <a:solidFill>
                  <a:schemeClr val="bg1"/>
                </a:solidFill>
                <a:cs typeface="Geneva" charset="0"/>
              </a:rPr>
              <a:t>, một từ Hi lạp có nghĩa </a:t>
            </a:r>
            <a:r>
              <a:rPr lang="ja-JP" altLang="en-US" sz="2400" b="1">
                <a:solidFill>
                  <a:schemeClr val="bg1"/>
                </a:solidFill>
                <a:cs typeface="Geneva" charset="0"/>
              </a:rPr>
              <a:t>“</a:t>
            </a:r>
            <a:r>
              <a:rPr lang="en-US" sz="2400" b="1">
                <a:solidFill>
                  <a:schemeClr val="bg1"/>
                </a:solidFill>
                <a:cs typeface="Geneva" charset="0"/>
              </a:rPr>
              <a:t>cách viết thông dụng," thường dùng cho những yêu cầu hàng ngày trong xã hội.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35430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54309"/>
                                        </p:tgtEl>
                                        <p:attrNameLst>
                                          <p:attrName>style.visibility</p:attrName>
                                        </p:attrNameLst>
                                      </p:cBhvr>
                                      <p:to>
                                        <p:strVal val="visible"/>
                                      </p:to>
                                    </p:set>
                                    <p:animEffect transition="in" filter="fade">
                                      <p:cBhvr>
                                        <p:cTn id="11" dur="500"/>
                                        <p:tgtEl>
                                          <p:spTgt spid="35430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54311"/>
                                        </p:tgtEl>
                                        <p:attrNameLst>
                                          <p:attrName>style.visibility</p:attrName>
                                        </p:attrNameLst>
                                      </p:cBhvr>
                                      <p:to>
                                        <p:strVal val="visible"/>
                                      </p:to>
                                    </p:set>
                                    <p:animEffect transition="in" filter="fade">
                                      <p:cBhvr>
                                        <p:cTn id="16" dur="500"/>
                                        <p:tgtEl>
                                          <p:spTgt spid="35431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54310"/>
                                        </p:tgtEl>
                                        <p:attrNameLst>
                                          <p:attrName>style.visibility</p:attrName>
                                        </p:attrNameLst>
                                      </p:cBhvr>
                                      <p:to>
                                        <p:strVal val="visible"/>
                                      </p:to>
                                    </p:set>
                                    <p:animEffect transition="in" filter="fade">
                                      <p:cBhvr>
                                        <p:cTn id="21" dur="500"/>
                                        <p:tgtEl>
                                          <p:spTgt spid="354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9" grpId="0" autoUpdateAnimBg="0"/>
      <p:bldP spid="354310" grpId="0" autoUpdateAnimBg="0"/>
      <p:bldP spid="354311"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28"/>
          <p:cNvSpPr>
            <a:spLocks noChangeArrowheads="1"/>
          </p:cNvSpPr>
          <p:nvPr/>
        </p:nvSpPr>
        <p:spPr bwMode="auto">
          <a:xfrm>
            <a:off x="152400" y="685800"/>
            <a:ext cx="8839200" cy="593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a:solidFill>
                  <a:srgbClr val="000000"/>
                </a:solidFill>
              </a:rPr>
              <a:t>Phải đến thế kỷ thứ 19, </a:t>
            </a:r>
            <a:r>
              <a:rPr lang="en-US" sz="2400" b="1" u="sng">
                <a:solidFill>
                  <a:schemeClr val="hlink"/>
                </a:solidFill>
              </a:rPr>
              <a:t>chữ tượng hình mới được giải mã</a:t>
            </a:r>
            <a:r>
              <a:rPr lang="en-US" sz="2400" b="1">
                <a:solidFill>
                  <a:srgbClr val="000000"/>
                </a:solidFill>
              </a:rPr>
              <a:t>. Một số người tìm cách giải mã nhưng một thanh niên Pháp thông minh, tên </a:t>
            </a:r>
            <a:r>
              <a:rPr lang="en-US" sz="2400" b="1">
                <a:solidFill>
                  <a:srgbClr val="000000"/>
                </a:solidFill>
                <a:hlinkClick r:id="rId2"/>
              </a:rPr>
              <a:t>Jean-François Champollion</a:t>
            </a:r>
            <a:r>
              <a:rPr lang="en-US" sz="2400" b="1">
                <a:solidFill>
                  <a:srgbClr val="000000"/>
                </a:solidFill>
              </a:rPr>
              <a:t> khám phá ra </a:t>
            </a:r>
            <a:r>
              <a:rPr lang="en-US" sz="2400" b="1" u="sng">
                <a:solidFill>
                  <a:schemeClr val="hlink"/>
                </a:solidFill>
              </a:rPr>
              <a:t>bí mật</a:t>
            </a:r>
            <a:r>
              <a:rPr lang="en-US" sz="2400" b="1">
                <a:solidFill>
                  <a:srgbClr val="000000"/>
                </a:solidFill>
              </a:rPr>
              <a:t>  của chữ viết cổ xưa này. </a:t>
            </a:r>
          </a:p>
          <a:p>
            <a:endParaRPr lang="en-US" sz="2400" b="1">
              <a:solidFill>
                <a:srgbClr val="000000"/>
              </a:solidFill>
            </a:endParaRPr>
          </a:p>
          <a:p>
            <a:r>
              <a:rPr lang="en-US" sz="2400" b="1">
                <a:solidFill>
                  <a:srgbClr val="000000"/>
                </a:solidFill>
              </a:rPr>
              <a:t>LÀM SAO ANH ẤY GIẢI MÃ ĐƯỢC?  </a:t>
            </a:r>
          </a:p>
          <a:p>
            <a:r>
              <a:rPr lang="en-US" sz="2400" b="1">
                <a:solidFill>
                  <a:srgbClr val="000000"/>
                </a:solidFill>
              </a:rPr>
              <a:t>Một sắc lệnh ban hành tại Memphis, Ai cập, vào 27 tháng Ba, năm 196 T.C. được khắc trên   </a:t>
            </a:r>
            <a:r>
              <a:rPr lang="en-US" sz="2400" b="1" u="sng">
                <a:solidFill>
                  <a:schemeClr val="hlink"/>
                </a:solidFill>
              </a:rPr>
              <a:t>Phiến đá</a:t>
            </a:r>
            <a:r>
              <a:rPr lang="en-US" sz="2400" b="1">
                <a:solidFill>
                  <a:srgbClr val="000000"/>
                </a:solidFill>
              </a:rPr>
              <a:t> </a:t>
            </a:r>
            <a:r>
              <a:rPr lang="en-US" sz="2400" b="1">
                <a:solidFill>
                  <a:srgbClr val="000000"/>
                </a:solidFill>
                <a:hlinkClick r:id="rId3"/>
              </a:rPr>
              <a:t>Rosetta </a:t>
            </a:r>
            <a:r>
              <a:rPr lang="en-US" sz="2400" b="1">
                <a:solidFill>
                  <a:srgbClr val="000000"/>
                </a:solidFill>
              </a:rPr>
              <a:t> bằng 3 thứ tiếng: chữ tượng hình, chữ Ai cập phổ thông, và chữ Hi lạp. </a:t>
            </a:r>
          </a:p>
          <a:p>
            <a:endParaRPr lang="en-US" sz="2400" b="1">
              <a:solidFill>
                <a:srgbClr val="000000"/>
              </a:solidFill>
            </a:endParaRPr>
          </a:p>
          <a:p>
            <a:r>
              <a:rPr lang="en-US" sz="2400" b="1">
                <a:solidFill>
                  <a:srgbClr val="000000"/>
                </a:solidFill>
              </a:rPr>
              <a:t>Sau khi Thomas Young giải mã chữ Ai cập phổ thông của phần văn bản, Champollion dùng thông tin ấy để giải mã bản văn bằng chữ tượng hình năm 1822. Năm 1828, anh xuất bản quyển "</a:t>
            </a:r>
            <a:r>
              <a:rPr lang="en-US" sz="2400" b="1" i="1">
                <a:solidFill>
                  <a:srgbClr val="000000"/>
                </a:solidFill>
              </a:rPr>
              <a:t>Précis</a:t>
            </a:r>
            <a:r>
              <a:rPr lang="en-US" sz="2400" b="1">
                <a:solidFill>
                  <a:srgbClr val="000000"/>
                </a:solidFill>
              </a:rPr>
              <a:t>" đánh dấu lần giải mã để đọc chữ tượng hình lần đầu tiên</a:t>
            </a:r>
            <a:r>
              <a:rPr lang="en-US" sz="2000">
                <a:solidFill>
                  <a:srgbClr val="000000"/>
                </a:solidFill>
              </a:rPr>
              <a:t>.</a:t>
            </a:r>
          </a:p>
        </p:txBody>
      </p:sp>
      <p:sp>
        <p:nvSpPr>
          <p:cNvPr id="136194" name="Rectangle 1026"/>
          <p:cNvSpPr>
            <a:spLocks noGrp="1" noChangeArrowheads="1"/>
          </p:cNvSpPr>
          <p:nvPr>
            <p:ph type="title"/>
          </p:nvPr>
        </p:nvSpPr>
        <p:spPr>
          <a:xfrm>
            <a:off x="457200" y="76200"/>
            <a:ext cx="8229600" cy="609600"/>
          </a:xfrm>
          <a:solidFill>
            <a:schemeClr val="accent2"/>
          </a:solidFill>
        </p:spPr>
        <p:txBody>
          <a:bodyPr/>
          <a:lstStyle/>
          <a:p>
            <a:pPr eaLnBrk="1" hangingPunct="1"/>
            <a:r>
              <a:rPr lang="en-US" sz="3200">
                <a:solidFill>
                  <a:schemeClr val="bg1"/>
                </a:solidFill>
                <a:latin typeface="Arial" charset="0"/>
              </a:rPr>
              <a:t>Cách giải mã chữ Tượng Hình</a:t>
            </a:r>
            <a:endParaRPr lang="en-US">
              <a:solidFill>
                <a:schemeClr val="bg1"/>
              </a:solidFill>
              <a:latin typeface="Arial"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p:txBody>
          <a:bodyPr/>
          <a:lstStyle/>
          <a:p>
            <a:pPr eaLnBrk="1" hangingPunct="1"/>
            <a:r>
              <a:rPr lang="en-US" sz="3200" b="1">
                <a:solidFill>
                  <a:srgbClr val="000000"/>
                </a:solidFill>
                <a:latin typeface="Times New Roman" charset="0"/>
              </a:rPr>
              <a:t>Chữ tượng hình và  chữ thảo tương đương</a:t>
            </a:r>
            <a:endParaRPr lang="en-US" sz="3200">
              <a:solidFill>
                <a:srgbClr val="000000"/>
              </a:solidFill>
              <a:latin typeface="Times New Roman" charset="0"/>
            </a:endParaRPr>
          </a:p>
        </p:txBody>
      </p:sp>
      <p:pic>
        <p:nvPicPr>
          <p:cNvPr id="137218" name="Picture 5" descr="Hieroglyphs, tomb of Sethos II; &#10;CMC PCD 2001-277-068">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3021013"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19" name="Picture 7" descr="Spell to unite the soul of a deceased person with its mummy; &#10;drawing: Catherine Fitzpatrick; &#10;CMC S98-3518; &#10;PCD 2001-283-010">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1524000"/>
            <a:ext cx="3886200" cy="290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20" name="Text Box 9"/>
          <p:cNvSpPr txBox="1">
            <a:spLocks noChangeArrowheads="1"/>
          </p:cNvSpPr>
          <p:nvPr/>
        </p:nvSpPr>
        <p:spPr bwMode="auto">
          <a:xfrm>
            <a:off x="3886200" y="5029200"/>
            <a:ext cx="4648200" cy="1328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1800" b="1">
                <a:solidFill>
                  <a:srgbClr val="000000"/>
                </a:solidFill>
              </a:rPr>
              <a:t>Taken from: G. Steindorff and K. Seele, </a:t>
            </a:r>
            <a:r>
              <a:rPr lang="en-US" sz="1800" b="1" i="1">
                <a:solidFill>
                  <a:srgbClr val="000000"/>
                </a:solidFill>
              </a:rPr>
              <a:t>When Egypt Ruled the East</a:t>
            </a:r>
            <a:r>
              <a:rPr lang="en-US" sz="1800" b="1">
                <a:solidFill>
                  <a:srgbClr val="000000"/>
                </a:solidFill>
              </a:rPr>
              <a:t>, Chicago: 1942, p.122</a:t>
            </a:r>
          </a:p>
          <a:p>
            <a:pPr eaLnBrk="1" hangingPunct="1">
              <a:spcBef>
                <a:spcPct val="50000"/>
              </a:spcBef>
            </a:pPr>
            <a:endParaRPr lang="en-US" sz="18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5" descr="writ05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9372600"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6" name="Picture 4" descr="barge_of_sun"/>
          <p:cNvPicPr>
            <a:picLocks noGrp="1" noChangeAspect="1" noChangeArrowheads="1"/>
          </p:cNvPicPr>
          <p:nvPr>
            <p:ph idx="4294967295"/>
          </p:nvPr>
        </p:nvPicPr>
        <p:blipFill>
          <a:blip r:embed="rId2">
            <a:lum bright="-30000"/>
            <a:extLst>
              <a:ext uri="{28A0092B-C50C-407E-A947-70E740481C1C}">
                <a14:useLocalDpi xmlns:a14="http://schemas.microsoft.com/office/drawing/2010/main" val="0"/>
              </a:ext>
            </a:extLst>
          </a:blip>
          <a:srcRect r="11111"/>
          <a:stretch>
            <a:fillRect/>
          </a:stretch>
        </p:blipFill>
        <p:spPr>
          <a:xfrm>
            <a:off x="0" y="0"/>
            <a:ext cx="9144000" cy="6858000"/>
          </a:xfrm>
          <a:noFill/>
        </p:spPr>
      </p:pic>
      <p:sp>
        <p:nvSpPr>
          <p:cNvPr id="161798" name="Rectangle 6"/>
          <p:cNvSpPr>
            <a:spLocks noGrp="1" noChangeArrowheads="1"/>
          </p:cNvSpPr>
          <p:nvPr>
            <p:ph type="title"/>
          </p:nvPr>
        </p:nvSpPr>
        <p:spPr>
          <a:effectLst>
            <a:outerShdw blurRad="63500" dist="38099" dir="2700000" algn="ctr" rotWithShape="0">
              <a:srgbClr val="000000">
                <a:alpha val="74997"/>
              </a:srgbClr>
            </a:outerShdw>
          </a:effectLst>
        </p:spPr>
        <p:txBody>
          <a:bodyPr/>
          <a:lstStyle/>
          <a:p>
            <a:pPr eaLnBrk="1" hangingPunct="1">
              <a:defRPr/>
            </a:pPr>
            <a:r>
              <a:rPr lang="en-US" b="1">
                <a:solidFill>
                  <a:srgbClr val="F4F4F4"/>
                </a:solidFill>
                <a:latin typeface="Arial" charset="0"/>
                <a:cs typeface="Geneva" charset="0"/>
              </a:rPr>
              <a:t>Lời khôn ngoan </a:t>
            </a:r>
            <a:br>
              <a:rPr lang="en-US" b="1">
                <a:solidFill>
                  <a:srgbClr val="F4F4F4"/>
                </a:solidFill>
                <a:latin typeface="Arial" charset="0"/>
                <a:cs typeface="Geneva" charset="0"/>
              </a:rPr>
            </a:br>
            <a:r>
              <a:rPr lang="en-US" b="1">
                <a:solidFill>
                  <a:srgbClr val="F4F4F4"/>
                </a:solidFill>
                <a:latin typeface="Arial" charset="0"/>
                <a:cs typeface="Geneva" charset="0"/>
              </a:rPr>
              <a:t>của Thanh niên</a:t>
            </a:r>
          </a:p>
        </p:txBody>
      </p:sp>
      <p:sp>
        <p:nvSpPr>
          <p:cNvPr id="161801" name="Text Box 9"/>
          <p:cNvSpPr txBox="1">
            <a:spLocks noChangeArrowheads="1"/>
          </p:cNvSpPr>
          <p:nvPr/>
        </p:nvSpPr>
        <p:spPr bwMode="auto">
          <a:xfrm>
            <a:off x="8077200" y="76200"/>
            <a:ext cx="990600" cy="457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2400" b="1">
                <a:solidFill>
                  <a:schemeClr val="bg1"/>
                </a:solidFill>
                <a:latin typeface="Arial" pitchFamily="-128" charset="0"/>
                <a:ea typeface="+mn-ea"/>
                <a:cs typeface="+mn-cs"/>
              </a:rPr>
              <a:t>188b</a:t>
            </a:r>
          </a:p>
        </p:txBody>
      </p:sp>
      <p:sp>
        <p:nvSpPr>
          <p:cNvPr id="161803" name="Rectangle 11"/>
          <p:cNvSpPr>
            <a:spLocks noChangeArrowheads="1"/>
          </p:cNvSpPr>
          <p:nvPr/>
        </p:nvSpPr>
        <p:spPr bwMode="auto">
          <a:xfrm>
            <a:off x="4800600" y="1447800"/>
            <a:ext cx="4038600" cy="4525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defRPr/>
            </a:pPr>
            <a:r>
              <a:rPr lang="ja-JP" altLang="en-US" sz="3600" b="1">
                <a:solidFill>
                  <a:schemeClr val="bg1"/>
                </a:solidFill>
                <a:cs typeface="Geneva" charset="0"/>
              </a:rPr>
              <a:t>“</a:t>
            </a:r>
            <a:r>
              <a:rPr lang="en-US" sz="3600" b="1">
                <a:solidFill>
                  <a:schemeClr val="bg1"/>
                </a:solidFill>
                <a:cs typeface="Geneva" charset="0"/>
              </a:rPr>
              <a:t>Hỡi con trai ta,hãy nghe theo sự khôn ngoan của ta  …</a:t>
            </a:r>
            <a:r>
              <a:rPr lang="ja-JP" altLang="en-US" sz="3600" b="1">
                <a:solidFill>
                  <a:schemeClr val="bg1"/>
                </a:solidFill>
                <a:cs typeface="Geneva" charset="0"/>
              </a:rPr>
              <a:t>”</a:t>
            </a:r>
            <a:endParaRPr lang="en-US" sz="3600" b="1">
              <a:solidFill>
                <a:schemeClr val="bg1"/>
              </a:solidFill>
              <a:cs typeface="Geneva" charset="0"/>
            </a:endParaRPr>
          </a:p>
          <a:p>
            <a:pPr marL="342900" indent="-342900">
              <a:spcBef>
                <a:spcPct val="20000"/>
              </a:spcBef>
              <a:buFontTx/>
              <a:buChar char="•"/>
              <a:defRPr/>
            </a:pPr>
            <a:r>
              <a:rPr lang="en-US" sz="3600" b="1">
                <a:solidFill>
                  <a:schemeClr val="bg1"/>
                </a:solidFill>
                <a:cs typeface="Geneva" charset="0"/>
              </a:rPr>
              <a:t>Châm ngôn</a:t>
            </a:r>
            <a:endParaRPr lang="en-US" sz="2400" b="1">
              <a:solidFill>
                <a:schemeClr val="bg1"/>
              </a:solidFill>
              <a:cs typeface="Geneva" charset="0"/>
            </a:endParaRPr>
          </a:p>
        </p:txBody>
      </p:sp>
      <p:sp>
        <p:nvSpPr>
          <p:cNvPr id="161804" name="Rectangle 12"/>
          <p:cNvSpPr>
            <a:spLocks noChangeArrowheads="1"/>
          </p:cNvSpPr>
          <p:nvPr/>
        </p:nvSpPr>
        <p:spPr bwMode="auto">
          <a:xfrm>
            <a:off x="533400" y="1447800"/>
            <a:ext cx="4038600" cy="4525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defRPr/>
            </a:pPr>
            <a:r>
              <a:rPr lang="ja-JP" altLang="en-US" sz="3600" b="1">
                <a:solidFill>
                  <a:schemeClr val="bg1"/>
                </a:solidFill>
                <a:cs typeface="Geneva" charset="0"/>
              </a:rPr>
              <a:t>“</a:t>
            </a:r>
            <a:r>
              <a:rPr lang="en-US" sz="3600" b="1">
                <a:solidFill>
                  <a:schemeClr val="bg1"/>
                </a:solidFill>
                <a:cs typeface="Geneva" charset="0"/>
              </a:rPr>
              <a:t>Hãy lắng nghe sự khôn ngoan của ta…</a:t>
            </a:r>
            <a:r>
              <a:rPr lang="ja-JP" altLang="en-US" sz="3600" b="1">
                <a:solidFill>
                  <a:schemeClr val="bg1"/>
                </a:solidFill>
                <a:cs typeface="Geneva" charset="0"/>
              </a:rPr>
              <a:t>”</a:t>
            </a:r>
            <a:endParaRPr lang="en-US" sz="3600" b="1">
              <a:solidFill>
                <a:schemeClr val="bg1"/>
              </a:solidFill>
              <a:cs typeface="Geneva" charset="0"/>
            </a:endParaRPr>
          </a:p>
          <a:p>
            <a:pPr marL="342900" indent="-342900">
              <a:spcBef>
                <a:spcPct val="20000"/>
              </a:spcBef>
              <a:buFontTx/>
              <a:buChar char="•"/>
              <a:defRPr/>
            </a:pPr>
            <a:r>
              <a:rPr lang="en-US" sz="3600" b="1">
                <a:solidFill>
                  <a:schemeClr val="bg1"/>
                </a:solidFill>
                <a:cs typeface="Geneva" charset="0"/>
              </a:rPr>
              <a:t>Amen-em-opet </a:t>
            </a:r>
            <a:r>
              <a:rPr lang="en-US" sz="2400" b="1">
                <a:solidFill>
                  <a:schemeClr val="bg1"/>
                </a:solidFill>
                <a:cs typeface="Geneva" charset="0"/>
              </a:rPr>
              <a:t>(Arnold, 192)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61796"/>
                                        </p:tgtEl>
                                        <p:attrNameLst>
                                          <p:attrName>style.visibility</p:attrName>
                                        </p:attrNameLst>
                                      </p:cBhvr>
                                      <p:to>
                                        <p:strVal val="visible"/>
                                      </p:to>
                                    </p:set>
                                    <p:animEffect transition="in" filter="fade">
                                      <p:cBhvr>
                                        <p:cTn id="7" dur="2000"/>
                                        <p:tgtEl>
                                          <p:spTgt spid="161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7" descr="Flowers 0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547" name="Rectangle 3"/>
          <p:cNvSpPr>
            <a:spLocks noGrp="1" noChangeArrowheads="1"/>
          </p:cNvSpPr>
          <p:nvPr>
            <p:ph type="title"/>
          </p:nvPr>
        </p:nvSpPr>
        <p:spPr>
          <a:effectLst>
            <a:outerShdw blurRad="63500" dist="38099" dir="2700000" algn="ctr" rotWithShape="0">
              <a:srgbClr val="000000">
                <a:alpha val="74997"/>
              </a:srgbClr>
            </a:outerShdw>
          </a:effectLst>
        </p:spPr>
        <p:txBody>
          <a:bodyPr/>
          <a:lstStyle/>
          <a:p>
            <a:pPr eaLnBrk="1" hangingPunct="1">
              <a:defRPr/>
            </a:pPr>
            <a:r>
              <a:rPr lang="en-US" b="1">
                <a:solidFill>
                  <a:srgbClr val="F4F4F4"/>
                </a:solidFill>
                <a:latin typeface="Arial" charset="0"/>
                <a:cs typeface="Geneva" charset="0"/>
              </a:rPr>
              <a:t>Thơ tình</a:t>
            </a:r>
          </a:p>
        </p:txBody>
      </p:sp>
      <p:sp>
        <p:nvSpPr>
          <p:cNvPr id="236550" name="Text Box 6"/>
          <p:cNvSpPr txBox="1">
            <a:spLocks noChangeArrowheads="1"/>
          </p:cNvSpPr>
          <p:nvPr/>
        </p:nvSpPr>
        <p:spPr bwMode="auto">
          <a:xfrm>
            <a:off x="8077200" y="76200"/>
            <a:ext cx="990600" cy="457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2400" b="1">
                <a:solidFill>
                  <a:schemeClr val="bg1"/>
                </a:solidFill>
                <a:latin typeface="Arial" pitchFamily="-128" charset="0"/>
                <a:ea typeface="+mn-ea"/>
                <a:cs typeface="+mn-cs"/>
              </a:rPr>
              <a:t>188b</a:t>
            </a:r>
          </a:p>
        </p:txBody>
      </p:sp>
      <p:sp>
        <p:nvSpPr>
          <p:cNvPr id="236555" name="Rectangle 11"/>
          <p:cNvSpPr>
            <a:spLocks noChangeArrowheads="1"/>
          </p:cNvSpPr>
          <p:nvPr/>
        </p:nvSpPr>
        <p:spPr bwMode="auto">
          <a:xfrm>
            <a:off x="5029200" y="1524000"/>
            <a:ext cx="4038600" cy="4525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90000"/>
              </a:lnSpc>
              <a:spcBef>
                <a:spcPct val="20000"/>
              </a:spcBef>
              <a:defRPr/>
            </a:pPr>
            <a:r>
              <a:rPr lang="en-US" sz="3200" b="1">
                <a:solidFill>
                  <a:schemeClr val="bg1"/>
                </a:solidFill>
                <a:cs typeface="Geneva" charset="0"/>
              </a:rPr>
              <a:t>Nàng: </a:t>
            </a:r>
          </a:p>
          <a:p>
            <a:pPr marL="342900" indent="-342900">
              <a:lnSpc>
                <a:spcPct val="90000"/>
              </a:lnSpc>
              <a:spcBef>
                <a:spcPct val="20000"/>
              </a:spcBef>
              <a:buFontTx/>
              <a:buChar char="•"/>
              <a:defRPr/>
            </a:pPr>
            <a:r>
              <a:rPr lang="en-US" sz="3200" b="1">
                <a:solidFill>
                  <a:schemeClr val="bg1"/>
                </a:solidFill>
                <a:cs typeface="Geneva" charset="0"/>
              </a:rPr>
              <a:t>Anh trai ta, người khuấy động trái tim ta bằng giọng nói của người…</a:t>
            </a:r>
          </a:p>
          <a:p>
            <a:pPr marL="342900" indent="-342900">
              <a:lnSpc>
                <a:spcPct val="90000"/>
              </a:lnSpc>
              <a:spcBef>
                <a:spcPct val="20000"/>
              </a:spcBef>
              <a:buFontTx/>
              <a:buChar char="•"/>
              <a:defRPr/>
            </a:pPr>
            <a:r>
              <a:rPr lang="en-US" sz="3200" b="1">
                <a:solidFill>
                  <a:schemeClr val="bg1"/>
                </a:solidFill>
                <a:cs typeface="Geneva" charset="0"/>
              </a:rPr>
              <a:t>Mẹ rất đúng khi bảo ta: Hãy tránh đừng gặp chàng!</a:t>
            </a:r>
          </a:p>
        </p:txBody>
      </p:sp>
      <p:sp>
        <p:nvSpPr>
          <p:cNvPr id="236556" name="Rectangle 12"/>
          <p:cNvSpPr>
            <a:spLocks noChangeArrowheads="1"/>
          </p:cNvSpPr>
          <p:nvPr/>
        </p:nvSpPr>
        <p:spPr bwMode="auto">
          <a:xfrm>
            <a:off x="76200" y="1524000"/>
            <a:ext cx="5029200" cy="5029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90000"/>
              </a:lnSpc>
              <a:spcBef>
                <a:spcPct val="20000"/>
              </a:spcBef>
              <a:defRPr/>
            </a:pPr>
            <a:r>
              <a:rPr lang="en-US" sz="3200" b="1">
                <a:solidFill>
                  <a:schemeClr val="bg1"/>
                </a:solidFill>
                <a:cs typeface="Geneva" charset="0"/>
              </a:rPr>
              <a:t>Chàng: </a:t>
            </a:r>
          </a:p>
          <a:p>
            <a:pPr marL="342900" indent="-342900">
              <a:lnSpc>
                <a:spcPct val="90000"/>
              </a:lnSpc>
              <a:spcBef>
                <a:spcPct val="20000"/>
              </a:spcBef>
              <a:buFontTx/>
              <a:buChar char="•"/>
              <a:defRPr/>
            </a:pPr>
            <a:r>
              <a:rPr lang="en-US" sz="3200" b="1">
                <a:solidFill>
                  <a:schemeClr val="bg1"/>
                </a:solidFill>
                <a:cs typeface="Geneva" charset="0"/>
              </a:rPr>
              <a:t>Phải chi ta là một người giặt áo quần cho em gái ta! Ta sẽ được thêm năng lực khi ôm ấp [áo quần] từng đụng vào thân thể nàng!</a:t>
            </a:r>
          </a:p>
          <a:p>
            <a:pPr marL="342900" indent="-342900">
              <a:lnSpc>
                <a:spcPct val="90000"/>
              </a:lnSpc>
              <a:spcBef>
                <a:spcPct val="20000"/>
              </a:spcBef>
              <a:buFontTx/>
              <a:buChar char="•"/>
              <a:defRPr/>
            </a:pPr>
            <a:r>
              <a:rPr lang="en-US" sz="3200" b="1">
                <a:solidFill>
                  <a:schemeClr val="bg1"/>
                </a:solidFill>
                <a:cs typeface="Geneva" charset="0"/>
              </a:rPr>
              <a:t>Người duy nhất không ai sánh được, là em gái ta…</a:t>
            </a:r>
            <a:endParaRPr lang="en-US" sz="2000" b="1">
              <a:solidFill>
                <a:schemeClr val="bg1"/>
              </a:solidFill>
              <a:cs typeface="Geneva"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1026" descr="Flowers 0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571" name="Rectangle 1027"/>
          <p:cNvSpPr>
            <a:spLocks noGrp="1" noChangeArrowheads="1"/>
          </p:cNvSpPr>
          <p:nvPr>
            <p:ph type="title"/>
          </p:nvPr>
        </p:nvSpPr>
        <p:spPr>
          <a:effectLst>
            <a:outerShdw blurRad="63500" dist="38099" dir="2700000" algn="ctr" rotWithShape="0">
              <a:srgbClr val="000000">
                <a:alpha val="74997"/>
              </a:srgbClr>
            </a:outerShdw>
          </a:effectLst>
        </p:spPr>
        <p:txBody>
          <a:bodyPr/>
          <a:lstStyle/>
          <a:p>
            <a:pPr eaLnBrk="1" hangingPunct="1">
              <a:defRPr/>
            </a:pPr>
            <a:r>
              <a:rPr lang="en-US" b="1">
                <a:solidFill>
                  <a:srgbClr val="F4F4F4"/>
                </a:solidFill>
                <a:latin typeface="Arial" charset="0"/>
                <a:cs typeface="Geneva" charset="0"/>
              </a:rPr>
              <a:t>Đố thơ tình yêu</a:t>
            </a:r>
          </a:p>
        </p:txBody>
      </p:sp>
      <p:sp>
        <p:nvSpPr>
          <p:cNvPr id="237573" name="Text Box 1029"/>
          <p:cNvSpPr txBox="1">
            <a:spLocks noChangeArrowheads="1"/>
          </p:cNvSpPr>
          <p:nvPr/>
        </p:nvSpPr>
        <p:spPr bwMode="auto">
          <a:xfrm>
            <a:off x="8077200" y="76200"/>
            <a:ext cx="990600" cy="457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2400" b="1">
                <a:solidFill>
                  <a:schemeClr val="bg1"/>
                </a:solidFill>
                <a:latin typeface="Arial" pitchFamily="-128" charset="0"/>
                <a:ea typeface="+mn-ea"/>
                <a:cs typeface="+mn-cs"/>
              </a:rPr>
              <a:t>188b</a:t>
            </a:r>
          </a:p>
        </p:txBody>
      </p:sp>
      <p:sp>
        <p:nvSpPr>
          <p:cNvPr id="237574" name="Rectangle 1030"/>
          <p:cNvSpPr>
            <a:spLocks noChangeArrowheads="1"/>
          </p:cNvSpPr>
          <p:nvPr/>
        </p:nvSpPr>
        <p:spPr bwMode="auto">
          <a:xfrm>
            <a:off x="228600" y="1524000"/>
            <a:ext cx="8001000" cy="6858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defRPr/>
            </a:pPr>
            <a:r>
              <a:rPr lang="en-US" sz="3600" b="1" u="sng">
                <a:solidFill>
                  <a:schemeClr val="bg1"/>
                </a:solidFill>
                <a:cs typeface="Geneva" charset="0"/>
              </a:rPr>
              <a:t>Bài thơ này xuất hiện ở đâu?</a:t>
            </a:r>
            <a:endParaRPr lang="en-US" sz="2400" b="1" u="sng">
              <a:solidFill>
                <a:schemeClr val="bg1"/>
              </a:solidFill>
              <a:cs typeface="Geneva" charset="0"/>
            </a:endParaRPr>
          </a:p>
        </p:txBody>
      </p:sp>
      <p:sp>
        <p:nvSpPr>
          <p:cNvPr id="237575" name="Rectangle 1031"/>
          <p:cNvSpPr>
            <a:spLocks noChangeArrowheads="1"/>
          </p:cNvSpPr>
          <p:nvPr/>
        </p:nvSpPr>
        <p:spPr bwMode="auto">
          <a:xfrm>
            <a:off x="5257800" y="4953000"/>
            <a:ext cx="4038600" cy="18288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defRPr/>
            </a:pPr>
            <a:r>
              <a:rPr lang="en-US" sz="3600" b="1">
                <a:solidFill>
                  <a:schemeClr val="bg1"/>
                </a:solidFill>
                <a:cs typeface="Geneva" charset="0"/>
              </a:rPr>
              <a:t>Đáp án: Những bài thơ tình Ai cập </a:t>
            </a:r>
            <a:r>
              <a:rPr lang="en-US" sz="2400" b="1">
                <a:solidFill>
                  <a:schemeClr val="bg1"/>
                </a:solidFill>
                <a:cs typeface="Geneva" charset="0"/>
              </a:rPr>
              <a:t>(Arnold, 192)</a:t>
            </a:r>
          </a:p>
        </p:txBody>
      </p:sp>
      <p:sp>
        <p:nvSpPr>
          <p:cNvPr id="237577" name="Rectangle 1033"/>
          <p:cNvSpPr>
            <a:spLocks noChangeArrowheads="1"/>
          </p:cNvSpPr>
          <p:nvPr/>
        </p:nvSpPr>
        <p:spPr bwMode="auto">
          <a:xfrm>
            <a:off x="685800" y="2209800"/>
            <a:ext cx="5943600" cy="28956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533400" indent="-533400">
              <a:spcBef>
                <a:spcPct val="20000"/>
              </a:spcBef>
              <a:buFont typeface="Times" charset="0"/>
              <a:buAutoNum type="arabicPeriod"/>
              <a:defRPr/>
            </a:pPr>
            <a:r>
              <a:rPr lang="en-US" sz="3600" b="1">
                <a:solidFill>
                  <a:schemeClr val="bg1"/>
                </a:solidFill>
                <a:cs typeface="Geneva" charset="0"/>
              </a:rPr>
              <a:t>Thuyền tình</a:t>
            </a:r>
          </a:p>
          <a:p>
            <a:pPr marL="533400" indent="-533400">
              <a:spcBef>
                <a:spcPct val="20000"/>
              </a:spcBef>
              <a:buFont typeface="Times" charset="0"/>
              <a:buAutoNum type="arabicPeriod"/>
              <a:defRPr/>
            </a:pPr>
            <a:r>
              <a:rPr lang="en-US" sz="3600" b="1">
                <a:solidFill>
                  <a:schemeClr val="bg1"/>
                </a:solidFill>
                <a:cs typeface="Geneva" charset="0"/>
              </a:rPr>
              <a:t>Nhật ký của Ms Thiều</a:t>
            </a:r>
          </a:p>
          <a:p>
            <a:pPr marL="533400" indent="-533400">
              <a:spcBef>
                <a:spcPct val="20000"/>
              </a:spcBef>
              <a:buFont typeface="Times" charset="0"/>
              <a:buAutoNum type="arabicPeriod"/>
              <a:defRPr/>
            </a:pPr>
            <a:r>
              <a:rPr lang="en-US" sz="3600" b="1">
                <a:solidFill>
                  <a:schemeClr val="bg1"/>
                </a:solidFill>
                <a:cs typeface="Geneva" charset="0"/>
              </a:rPr>
              <a:t>Nhã ca</a:t>
            </a:r>
          </a:p>
          <a:p>
            <a:pPr marL="533400" indent="-533400">
              <a:spcBef>
                <a:spcPct val="20000"/>
              </a:spcBef>
              <a:buFont typeface="Times" charset="0"/>
              <a:buAutoNum type="arabicPeriod"/>
              <a:defRPr/>
            </a:pPr>
            <a:r>
              <a:rPr lang="en-US" sz="3600" b="1">
                <a:solidFill>
                  <a:schemeClr val="bg1"/>
                </a:solidFill>
                <a:cs typeface="Geneva" charset="0"/>
              </a:rPr>
              <a:t>Các câu trên đều sai</a:t>
            </a:r>
            <a:endParaRPr lang="en-US" sz="2400" b="1">
              <a:solidFill>
                <a:schemeClr val="bg1"/>
              </a:solidFill>
              <a:cs typeface="Genev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7577">
                                            <p:txEl>
                                              <p:pRg st="0" end="0"/>
                                            </p:txEl>
                                          </p:spTgt>
                                        </p:tgtEl>
                                        <p:attrNameLst>
                                          <p:attrName>style.visibility</p:attrName>
                                        </p:attrNameLst>
                                      </p:cBhvr>
                                      <p:to>
                                        <p:strVal val="visible"/>
                                      </p:to>
                                    </p:set>
                                    <p:animEffect transition="in" filter="fade">
                                      <p:cBhvr>
                                        <p:cTn id="7" dur="500"/>
                                        <p:tgtEl>
                                          <p:spTgt spid="23757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7577">
                                            <p:txEl>
                                              <p:pRg st="1" end="1"/>
                                            </p:txEl>
                                          </p:spTgt>
                                        </p:tgtEl>
                                        <p:attrNameLst>
                                          <p:attrName>style.visibility</p:attrName>
                                        </p:attrNameLst>
                                      </p:cBhvr>
                                      <p:to>
                                        <p:strVal val="visible"/>
                                      </p:to>
                                    </p:set>
                                    <p:animEffect transition="in" filter="fade">
                                      <p:cBhvr>
                                        <p:cTn id="12" dur="500"/>
                                        <p:tgtEl>
                                          <p:spTgt spid="23757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7577">
                                            <p:txEl>
                                              <p:pRg st="2" end="2"/>
                                            </p:txEl>
                                          </p:spTgt>
                                        </p:tgtEl>
                                        <p:attrNameLst>
                                          <p:attrName>style.visibility</p:attrName>
                                        </p:attrNameLst>
                                      </p:cBhvr>
                                      <p:to>
                                        <p:strVal val="visible"/>
                                      </p:to>
                                    </p:set>
                                    <p:animEffect transition="in" filter="fade">
                                      <p:cBhvr>
                                        <p:cTn id="17" dur="500"/>
                                        <p:tgtEl>
                                          <p:spTgt spid="23757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7577">
                                            <p:txEl>
                                              <p:pRg st="3" end="3"/>
                                            </p:txEl>
                                          </p:spTgt>
                                        </p:tgtEl>
                                        <p:attrNameLst>
                                          <p:attrName>style.visibility</p:attrName>
                                        </p:attrNameLst>
                                      </p:cBhvr>
                                      <p:to>
                                        <p:strVal val="visible"/>
                                      </p:to>
                                    </p:set>
                                    <p:animEffect transition="in" filter="fade">
                                      <p:cBhvr>
                                        <p:cTn id="22" dur="500"/>
                                        <p:tgtEl>
                                          <p:spTgt spid="23757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7575"/>
                                        </p:tgtEl>
                                        <p:attrNameLst>
                                          <p:attrName>style.visibility</p:attrName>
                                        </p:attrNameLst>
                                      </p:cBhvr>
                                      <p:to>
                                        <p:strVal val="visible"/>
                                      </p:to>
                                    </p:set>
                                    <p:animEffect transition="in" filter="fade">
                                      <p:cBhvr>
                                        <p:cTn id="27" dur="500"/>
                                        <p:tgtEl>
                                          <p:spTgt spid="237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5" grpId="0" autoUpdateAnimBg="0"/>
      <p:bldP spid="237577"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1026"/>
          <p:cNvSpPr>
            <a:spLocks noGrp="1" noChangeArrowheads="1"/>
          </p:cNvSpPr>
          <p:nvPr>
            <p:ph type="ctrTitle"/>
          </p:nvPr>
        </p:nvSpPr>
        <p:spPr>
          <a:xfrm>
            <a:off x="4191000" y="-76200"/>
            <a:ext cx="4572000" cy="2116138"/>
          </a:xfrm>
        </p:spPr>
        <p:txBody>
          <a:bodyPr/>
          <a:lstStyle/>
          <a:p>
            <a:pPr eaLnBrk="1" hangingPunct="1"/>
            <a:r>
              <a:rPr lang="en-US">
                <a:latin typeface="Times New Roman" charset="0"/>
              </a:rPr>
              <a:t>Bia đá Merneptah </a:t>
            </a:r>
          </a:p>
        </p:txBody>
      </p:sp>
      <p:sp>
        <p:nvSpPr>
          <p:cNvPr id="142338" name="Rectangle 1027"/>
          <p:cNvSpPr>
            <a:spLocks noGrp="1" noChangeArrowheads="1"/>
          </p:cNvSpPr>
          <p:nvPr>
            <p:ph type="subTitle" idx="1"/>
          </p:nvPr>
        </p:nvSpPr>
        <p:spPr>
          <a:xfrm>
            <a:off x="4397375" y="1828800"/>
            <a:ext cx="4219575" cy="1752600"/>
          </a:xfrm>
        </p:spPr>
        <p:txBody>
          <a:bodyPr/>
          <a:lstStyle/>
          <a:p>
            <a:pPr eaLnBrk="1" hangingPunct="1">
              <a:buFont typeface="Symbol" charset="0"/>
              <a:buNone/>
            </a:pPr>
            <a:r>
              <a:rPr lang="en-US">
                <a:latin typeface="Times New Roman" charset="0"/>
              </a:rPr>
              <a:t>Liệt kê dân Israel ở Canaan như một nhóm sắc dân thế kỷ 13.</a:t>
            </a:r>
          </a:p>
        </p:txBody>
      </p:sp>
      <p:pic>
        <p:nvPicPr>
          <p:cNvPr id="142339" name="Picture 1028"/>
          <p:cNvPicPr>
            <a:picLocks noChangeAspect="1" noChangeArrowheads="1"/>
          </p:cNvPicPr>
          <p:nvPr/>
        </p:nvPicPr>
        <p:blipFill>
          <a:blip r:embed="rId2">
            <a:extLst>
              <a:ext uri="{28A0092B-C50C-407E-A947-70E740481C1C}">
                <a14:useLocalDpi xmlns:a14="http://schemas.microsoft.com/office/drawing/2010/main" val="0"/>
              </a:ext>
            </a:extLst>
          </a:blip>
          <a:srcRect r="36037"/>
          <a:stretch>
            <a:fillRect/>
          </a:stretch>
        </p:blipFill>
        <p:spPr bwMode="auto">
          <a:xfrm>
            <a:off x="0" y="0"/>
            <a:ext cx="3581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40" name="Rectangle 1029"/>
          <p:cNvSpPr>
            <a:spLocks noChangeArrowheads="1"/>
          </p:cNvSpPr>
          <p:nvPr/>
        </p:nvSpPr>
        <p:spPr bwMode="auto">
          <a:xfrm>
            <a:off x="6443663" y="5867400"/>
            <a:ext cx="2700337"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a:spcBef>
                <a:spcPct val="20000"/>
              </a:spcBef>
              <a:buClr>
                <a:schemeClr val="tx2"/>
              </a:buClr>
              <a:buSzPct val="90000"/>
              <a:buFont typeface="Symbol" charset="0"/>
              <a:buNone/>
            </a:pPr>
            <a:r>
              <a:rPr lang="en-US" sz="2800" i="1">
                <a:latin typeface="Times New Roman" charset="0"/>
              </a:rPr>
              <a:t>Ai cập cổ đại, 1208 T.C.</a:t>
            </a:r>
          </a:p>
        </p:txBody>
      </p:sp>
      <p:sp>
        <p:nvSpPr>
          <p:cNvPr id="142341" name="Rectangle 1030"/>
          <p:cNvSpPr>
            <a:spLocks noChangeArrowheads="1"/>
          </p:cNvSpPr>
          <p:nvPr/>
        </p:nvSpPr>
        <p:spPr bwMode="auto">
          <a:xfrm>
            <a:off x="3708400" y="4038600"/>
            <a:ext cx="5435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a:spcBef>
                <a:spcPct val="20000"/>
              </a:spcBef>
              <a:buClr>
                <a:schemeClr val="tx2"/>
              </a:buClr>
              <a:buSzPct val="90000"/>
              <a:buFont typeface="Symbol" charset="0"/>
              <a:buNone/>
            </a:pPr>
            <a:r>
              <a:rPr lang="en-US" sz="3200" i="1">
                <a:latin typeface="Times New Roman" charset="0"/>
              </a:rPr>
              <a:t>Đây là lần đầu dân </a:t>
            </a:r>
            <a:r>
              <a:rPr lang="ja-JP" altLang="en-US" sz="3200" i="1">
                <a:latin typeface="Times New Roman" charset="0"/>
              </a:rPr>
              <a:t>“</a:t>
            </a:r>
            <a:r>
              <a:rPr lang="en-US" altLang="ja-JP" sz="3200" i="1">
                <a:latin typeface="Times New Roman" charset="0"/>
              </a:rPr>
              <a:t>Israel</a:t>
            </a:r>
            <a:r>
              <a:rPr lang="ja-JP" altLang="en-US" sz="3200" i="1">
                <a:latin typeface="Times New Roman" charset="0"/>
              </a:rPr>
              <a:t>”</a:t>
            </a:r>
            <a:r>
              <a:rPr lang="en-US" altLang="ja-JP" sz="3200" i="1">
                <a:latin typeface="Times New Roman" charset="0"/>
              </a:rPr>
              <a:t> được nhắc đến ngoài bản văn Kinh Thánh. </a:t>
            </a:r>
            <a:endParaRPr lang="en-US" sz="3200" i="1">
              <a:latin typeface="Times New Roman" charset="0"/>
            </a:endParaRPr>
          </a:p>
        </p:txBody>
      </p:sp>
      <p:sp>
        <p:nvSpPr>
          <p:cNvPr id="142342" name="Text Box 1031"/>
          <p:cNvSpPr txBox="1">
            <a:spLocks noChangeArrowheads="1"/>
          </p:cNvSpPr>
          <p:nvPr/>
        </p:nvSpPr>
        <p:spPr bwMode="auto">
          <a:xfrm>
            <a:off x="3641725" y="6437313"/>
            <a:ext cx="2014538"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Arnold/Beyer, 160</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026"/>
          <p:cNvSpPr>
            <a:spLocks noGrp="1" noChangeArrowheads="1"/>
          </p:cNvSpPr>
          <p:nvPr>
            <p:ph type="title"/>
          </p:nvPr>
        </p:nvSpPr>
        <p:spPr>
          <a:xfrm>
            <a:off x="2895600" y="274638"/>
            <a:ext cx="5791200" cy="1096962"/>
          </a:xfrm>
        </p:spPr>
        <p:txBody>
          <a:bodyPr/>
          <a:lstStyle/>
          <a:p>
            <a:pPr eaLnBrk="1" hangingPunct="1"/>
            <a:r>
              <a:rPr lang="en-US">
                <a:solidFill>
                  <a:srgbClr val="FF0000"/>
                </a:solidFill>
                <a:latin typeface="Arial" charset="0"/>
              </a:rPr>
              <a:t>Trung Vương quốc</a:t>
            </a:r>
            <a:endParaRPr lang="en-US">
              <a:latin typeface="Arial" charset="0"/>
            </a:endParaRPr>
          </a:p>
        </p:txBody>
      </p:sp>
      <p:sp>
        <p:nvSpPr>
          <p:cNvPr id="356356" name="Text Box 1028"/>
          <p:cNvSpPr txBox="1">
            <a:spLocks noChangeArrowheads="1"/>
          </p:cNvSpPr>
          <p:nvPr/>
        </p:nvSpPr>
        <p:spPr bwMode="auto">
          <a:xfrm>
            <a:off x="2819400" y="1371600"/>
            <a:ext cx="5943600" cy="4954588"/>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Trung Vương quốc khởi sự khoảng 1991 T.C., với sự trị vì của  Mentuhotep II của Triều đại thứ 11. Triều đại thứ 12 (1985-1795 T.C.) là thời kỳ hoàng kim của thời đại này. Có một vài vị vua nổi tiếng: Amunemhat I, </a:t>
            </a:r>
            <a:r>
              <a:rPr lang="en-US" b="1">
                <a:solidFill>
                  <a:srgbClr val="FF0000"/>
                </a:solidFill>
              </a:rPr>
              <a:t>Senusret</a:t>
            </a:r>
            <a:r>
              <a:rPr lang="en-US" b="1"/>
              <a:t> </a:t>
            </a:r>
            <a:r>
              <a:rPr lang="en-US" b="1">
                <a:solidFill>
                  <a:srgbClr val="FF0000"/>
                </a:solidFill>
              </a:rPr>
              <a:t>(Sesostris in Greek) I</a:t>
            </a:r>
            <a:r>
              <a:rPr lang="en-US" sz="2800" b="1"/>
              <a:t>, </a:t>
            </a:r>
            <a:r>
              <a:rPr lang="en-US" b="1"/>
              <a:t>Amunemhat II, Senusret II, Senusret III, Amunemhat II, and Amunemhat IV.  Triều đại này kết thúc khi nữ hoàng Sobekneferu cai trị, có lẽ do không còn vương tử nào. Triều đại thứ 13 chấm dứt với sự yếu kém (1650 T.C.).</a:t>
            </a:r>
          </a:p>
        </p:txBody>
      </p:sp>
      <p:pic>
        <p:nvPicPr>
          <p:cNvPr id="76803" name="Picture 1029" descr="egyp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1985963"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6358" name="Picture 10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429000"/>
            <a:ext cx="2547938"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5" name="TextBox 5"/>
          <p:cNvSpPr txBox="1">
            <a:spLocks noChangeArrowheads="1"/>
          </p:cNvSpPr>
          <p:nvPr/>
        </p:nvSpPr>
        <p:spPr bwMode="auto">
          <a:xfrm>
            <a:off x="1071563" y="1785938"/>
            <a:ext cx="1285875" cy="46196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A6A6A6"/>
                </a:solidFill>
              </a:rPr>
              <a:t>Lịch sử</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56356">
                                            <p:txEl>
                                              <p:pRg st="0" end="0"/>
                                            </p:txEl>
                                          </p:spTgt>
                                        </p:tgtEl>
                                        <p:attrNameLst>
                                          <p:attrName>style.visibility</p:attrName>
                                        </p:attrNameLst>
                                      </p:cBhvr>
                                      <p:to>
                                        <p:strVal val="visible"/>
                                      </p:to>
                                    </p:set>
                                    <p:animEffect transition="in" filter="dissolve">
                                      <p:cBhvr>
                                        <p:cTn id="7" dur="1000"/>
                                        <p:tgtEl>
                                          <p:spTgt spid="35635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56358"/>
                                        </p:tgtEl>
                                        <p:attrNameLst>
                                          <p:attrName>style.visibility</p:attrName>
                                        </p:attrNameLst>
                                      </p:cBhvr>
                                      <p:to>
                                        <p:strVal val="visible"/>
                                      </p:to>
                                    </p:set>
                                    <p:animEffect transition="in" filter="fade">
                                      <p:cBhvr>
                                        <p:cTn id="10" dur="2000"/>
                                        <p:tgtEl>
                                          <p:spTgt spid="356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2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9488"/>
            <a:ext cx="9144000" cy="29067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11"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979488"/>
            <a:ext cx="9144000" cy="587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2212" name="Rectangle 4"/>
          <p:cNvSpPr>
            <a:spLocks noGrp="1" noChangeArrowheads="1"/>
          </p:cNvSpPr>
          <p:nvPr>
            <p:ph type="title"/>
          </p:nvPr>
        </p:nvSpPr>
        <p:spPr>
          <a:xfrm>
            <a:off x="0" y="-304800"/>
            <a:ext cx="8229600" cy="1143000"/>
          </a:xfrm>
          <a:effectLst>
            <a:outerShdw blurRad="63500" dist="38099" dir="2700000" algn="ctr" rotWithShape="0">
              <a:schemeClr val="bg2">
                <a:alpha val="74997"/>
              </a:schemeClr>
            </a:outerShdw>
          </a:effectLst>
        </p:spPr>
        <p:txBody>
          <a:bodyPr/>
          <a:lstStyle/>
          <a:p>
            <a:pPr eaLnBrk="1" hangingPunct="1">
              <a:defRPr/>
            </a:pPr>
            <a:r>
              <a:rPr lang="en-US">
                <a:latin typeface="Arial Narrow" charset="0"/>
                <a:cs typeface="Geneva" charset="0"/>
              </a:rPr>
              <a:t>Bức Bích họa Beni Hasan</a:t>
            </a:r>
          </a:p>
        </p:txBody>
      </p:sp>
      <p:sp>
        <p:nvSpPr>
          <p:cNvPr id="222213" name="Text Box 5"/>
          <p:cNvSpPr txBox="1">
            <a:spLocks noChangeArrowheads="1"/>
          </p:cNvSpPr>
          <p:nvPr/>
        </p:nvSpPr>
        <p:spPr bwMode="auto">
          <a:xfrm>
            <a:off x="8502650" y="0"/>
            <a:ext cx="64135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en-US" sz="2400" b="1">
                <a:latin typeface="Times New Roman" pitchFamily="-128" charset="0"/>
                <a:ea typeface="+mn-ea"/>
                <a:cs typeface="+mn-cs"/>
              </a:rPr>
              <a:t>219</a:t>
            </a:r>
          </a:p>
        </p:txBody>
      </p:sp>
      <p:sp>
        <p:nvSpPr>
          <p:cNvPr id="222215" name="Freeform 7"/>
          <p:cNvSpPr>
            <a:spLocks/>
          </p:cNvSpPr>
          <p:nvPr/>
        </p:nvSpPr>
        <p:spPr bwMode="auto">
          <a:xfrm>
            <a:off x="5378450" y="1162050"/>
            <a:ext cx="3594100" cy="3070225"/>
          </a:xfrm>
          <a:custGeom>
            <a:avLst/>
            <a:gdLst>
              <a:gd name="T0" fmla="*/ 2147483647 w 2264"/>
              <a:gd name="T1" fmla="*/ 2147483647 h 1934"/>
              <a:gd name="T2" fmla="*/ 2147483647 w 2264"/>
              <a:gd name="T3" fmla="*/ 2147483647 h 1934"/>
              <a:gd name="T4" fmla="*/ 2147483647 w 2264"/>
              <a:gd name="T5" fmla="*/ 2147483647 h 1934"/>
              <a:gd name="T6" fmla="*/ 2147483647 w 2264"/>
              <a:gd name="T7" fmla="*/ 2147483647 h 1934"/>
              <a:gd name="T8" fmla="*/ 2147483647 w 2264"/>
              <a:gd name="T9" fmla="*/ 2147483647 h 1934"/>
              <a:gd name="T10" fmla="*/ 2147483647 w 2264"/>
              <a:gd name="T11" fmla="*/ 0 h 1934"/>
              <a:gd name="T12" fmla="*/ 2147483647 w 2264"/>
              <a:gd name="T13" fmla="*/ 2147483647 h 1934"/>
              <a:gd name="T14" fmla="*/ 2147483647 w 2264"/>
              <a:gd name="T15" fmla="*/ 2147483647 h 1934"/>
              <a:gd name="T16" fmla="*/ 2147483647 w 2264"/>
              <a:gd name="T17" fmla="*/ 2147483647 h 1934"/>
              <a:gd name="T18" fmla="*/ 2147483647 w 2264"/>
              <a:gd name="T19" fmla="*/ 2147483647 h 1934"/>
              <a:gd name="T20" fmla="*/ 2147483647 w 2264"/>
              <a:gd name="T21" fmla="*/ 2147483647 h 1934"/>
              <a:gd name="T22" fmla="*/ 2147483647 w 2264"/>
              <a:gd name="T23" fmla="*/ 2147483647 h 1934"/>
              <a:gd name="T24" fmla="*/ 2147483647 w 2264"/>
              <a:gd name="T25" fmla="*/ 2147483647 h 1934"/>
              <a:gd name="T26" fmla="*/ 2147483647 w 2264"/>
              <a:gd name="T27" fmla="*/ 2147483647 h 1934"/>
              <a:gd name="T28" fmla="*/ 2147483647 w 2264"/>
              <a:gd name="T29" fmla="*/ 2147483647 h 1934"/>
              <a:gd name="T30" fmla="*/ 2147483647 w 2264"/>
              <a:gd name="T31" fmla="*/ 2147483647 h 1934"/>
              <a:gd name="T32" fmla="*/ 2147483647 w 2264"/>
              <a:gd name="T33" fmla="*/ 2147483647 h 1934"/>
              <a:gd name="T34" fmla="*/ 2147483647 w 2264"/>
              <a:gd name="T35" fmla="*/ 2147483647 h 1934"/>
              <a:gd name="T36" fmla="*/ 2147483647 w 2264"/>
              <a:gd name="T37" fmla="*/ 2147483647 h 1934"/>
              <a:gd name="T38" fmla="*/ 2147483647 w 2264"/>
              <a:gd name="T39" fmla="*/ 2147483647 h 1934"/>
              <a:gd name="T40" fmla="*/ 2147483647 w 2264"/>
              <a:gd name="T41" fmla="*/ 2147483647 h 1934"/>
              <a:gd name="T42" fmla="*/ 2147483647 w 2264"/>
              <a:gd name="T43" fmla="*/ 2147483647 h 1934"/>
              <a:gd name="T44" fmla="*/ 2147483647 w 2264"/>
              <a:gd name="T45" fmla="*/ 2147483647 h 1934"/>
              <a:gd name="T46" fmla="*/ 2147483647 w 2264"/>
              <a:gd name="T47" fmla="*/ 2147483647 h 1934"/>
              <a:gd name="T48" fmla="*/ 2147483647 w 2264"/>
              <a:gd name="T49" fmla="*/ 2147483647 h 1934"/>
              <a:gd name="T50" fmla="*/ 2147483647 w 2264"/>
              <a:gd name="T51" fmla="*/ 2147483647 h 1934"/>
              <a:gd name="T52" fmla="*/ 2147483647 w 2264"/>
              <a:gd name="T53" fmla="*/ 2147483647 h 1934"/>
              <a:gd name="T54" fmla="*/ 2147483647 w 2264"/>
              <a:gd name="T55" fmla="*/ 2147483647 h 1934"/>
              <a:gd name="T56" fmla="*/ 2147483647 w 2264"/>
              <a:gd name="T57" fmla="*/ 2147483647 h 1934"/>
              <a:gd name="T58" fmla="*/ 2147483647 w 2264"/>
              <a:gd name="T59" fmla="*/ 2147483647 h 1934"/>
              <a:gd name="T60" fmla="*/ 2147483647 w 2264"/>
              <a:gd name="T61" fmla="*/ 2147483647 h 1934"/>
              <a:gd name="T62" fmla="*/ 2147483647 w 2264"/>
              <a:gd name="T63" fmla="*/ 2147483647 h 1934"/>
              <a:gd name="T64" fmla="*/ 2147483647 w 2264"/>
              <a:gd name="T65" fmla="*/ 2147483647 h 1934"/>
              <a:gd name="T66" fmla="*/ 2147483647 w 2264"/>
              <a:gd name="T67" fmla="*/ 2147483647 h 1934"/>
              <a:gd name="T68" fmla="*/ 2147483647 w 2264"/>
              <a:gd name="T69" fmla="*/ 2147483647 h 1934"/>
              <a:gd name="T70" fmla="*/ 2147483647 w 2264"/>
              <a:gd name="T71" fmla="*/ 2147483647 h 1934"/>
              <a:gd name="T72" fmla="*/ 2147483647 w 2264"/>
              <a:gd name="T73" fmla="*/ 2147483647 h 1934"/>
              <a:gd name="T74" fmla="*/ 2147483647 w 2264"/>
              <a:gd name="T75" fmla="*/ 2147483647 h 1934"/>
              <a:gd name="T76" fmla="*/ 2147483647 w 2264"/>
              <a:gd name="T77" fmla="*/ 2147483647 h 1934"/>
              <a:gd name="T78" fmla="*/ 2147483647 w 2264"/>
              <a:gd name="T79" fmla="*/ 2147483647 h 19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64"/>
              <a:gd name="T121" fmla="*/ 0 h 1934"/>
              <a:gd name="T122" fmla="*/ 2264 w 2264"/>
              <a:gd name="T123" fmla="*/ 1934 h 193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64" h="1934">
                <a:moveTo>
                  <a:pt x="2151" y="121"/>
                </a:moveTo>
                <a:cubicBezTo>
                  <a:pt x="2079" y="143"/>
                  <a:pt x="1984" y="119"/>
                  <a:pt x="1910" y="113"/>
                </a:cubicBezTo>
                <a:cubicBezTo>
                  <a:pt x="1836" y="95"/>
                  <a:pt x="1772" y="62"/>
                  <a:pt x="1698" y="53"/>
                </a:cubicBezTo>
                <a:cubicBezTo>
                  <a:pt x="1688" y="50"/>
                  <a:pt x="1678" y="46"/>
                  <a:pt x="1668" y="45"/>
                </a:cubicBezTo>
                <a:cubicBezTo>
                  <a:pt x="1648" y="41"/>
                  <a:pt x="1627" y="42"/>
                  <a:pt x="1608" y="38"/>
                </a:cubicBezTo>
                <a:cubicBezTo>
                  <a:pt x="1544" y="22"/>
                  <a:pt x="1515" y="7"/>
                  <a:pt x="1449" y="0"/>
                </a:cubicBezTo>
                <a:cubicBezTo>
                  <a:pt x="1285" y="2"/>
                  <a:pt x="1122" y="4"/>
                  <a:pt x="959" y="8"/>
                </a:cubicBezTo>
                <a:cubicBezTo>
                  <a:pt x="873" y="9"/>
                  <a:pt x="787" y="10"/>
                  <a:pt x="702" y="15"/>
                </a:cubicBezTo>
                <a:cubicBezTo>
                  <a:pt x="651" y="17"/>
                  <a:pt x="551" y="30"/>
                  <a:pt x="551" y="30"/>
                </a:cubicBezTo>
                <a:cubicBezTo>
                  <a:pt x="513" y="43"/>
                  <a:pt x="497" y="51"/>
                  <a:pt x="461" y="76"/>
                </a:cubicBezTo>
                <a:cubicBezTo>
                  <a:pt x="446" y="98"/>
                  <a:pt x="433" y="123"/>
                  <a:pt x="416" y="144"/>
                </a:cubicBezTo>
                <a:cubicBezTo>
                  <a:pt x="397" y="165"/>
                  <a:pt x="371" y="180"/>
                  <a:pt x="355" y="204"/>
                </a:cubicBezTo>
                <a:cubicBezTo>
                  <a:pt x="103" y="561"/>
                  <a:pt x="279" y="325"/>
                  <a:pt x="151" y="551"/>
                </a:cubicBezTo>
                <a:cubicBezTo>
                  <a:pt x="112" y="618"/>
                  <a:pt x="64" y="675"/>
                  <a:pt x="23" y="740"/>
                </a:cubicBezTo>
                <a:cubicBezTo>
                  <a:pt x="10" y="779"/>
                  <a:pt x="16" y="748"/>
                  <a:pt x="23" y="808"/>
                </a:cubicBezTo>
                <a:cubicBezTo>
                  <a:pt x="41" y="979"/>
                  <a:pt x="0" y="928"/>
                  <a:pt x="61" y="989"/>
                </a:cubicBezTo>
                <a:cubicBezTo>
                  <a:pt x="72" y="1064"/>
                  <a:pt x="96" y="1127"/>
                  <a:pt x="136" y="1193"/>
                </a:cubicBezTo>
                <a:cubicBezTo>
                  <a:pt x="153" y="1221"/>
                  <a:pt x="156" y="1252"/>
                  <a:pt x="182" y="1276"/>
                </a:cubicBezTo>
                <a:cubicBezTo>
                  <a:pt x="206" y="1353"/>
                  <a:pt x="167" y="1236"/>
                  <a:pt x="204" y="1321"/>
                </a:cubicBezTo>
                <a:cubicBezTo>
                  <a:pt x="221" y="1360"/>
                  <a:pt x="217" y="1386"/>
                  <a:pt x="249" y="1419"/>
                </a:cubicBezTo>
                <a:cubicBezTo>
                  <a:pt x="259" y="1449"/>
                  <a:pt x="277" y="1473"/>
                  <a:pt x="302" y="1495"/>
                </a:cubicBezTo>
                <a:cubicBezTo>
                  <a:pt x="338" y="1526"/>
                  <a:pt x="371" y="1565"/>
                  <a:pt x="416" y="1585"/>
                </a:cubicBezTo>
                <a:cubicBezTo>
                  <a:pt x="488" y="1616"/>
                  <a:pt x="563" y="1626"/>
                  <a:pt x="642" y="1638"/>
                </a:cubicBezTo>
                <a:cubicBezTo>
                  <a:pt x="733" y="1680"/>
                  <a:pt x="829" y="1703"/>
                  <a:pt x="929" y="1721"/>
                </a:cubicBezTo>
                <a:cubicBezTo>
                  <a:pt x="1034" y="1806"/>
                  <a:pt x="871" y="1676"/>
                  <a:pt x="1034" y="1796"/>
                </a:cubicBezTo>
                <a:cubicBezTo>
                  <a:pt x="1129" y="1866"/>
                  <a:pt x="1074" y="1848"/>
                  <a:pt x="1140" y="1864"/>
                </a:cubicBezTo>
                <a:cubicBezTo>
                  <a:pt x="1260" y="1934"/>
                  <a:pt x="1467" y="1924"/>
                  <a:pt x="1593" y="1932"/>
                </a:cubicBezTo>
                <a:cubicBezTo>
                  <a:pt x="1698" y="1929"/>
                  <a:pt x="1804" y="1931"/>
                  <a:pt x="1910" y="1925"/>
                </a:cubicBezTo>
                <a:cubicBezTo>
                  <a:pt x="1960" y="1921"/>
                  <a:pt x="2019" y="1887"/>
                  <a:pt x="2068" y="1872"/>
                </a:cubicBezTo>
                <a:cubicBezTo>
                  <a:pt x="2110" y="1844"/>
                  <a:pt x="2127" y="1797"/>
                  <a:pt x="2159" y="1759"/>
                </a:cubicBezTo>
                <a:cubicBezTo>
                  <a:pt x="2172" y="1742"/>
                  <a:pt x="2204" y="1713"/>
                  <a:pt x="2204" y="1713"/>
                </a:cubicBezTo>
                <a:cubicBezTo>
                  <a:pt x="2219" y="1671"/>
                  <a:pt x="2230" y="1627"/>
                  <a:pt x="2242" y="1585"/>
                </a:cubicBezTo>
                <a:cubicBezTo>
                  <a:pt x="2244" y="1517"/>
                  <a:pt x="2245" y="1448"/>
                  <a:pt x="2249" y="1381"/>
                </a:cubicBezTo>
                <a:cubicBezTo>
                  <a:pt x="2252" y="1320"/>
                  <a:pt x="2264" y="1200"/>
                  <a:pt x="2264" y="1200"/>
                </a:cubicBezTo>
                <a:cubicBezTo>
                  <a:pt x="2258" y="996"/>
                  <a:pt x="2246" y="793"/>
                  <a:pt x="2197" y="596"/>
                </a:cubicBezTo>
                <a:cubicBezTo>
                  <a:pt x="2183" y="542"/>
                  <a:pt x="2191" y="472"/>
                  <a:pt x="2166" y="423"/>
                </a:cubicBezTo>
                <a:cubicBezTo>
                  <a:pt x="2126" y="348"/>
                  <a:pt x="2078" y="278"/>
                  <a:pt x="2038" y="204"/>
                </a:cubicBezTo>
                <a:cubicBezTo>
                  <a:pt x="2027" y="184"/>
                  <a:pt x="2017" y="164"/>
                  <a:pt x="2008" y="144"/>
                </a:cubicBezTo>
                <a:cubicBezTo>
                  <a:pt x="2002" y="133"/>
                  <a:pt x="2002" y="119"/>
                  <a:pt x="1993" y="113"/>
                </a:cubicBezTo>
                <a:cubicBezTo>
                  <a:pt x="1981" y="105"/>
                  <a:pt x="1925" y="77"/>
                  <a:pt x="1925" y="53"/>
                </a:cubicBezTo>
              </a:path>
            </a:pathLst>
          </a:cu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2216" name="Text Box 8"/>
          <p:cNvSpPr txBox="1">
            <a:spLocks noChangeArrowheads="1"/>
          </p:cNvSpPr>
          <p:nvPr/>
        </p:nvSpPr>
        <p:spPr bwMode="auto">
          <a:xfrm>
            <a:off x="5724525" y="0"/>
            <a:ext cx="3419475" cy="1570038"/>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Geneva" charset="0"/>
              </a:defRPr>
            </a:lvl1pPr>
            <a:lvl2pPr marL="742950" indent="-285750" eaLnBrk="0" hangingPunct="0">
              <a:defRPr>
                <a:solidFill>
                  <a:schemeClr val="tx1"/>
                </a:solidFill>
                <a:latin typeface="Arial" charset="0"/>
                <a:ea typeface="Geneva" charset="0"/>
                <a:cs typeface="Geneva" charset="0"/>
              </a:defRPr>
            </a:lvl2pPr>
            <a:lvl3pPr marL="1143000" indent="-228600" eaLnBrk="0" hangingPunct="0">
              <a:defRPr>
                <a:solidFill>
                  <a:schemeClr val="tx1"/>
                </a:solidFill>
                <a:latin typeface="Arial" charset="0"/>
                <a:ea typeface="Geneva" charset="0"/>
                <a:cs typeface="Geneva" charset="0"/>
              </a:defRPr>
            </a:lvl3pPr>
            <a:lvl4pPr marL="1600200" indent="-228600" eaLnBrk="0" hangingPunct="0">
              <a:defRPr>
                <a:solidFill>
                  <a:schemeClr val="tx1"/>
                </a:solidFill>
                <a:latin typeface="Arial" charset="0"/>
                <a:ea typeface="Geneva" charset="0"/>
                <a:cs typeface="Geneva" charset="0"/>
              </a:defRPr>
            </a:lvl4pPr>
            <a:lvl5pPr marL="2057400" indent="-228600" eaLnBrk="0" hangingPunct="0">
              <a:defRPr>
                <a:solidFill>
                  <a:schemeClr val="tx1"/>
                </a:solidFill>
                <a:latin typeface="Arial" charset="0"/>
                <a:ea typeface="Geneva" charset="0"/>
                <a:cs typeface="Geneva" charset="0"/>
              </a:defRPr>
            </a:lvl5pPr>
            <a:lvl6pPr marL="2514600" indent="-228600" eaLnBrk="0" fontAlgn="base" hangingPunct="0">
              <a:spcBef>
                <a:spcPct val="0"/>
              </a:spcBef>
              <a:spcAft>
                <a:spcPct val="0"/>
              </a:spcAft>
              <a:defRPr>
                <a:solidFill>
                  <a:schemeClr val="tx1"/>
                </a:solidFill>
                <a:latin typeface="Arial" charset="0"/>
                <a:ea typeface="Geneva" charset="0"/>
                <a:cs typeface="Geneva" charset="0"/>
              </a:defRPr>
            </a:lvl6pPr>
            <a:lvl7pPr marL="2971800" indent="-228600" eaLnBrk="0" fontAlgn="base" hangingPunct="0">
              <a:spcBef>
                <a:spcPct val="0"/>
              </a:spcBef>
              <a:spcAft>
                <a:spcPct val="0"/>
              </a:spcAft>
              <a:defRPr>
                <a:solidFill>
                  <a:schemeClr val="tx1"/>
                </a:solidFill>
                <a:latin typeface="Arial" charset="0"/>
                <a:ea typeface="Geneva" charset="0"/>
                <a:cs typeface="Geneva" charset="0"/>
              </a:defRPr>
            </a:lvl7pPr>
            <a:lvl8pPr marL="3429000" indent="-228600" eaLnBrk="0" fontAlgn="base" hangingPunct="0">
              <a:spcBef>
                <a:spcPct val="0"/>
              </a:spcBef>
              <a:spcAft>
                <a:spcPct val="0"/>
              </a:spcAft>
              <a:defRPr>
                <a:solidFill>
                  <a:schemeClr val="tx1"/>
                </a:solidFill>
                <a:latin typeface="Arial" charset="0"/>
                <a:ea typeface="Geneva" charset="0"/>
                <a:cs typeface="Geneva" charset="0"/>
              </a:defRPr>
            </a:lvl8pPr>
            <a:lvl9pPr marL="3886200" indent="-228600" eaLnBrk="0" fontAlgn="base" hangingPunct="0">
              <a:spcBef>
                <a:spcPct val="0"/>
              </a:spcBef>
              <a:spcAft>
                <a:spcPct val="0"/>
              </a:spcAft>
              <a:defRPr>
                <a:solidFill>
                  <a:schemeClr val="tx1"/>
                </a:solidFill>
                <a:latin typeface="Arial" charset="0"/>
                <a:ea typeface="Geneva" charset="0"/>
                <a:cs typeface="Geneva" charset="0"/>
              </a:defRPr>
            </a:lvl9pPr>
          </a:lstStyle>
          <a:p>
            <a:pPr algn="ctr" eaLnBrk="1" hangingPunct="1">
              <a:defRPr/>
            </a:pPr>
            <a:r>
              <a:rPr lang="en-US" sz="2400" b="1"/>
              <a:t>Hai người Ai cập dẫn đầu  đoàn diễu hành</a:t>
            </a:r>
          </a:p>
          <a:p>
            <a:pPr algn="ctr" eaLnBrk="1" hangingPunct="1">
              <a:defRPr/>
            </a:pPr>
            <a:r>
              <a:rPr lang="en-US" sz="2400" b="1"/>
              <a:t>(không râu) </a:t>
            </a:r>
          </a:p>
          <a:p>
            <a:pPr algn="ctr" eaLnBrk="1" hangingPunct="1">
              <a:defRPr/>
            </a:pPr>
            <a:endParaRPr lang="en-US" sz="2400" b="1"/>
          </a:p>
        </p:txBody>
      </p:sp>
      <p:sp>
        <p:nvSpPr>
          <p:cNvPr id="222217" name="Text Box 9"/>
          <p:cNvSpPr txBox="1">
            <a:spLocks noChangeArrowheads="1"/>
          </p:cNvSpPr>
          <p:nvPr/>
        </p:nvSpPr>
        <p:spPr bwMode="auto">
          <a:xfrm>
            <a:off x="1258888" y="5373688"/>
            <a:ext cx="3581400" cy="120015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Geneva" charset="0"/>
              </a:defRPr>
            </a:lvl1pPr>
            <a:lvl2pPr marL="742950" indent="-285750" eaLnBrk="0" hangingPunct="0">
              <a:defRPr>
                <a:solidFill>
                  <a:schemeClr val="tx1"/>
                </a:solidFill>
                <a:latin typeface="Arial" charset="0"/>
                <a:ea typeface="Geneva" charset="0"/>
                <a:cs typeface="Geneva" charset="0"/>
              </a:defRPr>
            </a:lvl2pPr>
            <a:lvl3pPr marL="1143000" indent="-228600" eaLnBrk="0" hangingPunct="0">
              <a:defRPr>
                <a:solidFill>
                  <a:schemeClr val="tx1"/>
                </a:solidFill>
                <a:latin typeface="Arial" charset="0"/>
                <a:ea typeface="Geneva" charset="0"/>
                <a:cs typeface="Geneva" charset="0"/>
              </a:defRPr>
            </a:lvl3pPr>
            <a:lvl4pPr marL="1600200" indent="-228600" eaLnBrk="0" hangingPunct="0">
              <a:defRPr>
                <a:solidFill>
                  <a:schemeClr val="tx1"/>
                </a:solidFill>
                <a:latin typeface="Arial" charset="0"/>
                <a:ea typeface="Geneva" charset="0"/>
                <a:cs typeface="Geneva" charset="0"/>
              </a:defRPr>
            </a:lvl4pPr>
            <a:lvl5pPr marL="2057400" indent="-228600" eaLnBrk="0" hangingPunct="0">
              <a:defRPr>
                <a:solidFill>
                  <a:schemeClr val="tx1"/>
                </a:solidFill>
                <a:latin typeface="Arial" charset="0"/>
                <a:ea typeface="Geneva" charset="0"/>
                <a:cs typeface="Geneva" charset="0"/>
              </a:defRPr>
            </a:lvl5pPr>
            <a:lvl6pPr marL="2514600" indent="-228600" eaLnBrk="0" fontAlgn="base" hangingPunct="0">
              <a:spcBef>
                <a:spcPct val="0"/>
              </a:spcBef>
              <a:spcAft>
                <a:spcPct val="0"/>
              </a:spcAft>
              <a:defRPr>
                <a:solidFill>
                  <a:schemeClr val="tx1"/>
                </a:solidFill>
                <a:latin typeface="Arial" charset="0"/>
                <a:ea typeface="Geneva" charset="0"/>
                <a:cs typeface="Geneva" charset="0"/>
              </a:defRPr>
            </a:lvl6pPr>
            <a:lvl7pPr marL="2971800" indent="-228600" eaLnBrk="0" fontAlgn="base" hangingPunct="0">
              <a:spcBef>
                <a:spcPct val="0"/>
              </a:spcBef>
              <a:spcAft>
                <a:spcPct val="0"/>
              </a:spcAft>
              <a:defRPr>
                <a:solidFill>
                  <a:schemeClr val="tx1"/>
                </a:solidFill>
                <a:latin typeface="Arial" charset="0"/>
                <a:ea typeface="Geneva" charset="0"/>
                <a:cs typeface="Geneva" charset="0"/>
              </a:defRPr>
            </a:lvl7pPr>
            <a:lvl8pPr marL="3429000" indent="-228600" eaLnBrk="0" fontAlgn="base" hangingPunct="0">
              <a:spcBef>
                <a:spcPct val="0"/>
              </a:spcBef>
              <a:spcAft>
                <a:spcPct val="0"/>
              </a:spcAft>
              <a:defRPr>
                <a:solidFill>
                  <a:schemeClr val="tx1"/>
                </a:solidFill>
                <a:latin typeface="Arial" charset="0"/>
                <a:ea typeface="Geneva" charset="0"/>
                <a:cs typeface="Geneva" charset="0"/>
              </a:defRPr>
            </a:lvl8pPr>
            <a:lvl9pPr marL="3886200" indent="-228600" eaLnBrk="0" fontAlgn="base" hangingPunct="0">
              <a:spcBef>
                <a:spcPct val="0"/>
              </a:spcBef>
              <a:spcAft>
                <a:spcPct val="0"/>
              </a:spcAft>
              <a:defRPr>
                <a:solidFill>
                  <a:schemeClr val="tx1"/>
                </a:solidFill>
                <a:latin typeface="Arial" charset="0"/>
                <a:ea typeface="Geneva" charset="0"/>
                <a:cs typeface="Geneva" charset="0"/>
              </a:defRPr>
            </a:lvl9pPr>
          </a:lstStyle>
          <a:p>
            <a:pPr algn="ctr" eaLnBrk="1" hangingPunct="1">
              <a:defRPr/>
            </a:pPr>
            <a:r>
              <a:rPr lang="en-US" sz="2400" b="1"/>
              <a:t>8 người nam Châu Á &amp; 4 phụ nữ theo sau</a:t>
            </a:r>
          </a:p>
          <a:p>
            <a:pPr algn="ctr" eaLnBrk="1" hangingPunct="1">
              <a:defRPr/>
            </a:pPr>
            <a:r>
              <a:rPr lang="en-US" sz="2400" b="1"/>
              <a:t>(có râu)</a:t>
            </a:r>
          </a:p>
        </p:txBody>
      </p:sp>
      <p:sp>
        <p:nvSpPr>
          <p:cNvPr id="222218" name="Rectangle 10"/>
          <p:cNvSpPr>
            <a:spLocks noChangeArrowheads="1"/>
          </p:cNvSpPr>
          <p:nvPr/>
        </p:nvSpPr>
        <p:spPr bwMode="auto">
          <a:xfrm>
            <a:off x="76200" y="914400"/>
            <a:ext cx="7696200" cy="2971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Clr>
                <a:schemeClr val="accent2"/>
              </a:buClr>
              <a:buSzPct val="80000"/>
              <a:buFont typeface="Wingdings" charset="0"/>
              <a:buBlip>
                <a:blip r:embed="rId4"/>
              </a:buBlip>
              <a:defRPr/>
            </a:pPr>
            <a:r>
              <a:rPr lang="en-US" sz="3200" b="1">
                <a:latin typeface="Arial Narrow" charset="0"/>
                <a:cs typeface="Geneva" charset="0"/>
              </a:rPr>
              <a:t>Ai cập</a:t>
            </a:r>
          </a:p>
          <a:p>
            <a:pPr marL="342900" indent="-342900">
              <a:spcBef>
                <a:spcPct val="20000"/>
              </a:spcBef>
              <a:buClr>
                <a:schemeClr val="accent2"/>
              </a:buClr>
              <a:buSzPct val="80000"/>
              <a:buFont typeface="Wingdings" charset="0"/>
              <a:buBlip>
                <a:blip r:embed="rId4"/>
              </a:buBlip>
              <a:defRPr/>
            </a:pPr>
            <a:r>
              <a:rPr lang="en-US" sz="3200" b="1">
                <a:latin typeface="Arial Narrow" charset="0"/>
                <a:cs typeface="Geneva" charset="0"/>
              </a:rPr>
              <a:t>1850 T.C.</a:t>
            </a:r>
          </a:p>
          <a:p>
            <a:pPr marL="342900" indent="-342900">
              <a:spcBef>
                <a:spcPct val="20000"/>
              </a:spcBef>
              <a:buClr>
                <a:schemeClr val="accent2"/>
              </a:buClr>
              <a:buSzPct val="80000"/>
              <a:buFont typeface="Wingdings" charset="0"/>
              <a:buBlip>
                <a:blip r:embed="rId4"/>
              </a:buBlip>
              <a:defRPr/>
            </a:pPr>
            <a:r>
              <a:rPr lang="en-US" sz="3200" b="1">
                <a:latin typeface="Arial Narrow" charset="0"/>
                <a:cs typeface="Geneva" charset="0"/>
              </a:rPr>
              <a:t>Chứng thực chuyện dân Y-sơ-ra-ên buôn bán ở Ai cập</a:t>
            </a:r>
          </a:p>
          <a:p>
            <a:pPr marL="742950" lvl="1" indent="-285750">
              <a:spcBef>
                <a:spcPct val="20000"/>
              </a:spcBef>
              <a:buClr>
                <a:schemeClr val="accent1"/>
              </a:buClr>
              <a:buSzPct val="75000"/>
              <a:buFont typeface="Wingdings" charset="0"/>
              <a:buBlip>
                <a:blip r:embed="rId5"/>
              </a:buBlip>
              <a:defRPr/>
            </a:pPr>
            <a:r>
              <a:rPr lang="en-US" sz="3200" b="1">
                <a:latin typeface="Arial Narrow" charset="0"/>
                <a:cs typeface="Geneva" charset="0"/>
              </a:rPr>
              <a:t>Câu chuyện Giô-sép (Sáng 37-50)</a:t>
            </a:r>
          </a:p>
          <a:p>
            <a:pPr marL="742950" lvl="1" indent="-285750">
              <a:spcBef>
                <a:spcPct val="20000"/>
              </a:spcBef>
              <a:buClr>
                <a:schemeClr val="accent1"/>
              </a:buClr>
              <a:buSzPct val="75000"/>
              <a:buFont typeface="Wingdings" charset="0"/>
              <a:buBlip>
                <a:blip r:embed="rId5"/>
              </a:buBlip>
              <a:defRPr/>
            </a:pPr>
            <a:r>
              <a:rPr lang="en-US" sz="3200" b="1">
                <a:latin typeface="Arial Narrow" charset="0"/>
                <a:cs typeface="Geneva" charset="0"/>
              </a:rPr>
              <a:t>Vợ Solomon (1 Các Vua 9:16), v.v…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22211"/>
                                        </p:tgtEl>
                                        <p:attrNameLst>
                                          <p:attrName>style.visibility</p:attrName>
                                        </p:attrNameLst>
                                      </p:cBhvr>
                                      <p:to>
                                        <p:strVal val="visible"/>
                                      </p:to>
                                    </p:set>
                                    <p:anim calcmode="lin" valueType="num">
                                      <p:cBhvr>
                                        <p:cTn id="7" dur="500" fill="hold"/>
                                        <p:tgtEl>
                                          <p:spTgt spid="222211"/>
                                        </p:tgtEl>
                                        <p:attrNameLst>
                                          <p:attrName>ppt_w</p:attrName>
                                        </p:attrNameLst>
                                      </p:cBhvr>
                                      <p:tavLst>
                                        <p:tav tm="0">
                                          <p:val>
                                            <p:fltVal val="0"/>
                                          </p:val>
                                        </p:tav>
                                        <p:tav tm="100000">
                                          <p:val>
                                            <p:strVal val="#ppt_w"/>
                                          </p:val>
                                        </p:tav>
                                      </p:tavLst>
                                    </p:anim>
                                    <p:anim calcmode="lin" valueType="num">
                                      <p:cBhvr>
                                        <p:cTn id="8" dur="500" fill="hold"/>
                                        <p:tgtEl>
                                          <p:spTgt spid="222211"/>
                                        </p:tgtEl>
                                        <p:attrNameLst>
                                          <p:attrName>ppt_h</p:attrName>
                                        </p:attrNameLst>
                                      </p:cBhvr>
                                      <p:tavLst>
                                        <p:tav tm="0">
                                          <p:val>
                                            <p:fltVal val="0"/>
                                          </p:val>
                                        </p:tav>
                                        <p:tav tm="100000">
                                          <p:val>
                                            <p:strVal val="#ppt_h"/>
                                          </p:val>
                                        </p:tav>
                                      </p:tavLst>
                                    </p:anim>
                                    <p:anim calcmode="lin" valueType="num">
                                      <p:cBhvr>
                                        <p:cTn id="9" dur="500" fill="hold"/>
                                        <p:tgtEl>
                                          <p:spTgt spid="222211"/>
                                        </p:tgtEl>
                                        <p:attrNameLst>
                                          <p:attrName>ppt_x</p:attrName>
                                        </p:attrNameLst>
                                      </p:cBhvr>
                                      <p:tavLst>
                                        <p:tav tm="0">
                                          <p:val>
                                            <p:fltVal val="0.5"/>
                                          </p:val>
                                        </p:tav>
                                        <p:tav tm="100000">
                                          <p:val>
                                            <p:strVal val="#ppt_x"/>
                                          </p:val>
                                        </p:tav>
                                      </p:tavLst>
                                    </p:anim>
                                    <p:anim calcmode="lin" valueType="num">
                                      <p:cBhvr>
                                        <p:cTn id="10" dur="500" fill="hold"/>
                                        <p:tgtEl>
                                          <p:spTgt spid="22221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222215"/>
                                        </p:tgtEl>
                                        <p:attrNameLst>
                                          <p:attrName>style.visibility</p:attrName>
                                        </p:attrNameLst>
                                      </p:cBhvr>
                                      <p:to>
                                        <p:strVal val="visible"/>
                                      </p:to>
                                    </p:set>
                                    <p:anim calcmode="lin" valueType="num">
                                      <p:cBhvr>
                                        <p:cTn id="15" dur="500" fill="hold"/>
                                        <p:tgtEl>
                                          <p:spTgt spid="222215"/>
                                        </p:tgtEl>
                                        <p:attrNameLst>
                                          <p:attrName>ppt_x</p:attrName>
                                        </p:attrNameLst>
                                      </p:cBhvr>
                                      <p:tavLst>
                                        <p:tav tm="0">
                                          <p:val>
                                            <p:strVal val="#ppt_x"/>
                                          </p:val>
                                        </p:tav>
                                        <p:tav tm="100000">
                                          <p:val>
                                            <p:strVal val="#ppt_x"/>
                                          </p:val>
                                        </p:tav>
                                      </p:tavLst>
                                    </p:anim>
                                    <p:anim calcmode="lin" valueType="num">
                                      <p:cBhvr>
                                        <p:cTn id="16" dur="500" fill="hold"/>
                                        <p:tgtEl>
                                          <p:spTgt spid="222215"/>
                                        </p:tgtEl>
                                        <p:attrNameLst>
                                          <p:attrName>ppt_y</p:attrName>
                                        </p:attrNameLst>
                                      </p:cBhvr>
                                      <p:tavLst>
                                        <p:tav tm="0">
                                          <p:val>
                                            <p:strVal val="#ppt_y-#ppt_h/2"/>
                                          </p:val>
                                        </p:tav>
                                        <p:tav tm="100000">
                                          <p:val>
                                            <p:strVal val="#ppt_y"/>
                                          </p:val>
                                        </p:tav>
                                      </p:tavLst>
                                    </p:anim>
                                    <p:anim calcmode="lin" valueType="num">
                                      <p:cBhvr>
                                        <p:cTn id="17" dur="500" fill="hold"/>
                                        <p:tgtEl>
                                          <p:spTgt spid="222215"/>
                                        </p:tgtEl>
                                        <p:attrNameLst>
                                          <p:attrName>ppt_w</p:attrName>
                                        </p:attrNameLst>
                                      </p:cBhvr>
                                      <p:tavLst>
                                        <p:tav tm="0">
                                          <p:val>
                                            <p:strVal val="#ppt_w"/>
                                          </p:val>
                                        </p:tav>
                                        <p:tav tm="100000">
                                          <p:val>
                                            <p:strVal val="#ppt_w"/>
                                          </p:val>
                                        </p:tav>
                                      </p:tavLst>
                                    </p:anim>
                                    <p:anim calcmode="lin" valueType="num">
                                      <p:cBhvr>
                                        <p:cTn id="18" dur="500" fill="hold"/>
                                        <p:tgtEl>
                                          <p:spTgt spid="222215"/>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22216"/>
                                        </p:tgtEl>
                                        <p:attrNameLst>
                                          <p:attrName>style.visibility</p:attrName>
                                        </p:attrNameLst>
                                      </p:cBhvr>
                                      <p:to>
                                        <p:strVal val="visible"/>
                                      </p:to>
                                    </p:set>
                                    <p:anim calcmode="lin" valueType="num">
                                      <p:cBhvr additive="base">
                                        <p:cTn id="23" dur="500" fill="hold"/>
                                        <p:tgtEl>
                                          <p:spTgt spid="222216"/>
                                        </p:tgtEl>
                                        <p:attrNameLst>
                                          <p:attrName>ppt_x</p:attrName>
                                        </p:attrNameLst>
                                      </p:cBhvr>
                                      <p:tavLst>
                                        <p:tav tm="0">
                                          <p:val>
                                            <p:strVal val="#ppt_x"/>
                                          </p:val>
                                        </p:tav>
                                        <p:tav tm="100000">
                                          <p:val>
                                            <p:strVal val="#ppt_x"/>
                                          </p:val>
                                        </p:tav>
                                      </p:tavLst>
                                    </p:anim>
                                    <p:anim calcmode="lin" valueType="num">
                                      <p:cBhvr additive="base">
                                        <p:cTn id="24" dur="500" fill="hold"/>
                                        <p:tgtEl>
                                          <p:spTgt spid="222216"/>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222217"/>
                                        </p:tgtEl>
                                        <p:attrNameLst>
                                          <p:attrName>style.visibility</p:attrName>
                                        </p:attrNameLst>
                                      </p:cBhvr>
                                      <p:to>
                                        <p:strVal val="visible"/>
                                      </p:to>
                                    </p:set>
                                    <p:anim calcmode="lin" valueType="num">
                                      <p:cBhvr>
                                        <p:cTn id="29" dur="500" fill="hold"/>
                                        <p:tgtEl>
                                          <p:spTgt spid="222217"/>
                                        </p:tgtEl>
                                        <p:attrNameLst>
                                          <p:attrName>ppt_w</p:attrName>
                                        </p:attrNameLst>
                                      </p:cBhvr>
                                      <p:tavLst>
                                        <p:tav tm="0">
                                          <p:val>
                                            <p:fltVal val="0"/>
                                          </p:val>
                                        </p:tav>
                                        <p:tav tm="100000">
                                          <p:val>
                                            <p:strVal val="#ppt_w"/>
                                          </p:val>
                                        </p:tav>
                                      </p:tavLst>
                                    </p:anim>
                                    <p:anim calcmode="lin" valueType="num">
                                      <p:cBhvr>
                                        <p:cTn id="30" dur="500" fill="hold"/>
                                        <p:tgtEl>
                                          <p:spTgt spid="222217"/>
                                        </p:tgtEl>
                                        <p:attrNameLst>
                                          <p:attrName>ppt_h</p:attrName>
                                        </p:attrNameLst>
                                      </p:cBhvr>
                                      <p:tavLst>
                                        <p:tav tm="0">
                                          <p:val>
                                            <p:fltVal val="0"/>
                                          </p:val>
                                        </p:tav>
                                        <p:tav tm="100000">
                                          <p:val>
                                            <p:strVal val="#ppt_h"/>
                                          </p:val>
                                        </p:tav>
                                      </p:tavLst>
                                    </p:anim>
                                    <p:anim calcmode="lin" valueType="num">
                                      <p:cBhvr>
                                        <p:cTn id="31" dur="500" fill="hold"/>
                                        <p:tgtEl>
                                          <p:spTgt spid="222217"/>
                                        </p:tgtEl>
                                        <p:attrNameLst>
                                          <p:attrName>ppt_x</p:attrName>
                                        </p:attrNameLst>
                                      </p:cBhvr>
                                      <p:tavLst>
                                        <p:tav tm="0">
                                          <p:val>
                                            <p:fltVal val="0.5"/>
                                          </p:val>
                                        </p:tav>
                                        <p:tav tm="100000">
                                          <p:val>
                                            <p:strVal val="#ppt_x"/>
                                          </p:val>
                                        </p:tav>
                                      </p:tavLst>
                                    </p:anim>
                                    <p:anim calcmode="lin" valueType="num">
                                      <p:cBhvr>
                                        <p:cTn id="32" dur="500" fill="hold"/>
                                        <p:tgtEl>
                                          <p:spTgt spid="222217"/>
                                        </p:tgtEl>
                                        <p:attrNameLst>
                                          <p:attrName>ppt_y</p:attrName>
                                        </p:attrNameLst>
                                      </p:cBhvr>
                                      <p:tavLst>
                                        <p:tav tm="0">
                                          <p:val>
                                            <p:fltVal val="0.5"/>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222218"/>
                                        </p:tgtEl>
                                        <p:attrNameLst>
                                          <p:attrName>style.visibility</p:attrName>
                                        </p:attrNameLst>
                                      </p:cBhvr>
                                      <p:to>
                                        <p:strVal val="visible"/>
                                      </p:to>
                                    </p:set>
                                    <p:anim to="" calcmode="lin" valueType="num">
                                      <p:cBhvr>
                                        <p:cTn id="37" dur="1" fill="hold"/>
                                        <p:tgtEl>
                                          <p:spTgt spid="22221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5" grpId="0" animBg="1"/>
      <p:bldP spid="222216" grpId="0" autoUpdateAnimBg="0"/>
      <p:bldP spid="222217" grpId="0" autoUpdateAnimBg="0"/>
      <p:bldP spid="222218"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685800" y="304800"/>
            <a:ext cx="7529513" cy="838200"/>
          </a:xfrm>
          <a:effectLst>
            <a:outerShdw blurRad="63500" dist="107763" dir="18900000" algn="ctr" rotWithShape="0">
              <a:srgbClr val="000000">
                <a:alpha val="74997"/>
              </a:srgbClr>
            </a:outerShdw>
          </a:effectLst>
        </p:spPr>
        <p:txBody>
          <a:bodyPr/>
          <a:lstStyle/>
          <a:p>
            <a:pPr algn="ctr" eaLnBrk="1" hangingPunct="1">
              <a:defRPr/>
            </a:pPr>
            <a:r>
              <a:rPr lang="en-US" sz="5400">
                <a:latin typeface="Arial Narrow" charset="0"/>
                <a:cs typeface="Geneva" charset="0"/>
              </a:rPr>
              <a:t>Những bức thư Amarna</a:t>
            </a:r>
          </a:p>
        </p:txBody>
      </p:sp>
      <p:pic>
        <p:nvPicPr>
          <p:cNvPr id="144386" name="Picture 10"/>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3886200" y="1371600"/>
            <a:ext cx="5486400" cy="5486400"/>
          </a:xfrm>
          <a:noFill/>
        </p:spPr>
      </p:pic>
      <p:sp>
        <p:nvSpPr>
          <p:cNvPr id="144387" name="Text Box 11"/>
          <p:cNvSpPr txBox="1">
            <a:spLocks noChangeArrowheads="1"/>
          </p:cNvSpPr>
          <p:nvPr/>
        </p:nvSpPr>
        <p:spPr bwMode="auto">
          <a:xfrm>
            <a:off x="6329363" y="6491288"/>
            <a:ext cx="2814637"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See Arnold/Beyer, 166-68</a:t>
            </a:r>
          </a:p>
        </p:txBody>
      </p:sp>
      <p:sp>
        <p:nvSpPr>
          <p:cNvPr id="144388" name="Text Box 12"/>
          <p:cNvSpPr txBox="1">
            <a:spLocks noChangeArrowheads="1"/>
          </p:cNvSpPr>
          <p:nvPr/>
        </p:nvSpPr>
        <p:spPr bwMode="auto">
          <a:xfrm>
            <a:off x="8375650" y="39688"/>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202</a:t>
            </a:r>
            <a:endParaRPr lang="en-US" sz="1800"/>
          </a:p>
        </p:txBody>
      </p:sp>
      <p:sp>
        <p:nvSpPr>
          <p:cNvPr id="223245" name="Rectangle 13"/>
          <p:cNvSpPr>
            <a:spLocks noChangeArrowheads="1"/>
          </p:cNvSpPr>
          <p:nvPr/>
        </p:nvSpPr>
        <p:spPr bwMode="auto">
          <a:xfrm>
            <a:off x="285750" y="1447800"/>
            <a:ext cx="4643438" cy="5410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87338" indent="-287338">
              <a:lnSpc>
                <a:spcPct val="90000"/>
              </a:lnSpc>
              <a:spcBef>
                <a:spcPct val="50000"/>
              </a:spcBef>
              <a:buClr>
                <a:schemeClr val="accent2"/>
              </a:buClr>
              <a:buSzPct val="80000"/>
              <a:buFont typeface="Wingdings" charset="0"/>
              <a:buBlip>
                <a:blip r:embed="rId4"/>
              </a:buBlip>
              <a:defRPr/>
            </a:pPr>
            <a:r>
              <a:rPr lang="en-US" sz="2800">
                <a:latin typeface="Times-Roman" charset="0"/>
                <a:cs typeface="Geneva" charset="0"/>
              </a:rPr>
              <a:t>Được tìm thấy ở El-Amarna, Ai cập năm 1887</a:t>
            </a:r>
          </a:p>
          <a:p>
            <a:pPr marL="287338" indent="-287338">
              <a:lnSpc>
                <a:spcPct val="90000"/>
              </a:lnSpc>
              <a:spcBef>
                <a:spcPct val="50000"/>
              </a:spcBef>
              <a:buClr>
                <a:schemeClr val="accent2"/>
              </a:buClr>
              <a:buSzPct val="80000"/>
              <a:buFont typeface="Wingdings" charset="0"/>
              <a:buBlip>
                <a:blip r:embed="rId4"/>
              </a:buBlip>
              <a:defRPr/>
            </a:pPr>
            <a:r>
              <a:rPr lang="en-US" sz="2800">
                <a:latin typeface="Times-Roman" charset="0"/>
                <a:cs typeface="Geneva" charset="0"/>
              </a:rPr>
              <a:t>Những bản văn của các vua chư hầu Syri và Palestine gởi cho Pharaon Amenhotep III và Akhenaten (1390-1338 T.C.)</a:t>
            </a:r>
          </a:p>
          <a:p>
            <a:pPr marL="287338" indent="-287338">
              <a:lnSpc>
                <a:spcPct val="90000"/>
              </a:lnSpc>
              <a:spcBef>
                <a:spcPct val="50000"/>
              </a:spcBef>
              <a:buClr>
                <a:schemeClr val="accent2"/>
              </a:buClr>
              <a:buSzPct val="80000"/>
              <a:buFont typeface="Wingdings" charset="0"/>
              <a:buBlip>
                <a:blip r:embed="rId4"/>
              </a:buBlip>
              <a:defRPr/>
            </a:pPr>
            <a:r>
              <a:rPr lang="en-US" sz="2800">
                <a:latin typeface="Times-Roman" charset="0"/>
                <a:cs typeface="Geneva" charset="0"/>
              </a:rPr>
              <a:t>Kêu cầu viện trợ quân sự từ những kẻ chiếm đóng Habiru/Apiru trong thời Các Quan xét.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1026"/>
          <p:cNvSpPr>
            <a:spLocks noGrp="1" noChangeArrowheads="1"/>
          </p:cNvSpPr>
          <p:nvPr>
            <p:ph type="title"/>
          </p:nvPr>
        </p:nvSpPr>
        <p:spPr>
          <a:xfrm>
            <a:off x="685800" y="304800"/>
            <a:ext cx="7772400" cy="838200"/>
          </a:xfrm>
          <a:effectLst>
            <a:outerShdw blurRad="63500" dist="107763" dir="18900000" algn="ctr" rotWithShape="0">
              <a:srgbClr val="000000">
                <a:alpha val="74997"/>
              </a:srgbClr>
            </a:outerShdw>
          </a:effectLst>
        </p:spPr>
        <p:txBody>
          <a:bodyPr/>
          <a:lstStyle/>
          <a:p>
            <a:pPr eaLnBrk="1" hangingPunct="1">
              <a:defRPr/>
            </a:pPr>
            <a:r>
              <a:rPr lang="en-US" sz="5400">
                <a:latin typeface="Arial Narrow" charset="0"/>
                <a:cs typeface="Geneva" charset="0"/>
              </a:rPr>
              <a:t>Những bức thư Amarna</a:t>
            </a:r>
          </a:p>
        </p:txBody>
      </p:sp>
      <p:pic>
        <p:nvPicPr>
          <p:cNvPr id="146434" name="Picture 1028"/>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419600" y="1295400"/>
            <a:ext cx="4730750" cy="5562600"/>
          </a:xfrm>
        </p:spPr>
      </p:pic>
      <p:sp>
        <p:nvSpPr>
          <p:cNvPr id="146435" name="Text Box 1030"/>
          <p:cNvSpPr txBox="1">
            <a:spLocks noChangeArrowheads="1"/>
          </p:cNvSpPr>
          <p:nvPr/>
        </p:nvSpPr>
        <p:spPr bwMode="auto">
          <a:xfrm>
            <a:off x="6329363" y="6488113"/>
            <a:ext cx="2814637"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See Arnold/Beyer, 166-68</a:t>
            </a:r>
          </a:p>
        </p:txBody>
      </p:sp>
      <p:sp>
        <p:nvSpPr>
          <p:cNvPr id="146436" name="Text Box 1031"/>
          <p:cNvSpPr txBox="1">
            <a:spLocks noChangeArrowheads="1"/>
          </p:cNvSpPr>
          <p:nvPr/>
        </p:nvSpPr>
        <p:spPr bwMode="auto">
          <a:xfrm>
            <a:off x="8375650" y="36513"/>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202</a:t>
            </a:r>
            <a:endParaRPr lang="en-US" sz="1800"/>
          </a:p>
        </p:txBody>
      </p:sp>
      <p:sp>
        <p:nvSpPr>
          <p:cNvPr id="225288" name="Rectangle 1032"/>
          <p:cNvSpPr>
            <a:spLocks noChangeArrowheads="1"/>
          </p:cNvSpPr>
          <p:nvPr/>
        </p:nvSpPr>
        <p:spPr bwMode="auto">
          <a:xfrm>
            <a:off x="609600" y="1524000"/>
            <a:ext cx="3810000" cy="53340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chemeClr val="accent2"/>
              </a:buClr>
              <a:buSzPct val="80000"/>
              <a:buFont typeface="Wingdings" charset="0"/>
              <a:buNone/>
              <a:defRPr/>
            </a:pPr>
            <a:r>
              <a:rPr lang="en-US" sz="2800" b="1">
                <a:latin typeface="Times-Bold" charset="0"/>
                <a:cs typeface="Geneva" charset="0"/>
              </a:rPr>
              <a:t>Thư của Tushratta gởi cho Amenhotep III</a:t>
            </a:r>
          </a:p>
          <a:p>
            <a:pPr>
              <a:spcBef>
                <a:spcPct val="20000"/>
              </a:spcBef>
              <a:buClr>
                <a:schemeClr val="accent2"/>
              </a:buClr>
              <a:buSzPct val="80000"/>
              <a:buFont typeface="Wingdings" charset="0"/>
              <a:buNone/>
              <a:defRPr/>
            </a:pPr>
            <a:endParaRPr lang="en-US" sz="2800">
              <a:latin typeface="Times-Roman" charset="0"/>
              <a:cs typeface="Geneva" charset="0"/>
            </a:endParaRPr>
          </a:p>
          <a:p>
            <a:pPr>
              <a:spcBef>
                <a:spcPct val="20000"/>
              </a:spcBef>
              <a:buClr>
                <a:schemeClr val="accent2"/>
              </a:buClr>
              <a:buSzPct val="80000"/>
              <a:buFont typeface="Wingdings" charset="0"/>
              <a:buNone/>
              <a:defRPr/>
            </a:pPr>
            <a:r>
              <a:rPr lang="en-US" sz="2800">
                <a:latin typeface="Times-Roman" charset="0"/>
                <a:cs typeface="Geneva" charset="0"/>
              </a:rPr>
              <a:t>Tushratta thông báo cho Pharaoh rằng ông ta đang gởi đến cho nhà vua một tượng nữ thần Ishtar.</a:t>
            </a:r>
          </a:p>
          <a:p>
            <a:pPr>
              <a:spcBef>
                <a:spcPct val="20000"/>
              </a:spcBef>
              <a:buClr>
                <a:schemeClr val="accent2"/>
              </a:buClr>
              <a:buSzPct val="80000"/>
              <a:buFont typeface="Wingdings" charset="0"/>
              <a:buNone/>
              <a:defRPr/>
            </a:pPr>
            <a:endParaRPr lang="en-US" sz="2800">
              <a:latin typeface="Times-Roman" charset="0"/>
              <a:cs typeface="Geneva" charset="0"/>
            </a:endParaRPr>
          </a:p>
          <a:p>
            <a:pPr>
              <a:spcBef>
                <a:spcPct val="20000"/>
              </a:spcBef>
              <a:buClr>
                <a:schemeClr val="accent2"/>
              </a:buClr>
              <a:buSzPct val="80000"/>
              <a:buFont typeface="Wingdings" charset="0"/>
              <a:buNone/>
              <a:defRPr/>
            </a:pPr>
            <a:r>
              <a:rPr lang="en-US" sz="2000" b="1">
                <a:latin typeface="Times-Bold" charset="0"/>
                <a:cs typeface="Geneva" charset="0"/>
              </a:rPr>
              <a:t>(Source: British Museum)</a:t>
            </a:r>
            <a:endParaRPr lang="en-US" sz="2800" b="1">
              <a:latin typeface="Times-Bold" charset="0"/>
              <a:cs typeface="Geneva"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20" name="Picture 4" descr="barge_sun_night_course"/>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04800" y="355600"/>
            <a:ext cx="8610600" cy="5740400"/>
          </a:xfrm>
          <a:noFill/>
        </p:spPr>
      </p:pic>
      <p:sp>
        <p:nvSpPr>
          <p:cNvPr id="148482" name="Rectangle 6"/>
          <p:cNvSpPr>
            <a:spLocks noGrp="1" noChangeArrowheads="1"/>
          </p:cNvSpPr>
          <p:nvPr>
            <p:ph type="title" idx="4294967295"/>
          </p:nvPr>
        </p:nvSpPr>
        <p:spPr>
          <a:xfrm>
            <a:off x="533400" y="6172200"/>
            <a:ext cx="8229600" cy="579438"/>
          </a:xfrm>
        </p:spPr>
        <p:txBody>
          <a:bodyPr/>
          <a:lstStyle/>
          <a:p>
            <a:pPr eaLnBrk="1" hangingPunct="1"/>
            <a:r>
              <a:rPr lang="en-US" sz="3600">
                <a:latin typeface="Arial" charset="0"/>
              </a:rPr>
              <a:t>Các vị thần Ai cập đi trên thuyền</a:t>
            </a: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162820"/>
                                        </p:tgtEl>
                                        <p:attrNameLst>
                                          <p:attrName>style.visibility</p:attrName>
                                        </p:attrNameLst>
                                      </p:cBhvr>
                                      <p:to>
                                        <p:strVal val="visible"/>
                                      </p:to>
                                    </p:set>
                                    <p:anim calcmode="lin" valueType="num">
                                      <p:cBhvr>
                                        <p:cTn id="7" dur="1000" fill="hold"/>
                                        <p:tgtEl>
                                          <p:spTgt spid="162820"/>
                                        </p:tgtEl>
                                        <p:attrNameLst>
                                          <p:attrName>ppt_w</p:attrName>
                                        </p:attrNameLst>
                                      </p:cBhvr>
                                      <p:tavLst>
                                        <p:tav tm="0">
                                          <p:val>
                                            <p:fltVal val="0"/>
                                          </p:val>
                                        </p:tav>
                                        <p:tav tm="100000">
                                          <p:val>
                                            <p:strVal val="#ppt_w"/>
                                          </p:val>
                                        </p:tav>
                                      </p:tavLst>
                                    </p:anim>
                                    <p:anim calcmode="lin" valueType="num">
                                      <p:cBhvr>
                                        <p:cTn id="8" dur="1000" fill="hold"/>
                                        <p:tgtEl>
                                          <p:spTgt spid="162820"/>
                                        </p:tgtEl>
                                        <p:attrNameLst>
                                          <p:attrName>ppt_h</p:attrName>
                                        </p:attrNameLst>
                                      </p:cBhvr>
                                      <p:tavLst>
                                        <p:tav tm="0">
                                          <p:val>
                                            <p:fltVal val="0"/>
                                          </p:val>
                                        </p:tav>
                                        <p:tav tm="100000">
                                          <p:val>
                                            <p:strVal val="#ppt_h"/>
                                          </p:val>
                                        </p:tav>
                                      </p:tavLst>
                                    </p:anim>
                                    <p:anim calcmode="lin" valueType="num">
                                      <p:cBhvr>
                                        <p:cTn id="9" dur="1000" fill="hold"/>
                                        <p:tgtEl>
                                          <p:spTgt spid="162820"/>
                                        </p:tgtEl>
                                        <p:attrNameLst>
                                          <p:attrName>style.rotation</p:attrName>
                                        </p:attrNameLst>
                                      </p:cBhvr>
                                      <p:tavLst>
                                        <p:tav tm="0">
                                          <p:val>
                                            <p:fltVal val="90"/>
                                          </p:val>
                                        </p:tav>
                                        <p:tav tm="100000">
                                          <p:val>
                                            <p:fltVal val="0"/>
                                          </p:val>
                                        </p:tav>
                                      </p:tavLst>
                                    </p:anim>
                                    <p:animEffect transition="in" filter="fade">
                                      <p:cBhvr>
                                        <p:cTn id="10" dur="1000"/>
                                        <p:tgtEl>
                                          <p:spTgt spid="162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11" descr="Cheops' and Chefren's pyramids, tb n110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0530" name="Rectangle 12"/>
          <p:cNvSpPr>
            <a:spLocks noGrp="1" noChangeArrowheads="1"/>
          </p:cNvSpPr>
          <p:nvPr>
            <p:ph type="title"/>
          </p:nvPr>
        </p:nvSpPr>
        <p:spPr/>
        <p:txBody>
          <a:bodyPr/>
          <a:lstStyle/>
          <a:p>
            <a:pPr eaLnBrk="1" hangingPunct="1"/>
            <a:r>
              <a:rPr lang="en-US">
                <a:latin typeface="Arial" charset="0"/>
              </a:rPr>
              <a:t>Kim tự tháp Cheops và Chefren</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noFill/>
        </p:spPr>
        <p:txBody>
          <a:bodyPr/>
          <a:lstStyle/>
          <a:p>
            <a:r>
              <a:rPr lang="es-CO" sz="4000">
                <a:solidFill>
                  <a:srgbClr val="FF33CC"/>
                </a:solidFill>
                <a:latin typeface="Arial" charset="0"/>
                <a:hlinkClick r:id="rId2" tooltip="Đọc và bình luận bài thơ &quot;Trò chuyện với kim tự tháp&quot;"/>
              </a:rPr>
              <a:t>Trò chuyện với kim tự tháp</a:t>
            </a:r>
            <a:r>
              <a:rPr lang="es-CO" sz="4000">
                <a:latin typeface="Arial" charset="0"/>
              </a:rPr>
              <a:t>  </a:t>
            </a:r>
            <a:br>
              <a:rPr lang="es-CO" sz="4000">
                <a:latin typeface="Arial" charset="0"/>
              </a:rPr>
            </a:br>
            <a:r>
              <a:rPr lang="es-CO" sz="2400">
                <a:latin typeface="Arial" charset="0"/>
              </a:rPr>
              <a:t>(thơ Huy Cận)</a:t>
            </a:r>
            <a:endParaRPr lang="en-US" sz="2400">
              <a:latin typeface="Arial" charset="0"/>
            </a:endParaRPr>
          </a:p>
        </p:txBody>
      </p:sp>
      <p:sp>
        <p:nvSpPr>
          <p:cNvPr id="176131" name="Rectangle 3"/>
          <p:cNvSpPr>
            <a:spLocks noGrp="1" noChangeArrowheads="1"/>
          </p:cNvSpPr>
          <p:nvPr>
            <p:ph type="body" idx="1"/>
          </p:nvPr>
        </p:nvSpPr>
        <p:spPr>
          <a:xfrm>
            <a:off x="468313" y="1628775"/>
            <a:ext cx="8229600" cy="4525963"/>
          </a:xfrm>
          <a:solidFill>
            <a:schemeClr val="folHlink"/>
          </a:solidFill>
        </p:spPr>
        <p:txBody>
          <a:bodyPr/>
          <a:lstStyle/>
          <a:p>
            <a:pPr algn="ctr">
              <a:lnSpc>
                <a:spcPct val="90000"/>
              </a:lnSpc>
              <a:buFontTx/>
              <a:buNone/>
            </a:pPr>
            <a:r>
              <a:rPr lang="es-CO">
                <a:latin typeface="Arial" charset="0"/>
              </a:rPr>
              <a:t>   </a:t>
            </a:r>
            <a:r>
              <a:rPr lang="es-CO">
                <a:latin typeface="Times New Roman" charset="0"/>
              </a:rPr>
              <a:t>Chỉ có trời xanh thay cỏ cây</a:t>
            </a:r>
            <a:br>
              <a:rPr lang="es-CO">
                <a:latin typeface="Times New Roman" charset="0"/>
              </a:rPr>
            </a:br>
            <a:r>
              <a:rPr lang="es-CO">
                <a:latin typeface="Times New Roman" charset="0"/>
              </a:rPr>
              <a:t>Mênh mông sa mạc. </a:t>
            </a:r>
            <a:r>
              <a:rPr lang="en-US">
                <a:latin typeface="Times New Roman" charset="0"/>
              </a:rPr>
              <a:t>Cát làm ngày;</a:t>
            </a:r>
            <a:br>
              <a:rPr lang="en-US">
                <a:latin typeface="Times New Roman" charset="0"/>
              </a:rPr>
            </a:br>
            <a:r>
              <a:rPr lang="en-US">
                <a:latin typeface="Times New Roman" charset="0"/>
              </a:rPr>
              <a:t>Cát làm đêm nữa. Trăng phơi át</a:t>
            </a:r>
            <a:br>
              <a:rPr lang="en-US">
                <a:latin typeface="Times New Roman" charset="0"/>
              </a:rPr>
            </a:br>
            <a:r>
              <a:rPr lang="en-US">
                <a:latin typeface="Times New Roman" charset="0"/>
              </a:rPr>
              <a:t>Sao sáng đằng xa hay cát bay?</a:t>
            </a:r>
            <a:br>
              <a:rPr lang="en-US">
                <a:latin typeface="Times New Roman" charset="0"/>
              </a:rPr>
            </a:br>
            <a:r>
              <a:rPr lang="en-US">
                <a:latin typeface="Times New Roman" charset="0"/>
              </a:rPr>
              <a:t>Vua chúa không yên chịu cát vùi</a:t>
            </a:r>
            <a:br>
              <a:rPr lang="en-US">
                <a:latin typeface="Times New Roman" charset="0"/>
              </a:rPr>
            </a:br>
            <a:r>
              <a:rPr lang="en-US">
                <a:latin typeface="Times New Roman" charset="0"/>
              </a:rPr>
              <a:t>Trăm kim tự tháp đá chen trời.</a:t>
            </a:r>
            <a:br>
              <a:rPr lang="en-US">
                <a:latin typeface="Times New Roman" charset="0"/>
              </a:rPr>
            </a:br>
            <a:r>
              <a:rPr lang="en-US">
                <a:latin typeface="Times New Roman" charset="0"/>
              </a:rPr>
              <a:t>Năm nghìn năm đứng cười sa mạc,</a:t>
            </a:r>
            <a:br>
              <a:rPr lang="en-US">
                <a:latin typeface="Times New Roman" charset="0"/>
              </a:rPr>
            </a:br>
            <a:r>
              <a:rPr lang="en-US">
                <a:latin typeface="Times New Roman" charset="0"/>
              </a:rPr>
              <a:t>Nắm chắc trong tay vĩnh viễn rồi!…</a:t>
            </a:r>
            <a:br>
              <a:rPr lang="en-US">
                <a:latin typeface="Times New Roman" charset="0"/>
              </a:rPr>
            </a:br>
            <a:br>
              <a:rPr lang="en-US">
                <a:latin typeface="Arial" charset="0"/>
              </a:rPr>
            </a:br>
            <a:endParaRPr lang="en-US">
              <a:latin typeface="Arial" charset="0"/>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76130"/>
                                        </p:tgtEl>
                                        <p:attrNameLst>
                                          <p:attrName>style.visibility</p:attrName>
                                        </p:attrNameLst>
                                      </p:cBhvr>
                                      <p:to>
                                        <p:strVal val="visible"/>
                                      </p:to>
                                    </p:set>
                                    <p:anim calcmode="lin" valueType="num">
                                      <p:cBhvr>
                                        <p:cTn id="7" dur="1000" fill="hold"/>
                                        <p:tgtEl>
                                          <p:spTgt spid="176130"/>
                                        </p:tgtEl>
                                        <p:attrNameLst>
                                          <p:attrName>ppt_w</p:attrName>
                                        </p:attrNameLst>
                                      </p:cBhvr>
                                      <p:tavLst>
                                        <p:tav tm="0">
                                          <p:val>
                                            <p:strVal val="#ppt_w+.3"/>
                                          </p:val>
                                        </p:tav>
                                        <p:tav tm="100000">
                                          <p:val>
                                            <p:strVal val="#ppt_w"/>
                                          </p:val>
                                        </p:tav>
                                      </p:tavLst>
                                    </p:anim>
                                    <p:anim calcmode="lin" valueType="num">
                                      <p:cBhvr>
                                        <p:cTn id="8" dur="1000" fill="hold"/>
                                        <p:tgtEl>
                                          <p:spTgt spid="176130"/>
                                        </p:tgtEl>
                                        <p:attrNameLst>
                                          <p:attrName>ppt_h</p:attrName>
                                        </p:attrNameLst>
                                      </p:cBhvr>
                                      <p:tavLst>
                                        <p:tav tm="0">
                                          <p:val>
                                            <p:strVal val="#ppt_h"/>
                                          </p:val>
                                        </p:tav>
                                        <p:tav tm="100000">
                                          <p:val>
                                            <p:strVal val="#ppt_h"/>
                                          </p:val>
                                        </p:tav>
                                      </p:tavLst>
                                    </p:anim>
                                    <p:animEffect transition="in" filter="fade">
                                      <p:cBhvr>
                                        <p:cTn id="9" dur="1000"/>
                                        <p:tgtEl>
                                          <p:spTgt spid="17613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76131">
                                            <p:bg/>
                                          </p:spTgt>
                                        </p:tgtEl>
                                        <p:attrNameLst>
                                          <p:attrName>style.visibility</p:attrName>
                                        </p:attrNameLst>
                                      </p:cBhvr>
                                      <p:to>
                                        <p:strVal val="visible"/>
                                      </p:to>
                                    </p:set>
                                    <p:anim calcmode="lin" valueType="num">
                                      <p:cBhvr>
                                        <p:cTn id="14" dur="1000" fill="hold"/>
                                        <p:tgtEl>
                                          <p:spTgt spid="176131">
                                            <p:bg/>
                                          </p:spTgt>
                                        </p:tgtEl>
                                        <p:attrNameLst>
                                          <p:attrName>ppt_w</p:attrName>
                                        </p:attrNameLst>
                                      </p:cBhvr>
                                      <p:tavLst>
                                        <p:tav tm="0">
                                          <p:val>
                                            <p:strVal val="#ppt_w+.3"/>
                                          </p:val>
                                        </p:tav>
                                        <p:tav tm="100000">
                                          <p:val>
                                            <p:strVal val="#ppt_w"/>
                                          </p:val>
                                        </p:tav>
                                      </p:tavLst>
                                    </p:anim>
                                    <p:anim calcmode="lin" valueType="num">
                                      <p:cBhvr>
                                        <p:cTn id="15" dur="1000" fill="hold"/>
                                        <p:tgtEl>
                                          <p:spTgt spid="176131">
                                            <p:bg/>
                                          </p:spTgt>
                                        </p:tgtEl>
                                        <p:attrNameLst>
                                          <p:attrName>ppt_h</p:attrName>
                                        </p:attrNameLst>
                                      </p:cBhvr>
                                      <p:tavLst>
                                        <p:tav tm="0">
                                          <p:val>
                                            <p:strVal val="#ppt_h"/>
                                          </p:val>
                                        </p:tav>
                                        <p:tav tm="100000">
                                          <p:val>
                                            <p:strVal val="#ppt_h"/>
                                          </p:val>
                                        </p:tav>
                                      </p:tavLst>
                                    </p:anim>
                                    <p:animEffect transition="in" filter="fade">
                                      <p:cBhvr>
                                        <p:cTn id="16" dur="1000"/>
                                        <p:tgtEl>
                                          <p:spTgt spid="176131">
                                            <p:bg/>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176131">
                                            <p:txEl>
                                              <p:pRg st="0" end="0"/>
                                            </p:txEl>
                                          </p:spTgt>
                                        </p:tgtEl>
                                        <p:attrNameLst>
                                          <p:attrName>style.visibility</p:attrName>
                                        </p:attrNameLst>
                                      </p:cBhvr>
                                      <p:to>
                                        <p:strVal val="visible"/>
                                      </p:to>
                                    </p:set>
                                    <p:anim calcmode="lin" valueType="num">
                                      <p:cBhvr>
                                        <p:cTn id="21" dur="1000" fill="hold"/>
                                        <p:tgtEl>
                                          <p:spTgt spid="176131">
                                            <p:txEl>
                                              <p:pRg st="0" end="0"/>
                                            </p:txEl>
                                          </p:spTgt>
                                        </p:tgtEl>
                                        <p:attrNameLst>
                                          <p:attrName>ppt_w</p:attrName>
                                        </p:attrNameLst>
                                      </p:cBhvr>
                                      <p:tavLst>
                                        <p:tav tm="0">
                                          <p:val>
                                            <p:strVal val="#ppt_w+.3"/>
                                          </p:val>
                                        </p:tav>
                                        <p:tav tm="100000">
                                          <p:val>
                                            <p:strVal val="#ppt_w"/>
                                          </p:val>
                                        </p:tav>
                                      </p:tavLst>
                                    </p:anim>
                                    <p:anim calcmode="lin" valueType="num">
                                      <p:cBhvr>
                                        <p:cTn id="22" dur="1000" fill="hold"/>
                                        <p:tgtEl>
                                          <p:spTgt spid="176131">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1761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0" grpId="0"/>
      <p:bldP spid="176131" grpId="0" build="p"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7154" name="Rectangle 2"/>
          <p:cNvSpPr>
            <a:spLocks noGrp="1" noChangeArrowheads="1"/>
          </p:cNvSpPr>
          <p:nvPr>
            <p:ph type="body" idx="1"/>
          </p:nvPr>
        </p:nvSpPr>
        <p:spPr>
          <a:xfrm>
            <a:off x="457200" y="260350"/>
            <a:ext cx="8229600" cy="6597650"/>
          </a:xfrm>
          <a:solidFill>
            <a:schemeClr val="folHlink"/>
          </a:solidFill>
        </p:spPr>
        <p:txBody>
          <a:bodyPr/>
          <a:lstStyle/>
          <a:p>
            <a:pPr algn="ctr">
              <a:lnSpc>
                <a:spcPct val="90000"/>
              </a:lnSpc>
              <a:buFontTx/>
              <a:buNone/>
            </a:pPr>
            <a:r>
              <a:rPr lang="en-US" sz="2800">
                <a:latin typeface="Arial" charset="0"/>
              </a:rPr>
              <a:t>- </a:t>
            </a:r>
            <a:r>
              <a:rPr lang="en-US" sz="2800">
                <a:latin typeface="Times New Roman" charset="0"/>
              </a:rPr>
              <a:t>Kim tự tháp! Ngươi thấy gì tự bấy?</a:t>
            </a:r>
            <a:br>
              <a:rPr lang="en-US" sz="2800">
                <a:latin typeface="Times New Roman" charset="0"/>
              </a:rPr>
            </a:br>
            <a:r>
              <a:rPr lang="en-US" sz="2800">
                <a:latin typeface="Times New Roman" charset="0"/>
              </a:rPr>
              <a:t>- Thấy gió thổi bốn mùa, cát dậy;</a:t>
            </a:r>
            <a:br>
              <a:rPr lang="en-US" sz="2800">
                <a:latin typeface="Times New Roman" charset="0"/>
              </a:rPr>
            </a:br>
            <a:r>
              <a:rPr lang="en-US" sz="2800">
                <a:latin typeface="Times New Roman" charset="0"/>
              </a:rPr>
              <a:t>Cát vung lên rát mặt thời gian,</a:t>
            </a:r>
            <a:br>
              <a:rPr lang="en-US" sz="2800">
                <a:latin typeface="Times New Roman" charset="0"/>
              </a:rPr>
            </a:br>
            <a:r>
              <a:rPr lang="en-US" sz="2800">
                <a:latin typeface="Times New Roman" charset="0"/>
              </a:rPr>
              <a:t>- Kim tự tháp! Người vẫn cười ngạo nghễ?</a:t>
            </a:r>
            <a:br>
              <a:rPr lang="en-US" sz="2800">
                <a:latin typeface="Times New Roman" charset="0"/>
              </a:rPr>
            </a:br>
            <a:r>
              <a:rPr lang="en-US" sz="2800">
                <a:latin typeface="Times New Roman" charset="0"/>
              </a:rPr>
              <a:t>Chấp năm tháng, xoa những đầu thế kỉ?</a:t>
            </a:r>
            <a:br>
              <a:rPr lang="en-US" sz="2800">
                <a:latin typeface="Times New Roman" charset="0"/>
              </a:rPr>
            </a:br>
            <a:r>
              <a:rPr lang="en-US" sz="2800">
                <a:latin typeface="Times New Roman" charset="0"/>
              </a:rPr>
              <a:t>- Buổi đầu tiên tôi tưởng vậy, say sưa</a:t>
            </a:r>
            <a:br>
              <a:rPr lang="en-US" sz="2800">
                <a:latin typeface="Times New Roman" charset="0"/>
              </a:rPr>
            </a:br>
            <a:r>
              <a:rPr lang="en-US" sz="2800">
                <a:latin typeface="Times New Roman" charset="0"/>
              </a:rPr>
              <a:t>Không cho ngày tàn, cắm mặt trời trưa</a:t>
            </a:r>
            <a:br>
              <a:rPr lang="en-US" sz="2800">
                <a:latin typeface="Times New Roman" charset="0"/>
              </a:rPr>
            </a:br>
            <a:r>
              <a:rPr lang="en-US" sz="2800">
                <a:latin typeface="Times New Roman" charset="0"/>
              </a:rPr>
              <a:t>Trên đỉnh nhọn như kim cương lấp loáng</a:t>
            </a:r>
            <a:br>
              <a:rPr lang="en-US" sz="2800">
                <a:latin typeface="Times New Roman" charset="0"/>
              </a:rPr>
            </a:br>
            <a:r>
              <a:rPr lang="en-US" sz="2800">
                <a:latin typeface="Times New Roman" charset="0"/>
              </a:rPr>
              <a:t>Trên mũ mão đầu Thiên Vương chói rạng.</a:t>
            </a:r>
            <a:br>
              <a:rPr lang="en-US" sz="2800">
                <a:latin typeface="Times New Roman" charset="0"/>
              </a:rPr>
            </a:br>
            <a:r>
              <a:rPr lang="en-US" sz="2800">
                <a:latin typeface="Times New Roman" charset="0"/>
              </a:rPr>
              <a:t>- Nhưng rồi sao, Kim tự tháp ngàn năm?</a:t>
            </a:r>
            <a:br>
              <a:rPr lang="en-US" sz="2800">
                <a:latin typeface="Times New Roman" charset="0"/>
              </a:rPr>
            </a:br>
            <a:r>
              <a:rPr lang="en-US" sz="2800">
                <a:latin typeface="Times New Roman" charset="0"/>
              </a:rPr>
              <a:t>- Trong lòng tôi một xác ép vua nằm;</a:t>
            </a:r>
            <a:br>
              <a:rPr lang="en-US" sz="2800">
                <a:latin typeface="Times New Roman" charset="0"/>
              </a:rPr>
            </a:br>
            <a:r>
              <a:rPr lang="en-US" sz="2800">
                <a:latin typeface="Times New Roman" charset="0"/>
              </a:rPr>
              <a:t>Dưới chân tôi vạn thần dân chết lụi.</a:t>
            </a:r>
            <a:br>
              <a:rPr lang="en-US" sz="2800">
                <a:latin typeface="Times New Roman" charset="0"/>
              </a:rPr>
            </a:br>
            <a:r>
              <a:rPr lang="en-US" sz="2800">
                <a:latin typeface="Times New Roman" charset="0"/>
              </a:rPr>
              <a:t>Vua muốn thắng thời gian vòi vọi</a:t>
            </a:r>
            <a:br>
              <a:rPr lang="en-US" sz="2800">
                <a:latin typeface="Times New Roman" charset="0"/>
              </a:rPr>
            </a:br>
            <a:r>
              <a:rPr lang="en-US" sz="2800">
                <a:latin typeface="Times New Roman" charset="0"/>
              </a:rPr>
              <a:t>Nằm yên trong giấc đá, kín bưng.</a:t>
            </a:r>
            <a:br>
              <a:rPr lang="en-US" sz="2800">
                <a:latin typeface="Times New Roman" charset="0"/>
              </a:rPr>
            </a:br>
            <a:br>
              <a:rPr lang="en-US" sz="2800">
                <a:latin typeface="Times New Roman" charset="0"/>
              </a:rPr>
            </a:br>
            <a:endParaRPr lang="en-US" sz="2800">
              <a:latin typeface="Times New Roman" charset="0"/>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77154">
                                            <p:bg/>
                                          </p:spTgt>
                                        </p:tgtEl>
                                        <p:attrNameLst>
                                          <p:attrName>style.visibility</p:attrName>
                                        </p:attrNameLst>
                                      </p:cBhvr>
                                      <p:to>
                                        <p:strVal val="visible"/>
                                      </p:to>
                                    </p:set>
                                    <p:anim calcmode="lin" valueType="num">
                                      <p:cBhvr>
                                        <p:cTn id="7" dur="1000" fill="hold"/>
                                        <p:tgtEl>
                                          <p:spTgt spid="177154">
                                            <p:bg/>
                                          </p:spTgt>
                                        </p:tgtEl>
                                        <p:attrNameLst>
                                          <p:attrName>ppt_w</p:attrName>
                                        </p:attrNameLst>
                                      </p:cBhvr>
                                      <p:tavLst>
                                        <p:tav tm="0">
                                          <p:val>
                                            <p:strVal val="#ppt_w+.3"/>
                                          </p:val>
                                        </p:tav>
                                        <p:tav tm="100000">
                                          <p:val>
                                            <p:strVal val="#ppt_w"/>
                                          </p:val>
                                        </p:tav>
                                      </p:tavLst>
                                    </p:anim>
                                    <p:anim calcmode="lin" valueType="num">
                                      <p:cBhvr>
                                        <p:cTn id="8" dur="1000" fill="hold"/>
                                        <p:tgtEl>
                                          <p:spTgt spid="177154">
                                            <p:bg/>
                                          </p:spTgt>
                                        </p:tgtEl>
                                        <p:attrNameLst>
                                          <p:attrName>ppt_h</p:attrName>
                                        </p:attrNameLst>
                                      </p:cBhvr>
                                      <p:tavLst>
                                        <p:tav tm="0">
                                          <p:val>
                                            <p:strVal val="#ppt_h"/>
                                          </p:val>
                                        </p:tav>
                                        <p:tav tm="100000">
                                          <p:val>
                                            <p:strVal val="#ppt_h"/>
                                          </p:val>
                                        </p:tav>
                                      </p:tavLst>
                                    </p:anim>
                                    <p:animEffect transition="in" filter="fade">
                                      <p:cBhvr>
                                        <p:cTn id="9" dur="1000"/>
                                        <p:tgtEl>
                                          <p:spTgt spid="177154">
                                            <p:bg/>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77154">
                                            <p:txEl>
                                              <p:pRg st="0" end="0"/>
                                            </p:txEl>
                                          </p:spTgt>
                                        </p:tgtEl>
                                        <p:attrNameLst>
                                          <p:attrName>style.visibility</p:attrName>
                                        </p:attrNameLst>
                                      </p:cBhvr>
                                      <p:to>
                                        <p:strVal val="visible"/>
                                      </p:to>
                                    </p:set>
                                    <p:anim calcmode="lin" valueType="num">
                                      <p:cBhvr>
                                        <p:cTn id="14" dur="1000" fill="hold"/>
                                        <p:tgtEl>
                                          <p:spTgt spid="177154">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177154">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1771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4" grpId="0" build="p" animBg="1"/>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8178" name="Rectangle 2"/>
          <p:cNvSpPr>
            <a:spLocks noGrp="1" noChangeArrowheads="1"/>
          </p:cNvSpPr>
          <p:nvPr>
            <p:ph type="body" idx="1"/>
          </p:nvPr>
        </p:nvSpPr>
        <p:spPr>
          <a:xfrm>
            <a:off x="457200" y="188913"/>
            <a:ext cx="8229600" cy="5937250"/>
          </a:xfrm>
          <a:solidFill>
            <a:schemeClr val="folHlink"/>
          </a:solidFill>
        </p:spPr>
        <p:txBody>
          <a:bodyPr/>
          <a:lstStyle/>
          <a:p>
            <a:pPr algn="ctr">
              <a:lnSpc>
                <a:spcPct val="90000"/>
              </a:lnSpc>
              <a:buFontTx/>
              <a:buNone/>
            </a:pPr>
            <a:r>
              <a:rPr lang="en-US">
                <a:latin typeface="Times New Roman" charset="0"/>
              </a:rPr>
              <a:t>Suốt đời vua lo chỗ ngủ cuối cùng,</a:t>
            </a:r>
            <a:br>
              <a:rPr lang="en-US">
                <a:latin typeface="Times New Roman" charset="0"/>
              </a:rPr>
            </a:br>
            <a:r>
              <a:rPr lang="en-US">
                <a:latin typeface="Times New Roman" charset="0"/>
              </a:rPr>
              <a:t>Ôm cái chết mong thắng dần cái chết.</a:t>
            </a:r>
            <a:br>
              <a:rPr lang="en-US">
                <a:latin typeface="Times New Roman" charset="0"/>
              </a:rPr>
            </a:br>
            <a:r>
              <a:rPr lang="en-US">
                <a:latin typeface="Times New Roman" charset="0"/>
              </a:rPr>
              <a:t>Thời gian thổi, hồn vua không sợ rét;</a:t>
            </a:r>
            <a:br>
              <a:rPr lang="en-US">
                <a:latin typeface="Times New Roman" charset="0"/>
              </a:rPr>
            </a:br>
            <a:r>
              <a:rPr lang="en-US">
                <a:latin typeface="Times New Roman" charset="0"/>
              </a:rPr>
              <a:t>Mặt trời quay, trục tháp chẳng mòn xoay.</a:t>
            </a:r>
            <a:br>
              <a:rPr lang="en-US">
                <a:latin typeface="Times New Roman" charset="0"/>
              </a:rPr>
            </a:br>
            <a:r>
              <a:rPr lang="en-US">
                <a:latin typeface="Times New Roman" charset="0"/>
              </a:rPr>
              <a:t>Vua ngủ yên nhưng tôi thức đêm ngày;</a:t>
            </a:r>
            <a:br>
              <a:rPr lang="en-US">
                <a:latin typeface="Times New Roman" charset="0"/>
              </a:rPr>
            </a:br>
            <a:r>
              <a:rPr lang="en-US">
                <a:latin typeface="Times New Roman" charset="0"/>
              </a:rPr>
              <a:t>Cát, cát, cát nổi từng cơn dữ dội,</a:t>
            </a:r>
            <a:br>
              <a:rPr lang="en-US">
                <a:latin typeface="Times New Roman" charset="0"/>
              </a:rPr>
            </a:br>
            <a:r>
              <a:rPr lang="en-US">
                <a:latin typeface="Times New Roman" charset="0"/>
              </a:rPr>
              <a:t>Cát thổi đập vào mình tôi nhức nhối.</a:t>
            </a:r>
            <a:br>
              <a:rPr lang="en-US">
                <a:latin typeface="Times New Roman" charset="0"/>
              </a:rPr>
            </a:br>
            <a:r>
              <a:rPr lang="en-US">
                <a:latin typeface="Times New Roman" charset="0"/>
              </a:rPr>
              <a:t>Tôi thức vua cho vua biết: giữa trăng sao</a:t>
            </a:r>
            <a:br>
              <a:rPr lang="en-US">
                <a:latin typeface="Times New Roman" charset="0"/>
              </a:rPr>
            </a:br>
            <a:r>
              <a:rPr lang="en-US">
                <a:latin typeface="Times New Roman" charset="0"/>
              </a:rPr>
              <a:t>Hạn nằm trong vĩnh viễn chẳng còn bao</a:t>
            </a:r>
            <a:br>
              <a:rPr lang="en-US">
                <a:latin typeface="Times New Roman" charset="0"/>
              </a:rPr>
            </a:br>
            <a:r>
              <a:rPr lang="ja-JP" altLang="en-US">
                <a:latin typeface="Times New Roman" charset="0"/>
              </a:rPr>
              <a:t>“</a:t>
            </a:r>
            <a:r>
              <a:rPr lang="en-US" altLang="ja-JP">
                <a:latin typeface="Times New Roman" charset="0"/>
              </a:rPr>
              <a:t>Dậy vua ơi! Cái chết chẳng thể rào</a:t>
            </a:r>
            <a:br>
              <a:rPr lang="en-US" altLang="ja-JP">
                <a:latin typeface="Times New Roman" charset="0"/>
              </a:rPr>
            </a:br>
            <a:r>
              <a:rPr lang="en-US" altLang="ja-JP">
                <a:latin typeface="Times New Roman" charset="0"/>
              </a:rPr>
              <a:t>Được cái chết</a:t>
            </a:r>
            <a:r>
              <a:rPr lang="ja-JP" altLang="en-US">
                <a:latin typeface="Times New Roman" charset="0"/>
              </a:rPr>
              <a:t>”</a:t>
            </a:r>
            <a:r>
              <a:rPr lang="en-US" altLang="ja-JP">
                <a:latin typeface="Times New Roman" charset="0"/>
              </a:rPr>
              <a:t>. Vua ngủ mê giấc đá</a:t>
            </a:r>
            <a:br>
              <a:rPr lang="en-US" altLang="ja-JP">
                <a:latin typeface="Times New Roman" charset="0"/>
              </a:rPr>
            </a:br>
            <a:r>
              <a:rPr lang="en-US" altLang="ja-JP">
                <a:latin typeface="Times New Roman" charset="0"/>
              </a:rPr>
              <a:t>Lở chân trời nhiều bạn tôi tàn tạ,</a:t>
            </a:r>
            <a:br>
              <a:rPr lang="en-US" altLang="ja-JP">
                <a:latin typeface="Times New Roman" charset="0"/>
              </a:rPr>
            </a:br>
            <a:r>
              <a:rPr lang="en-US" altLang="ja-JP">
                <a:latin typeface="Times New Roman" charset="0"/>
              </a:rPr>
              <a:t>Hất ra ngoài vĩnh viễn xác vua phơi…</a:t>
            </a:r>
            <a:br>
              <a:rPr lang="en-US" altLang="ja-JP">
                <a:latin typeface="Times New Roman" charset="0"/>
              </a:rPr>
            </a:br>
            <a:br>
              <a:rPr lang="en-US" altLang="ja-JP">
                <a:latin typeface="Times New Roman" charset="0"/>
              </a:rPr>
            </a:br>
            <a:endParaRPr lang="en-US">
              <a:latin typeface="Times New Roman" charset="0"/>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78178">
                                            <p:bg/>
                                          </p:spTgt>
                                        </p:tgtEl>
                                        <p:attrNameLst>
                                          <p:attrName>style.visibility</p:attrName>
                                        </p:attrNameLst>
                                      </p:cBhvr>
                                      <p:to>
                                        <p:strVal val="visible"/>
                                      </p:to>
                                    </p:set>
                                    <p:anim calcmode="lin" valueType="num">
                                      <p:cBhvr>
                                        <p:cTn id="7" dur="1000" fill="hold"/>
                                        <p:tgtEl>
                                          <p:spTgt spid="178178">
                                            <p:bg/>
                                          </p:spTgt>
                                        </p:tgtEl>
                                        <p:attrNameLst>
                                          <p:attrName>ppt_w</p:attrName>
                                        </p:attrNameLst>
                                      </p:cBhvr>
                                      <p:tavLst>
                                        <p:tav tm="0">
                                          <p:val>
                                            <p:strVal val="#ppt_w+.3"/>
                                          </p:val>
                                        </p:tav>
                                        <p:tav tm="100000">
                                          <p:val>
                                            <p:strVal val="#ppt_w"/>
                                          </p:val>
                                        </p:tav>
                                      </p:tavLst>
                                    </p:anim>
                                    <p:anim calcmode="lin" valueType="num">
                                      <p:cBhvr>
                                        <p:cTn id="8" dur="1000" fill="hold"/>
                                        <p:tgtEl>
                                          <p:spTgt spid="178178">
                                            <p:bg/>
                                          </p:spTgt>
                                        </p:tgtEl>
                                        <p:attrNameLst>
                                          <p:attrName>ppt_h</p:attrName>
                                        </p:attrNameLst>
                                      </p:cBhvr>
                                      <p:tavLst>
                                        <p:tav tm="0">
                                          <p:val>
                                            <p:strVal val="#ppt_h"/>
                                          </p:val>
                                        </p:tav>
                                        <p:tav tm="100000">
                                          <p:val>
                                            <p:strVal val="#ppt_h"/>
                                          </p:val>
                                        </p:tav>
                                      </p:tavLst>
                                    </p:anim>
                                    <p:animEffect transition="in" filter="fade">
                                      <p:cBhvr>
                                        <p:cTn id="9" dur="1000"/>
                                        <p:tgtEl>
                                          <p:spTgt spid="178178">
                                            <p:bg/>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78178">
                                            <p:txEl>
                                              <p:pRg st="0" end="0"/>
                                            </p:txEl>
                                          </p:spTgt>
                                        </p:tgtEl>
                                        <p:attrNameLst>
                                          <p:attrName>style.visibility</p:attrName>
                                        </p:attrNameLst>
                                      </p:cBhvr>
                                      <p:to>
                                        <p:strVal val="visible"/>
                                      </p:to>
                                    </p:set>
                                    <p:anim calcmode="lin" valueType="num">
                                      <p:cBhvr>
                                        <p:cTn id="14" dur="1000" fill="hold"/>
                                        <p:tgtEl>
                                          <p:spTgt spid="178178">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178178">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17817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8" grpId="0" build="p"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noChangeArrowheads="1"/>
          </p:cNvSpPr>
          <p:nvPr>
            <p:ph type="title"/>
          </p:nvPr>
        </p:nvSpPr>
        <p:spPr/>
        <p:txBody>
          <a:bodyPr/>
          <a:lstStyle/>
          <a:p>
            <a:pPr eaLnBrk="1" hangingPunct="1"/>
            <a:r>
              <a:rPr lang="en-US" sz="4000">
                <a:latin typeface="Arial" charset="0"/>
              </a:rPr>
              <a:t>Một Bàn cờ cổ của người Ai cập </a:t>
            </a:r>
            <a:br>
              <a:rPr lang="en-US" sz="4000">
                <a:latin typeface="Arial" charset="0"/>
              </a:rPr>
            </a:br>
            <a:r>
              <a:rPr lang="en-US" sz="4000" b="1">
                <a:latin typeface="Arial" charset="0"/>
              </a:rPr>
              <a:t>Senet </a:t>
            </a:r>
            <a:r>
              <a:rPr lang="en-US" altLang="zh-CN" sz="1400">
                <a:latin typeface="Arial" charset="0"/>
                <a:cs typeface="SimSun" charset="0"/>
              </a:rPr>
              <a:t> Copyright 1998, Jim Loy</a:t>
            </a:r>
            <a:r>
              <a:rPr lang="en-US" altLang="zh-CN" sz="4000">
                <a:latin typeface="Arial" charset="0"/>
                <a:cs typeface="SimSun" charset="0"/>
              </a:rPr>
              <a:t> </a:t>
            </a:r>
            <a:endParaRPr lang="en-US" sz="4000">
              <a:latin typeface="Arial" charset="0"/>
            </a:endParaRPr>
          </a:p>
        </p:txBody>
      </p:sp>
      <p:pic>
        <p:nvPicPr>
          <p:cNvPr id="154626" name="Picture 4" descr="sene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1316038"/>
            <a:ext cx="7010400" cy="5205412"/>
          </a:xfr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1028"/>
          <p:cNvPicPr>
            <a:picLocks noChangeAspect="1" noChangeArrowheads="1"/>
          </p:cNvPicPr>
          <p:nvPr/>
        </p:nvPicPr>
        <p:blipFill>
          <a:blip r:embed="rId3">
            <a:extLst>
              <a:ext uri="{28A0092B-C50C-407E-A947-70E740481C1C}">
                <a14:useLocalDpi xmlns:a14="http://schemas.microsoft.com/office/drawing/2010/main" val="0"/>
              </a:ext>
            </a:extLst>
          </a:blip>
          <a:srcRect r="6250"/>
          <a:stretch>
            <a:fillRect/>
          </a:stretch>
        </p:blipFill>
        <p:spPr bwMode="auto">
          <a:xfrm>
            <a:off x="0" y="0"/>
            <a:ext cx="9144000" cy="688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9010" name="Rectangle 1026"/>
          <p:cNvSpPr>
            <a:spLocks noGrp="1" noChangeArrowheads="1"/>
          </p:cNvSpPr>
          <p:nvPr>
            <p:ph type="ctrTitle"/>
          </p:nvPr>
        </p:nvSpPr>
        <p:spPr>
          <a:xfrm>
            <a:off x="152400" y="0"/>
            <a:ext cx="8991600" cy="838200"/>
          </a:xfrm>
          <a:effectLst>
            <a:outerShdw blurRad="63500" dist="35921" dir="2700000" algn="ctr" rotWithShape="0">
              <a:srgbClr val="000000">
                <a:alpha val="74997"/>
              </a:srgbClr>
            </a:outerShdw>
          </a:effectLst>
        </p:spPr>
        <p:txBody>
          <a:bodyPr/>
          <a:lstStyle/>
          <a:p>
            <a:pPr eaLnBrk="1" hangingPunct="1">
              <a:defRPr/>
            </a:pPr>
            <a:r>
              <a:rPr lang="en-US" sz="3200" b="1">
                <a:solidFill>
                  <a:schemeClr val="bg1"/>
                </a:solidFill>
                <a:latin typeface="Arial" charset="0"/>
                <a:cs typeface="Geneva" charset="0"/>
              </a:rPr>
              <a:t>Papyrus là một trong những phát minh</a:t>
            </a:r>
            <a:br>
              <a:rPr lang="en-US" sz="3200" b="1">
                <a:solidFill>
                  <a:schemeClr val="bg1"/>
                </a:solidFill>
                <a:latin typeface="Arial" charset="0"/>
                <a:cs typeface="Geneva" charset="0"/>
              </a:rPr>
            </a:br>
            <a:r>
              <a:rPr lang="en-US" sz="3200" b="1">
                <a:solidFill>
                  <a:schemeClr val="bg1"/>
                </a:solidFill>
                <a:latin typeface="Arial" charset="0"/>
                <a:cs typeface="Geneva" charset="0"/>
              </a:rPr>
              <a:t> của người Ai cập.</a:t>
            </a:r>
            <a:endParaRPr lang="en-US" sz="4800" b="1">
              <a:latin typeface="Arial" charset="0"/>
              <a:cs typeface="Geneva"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762000" y="2014538"/>
            <a:ext cx="3657600" cy="3090862"/>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t>Người ta tin rằng dưới triều Pharaôn </a:t>
            </a:r>
            <a:r>
              <a:rPr lang="en-US" sz="2800" b="1">
                <a:solidFill>
                  <a:srgbClr val="FF0000"/>
                </a:solidFill>
              </a:rPr>
              <a:t>Senusret</a:t>
            </a:r>
            <a:r>
              <a:rPr lang="en-US" sz="2800" b="1"/>
              <a:t> </a:t>
            </a:r>
            <a:r>
              <a:rPr lang="en-US" sz="2800" b="1">
                <a:solidFill>
                  <a:srgbClr val="FF0000"/>
                </a:solidFill>
              </a:rPr>
              <a:t>I</a:t>
            </a:r>
            <a:r>
              <a:rPr lang="en-US" sz="1800" b="1">
                <a:solidFill>
                  <a:srgbClr val="FF0000"/>
                </a:solidFill>
              </a:rPr>
              <a:t> </a:t>
            </a:r>
            <a:r>
              <a:rPr lang="en-US" sz="2800" b="1">
                <a:solidFill>
                  <a:srgbClr val="FF0000"/>
                </a:solidFill>
              </a:rPr>
              <a:t>(Sesostris trong tiếng Hy lạp)</a:t>
            </a:r>
            <a:r>
              <a:rPr lang="en-US" sz="2800" b="1"/>
              <a:t>,</a:t>
            </a:r>
            <a:r>
              <a:rPr lang="en-US" sz="2800"/>
              <a:t> </a:t>
            </a:r>
            <a:r>
              <a:rPr lang="en-US" sz="2800" b="1"/>
              <a:t>là lúc Giô sép nhận chức vị cao.</a:t>
            </a:r>
            <a:r>
              <a:rPr lang="en-US" sz="1800" b="1"/>
              <a:t> </a:t>
            </a:r>
          </a:p>
        </p:txBody>
      </p:sp>
      <p:sp>
        <p:nvSpPr>
          <p:cNvPr id="22543" name="Text Box 15"/>
          <p:cNvSpPr txBox="1">
            <a:spLocks noChangeArrowheads="1"/>
          </p:cNvSpPr>
          <p:nvPr/>
        </p:nvSpPr>
        <p:spPr bwMode="auto">
          <a:xfrm>
            <a:off x="381000" y="1066800"/>
            <a:ext cx="60960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200" b="1">
                <a:solidFill>
                  <a:srgbClr val="0000FF"/>
                </a:solidFill>
              </a:rPr>
              <a:t>Câu chuyện Giô-sép</a:t>
            </a:r>
            <a:r>
              <a:rPr lang="en-US" sz="3200"/>
              <a:t> </a:t>
            </a:r>
          </a:p>
        </p:txBody>
      </p:sp>
      <p:pic>
        <p:nvPicPr>
          <p:cNvPr id="77827" name="Picture 19" descr="sphinx_memph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914400"/>
            <a:ext cx="39624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8" name="Text Box 20"/>
          <p:cNvSpPr txBox="1">
            <a:spLocks noChangeArrowheads="1"/>
          </p:cNvSpPr>
          <p:nvPr/>
        </p:nvSpPr>
        <p:spPr bwMode="auto">
          <a:xfrm>
            <a:off x="762000" y="5791200"/>
            <a:ext cx="32004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i="1"/>
              <a:t>Tượng nhân sư tại Memphis</a:t>
            </a:r>
            <a:r>
              <a:rPr lang="en-US" sz="1800"/>
              <a:t> </a:t>
            </a:r>
          </a:p>
        </p:txBody>
      </p:sp>
      <p:sp>
        <p:nvSpPr>
          <p:cNvPr id="77829" name="Line 21"/>
          <p:cNvSpPr>
            <a:spLocks noChangeShapeType="1"/>
          </p:cNvSpPr>
          <p:nvPr/>
        </p:nvSpPr>
        <p:spPr bwMode="auto">
          <a:xfrm flipV="1">
            <a:off x="3657600" y="4953000"/>
            <a:ext cx="1676400" cy="9906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77830" name="Rectangle 23"/>
          <p:cNvSpPr>
            <a:spLocks noGrp="1" noChangeArrowheads="1"/>
          </p:cNvSpPr>
          <p:nvPr>
            <p:ph type="title"/>
          </p:nvPr>
        </p:nvSpPr>
        <p:spPr>
          <a:xfrm>
            <a:off x="457200" y="76200"/>
            <a:ext cx="8229600" cy="792163"/>
          </a:xfrm>
        </p:spPr>
        <p:txBody>
          <a:bodyPr/>
          <a:lstStyle/>
          <a:p>
            <a:pPr eaLnBrk="1" hangingPunct="1"/>
            <a:r>
              <a:rPr lang="en-US">
                <a:latin typeface="Arial" charset="0"/>
              </a:rPr>
              <a:t>Thành lập Israel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21600000">
                                      <p:cBhvr>
                                        <p:cTn id="6" dur="2000" fill="hold"/>
                                        <p:tgtEl>
                                          <p:spTgt spid="22543">
                                            <p:txEl>
                                              <p:pRg st="0" end="0"/>
                                            </p:txEl>
                                          </p:spTgt>
                                        </p:tgtEl>
                                        <p:attrNameLst>
                                          <p:attrName>r</p:attrName>
                                        </p:attrNameLst>
                                      </p:cBhvr>
                                    </p:animRot>
                                  </p:childTnLst>
                                </p:cTn>
                              </p:par>
                            </p:childTnLst>
                          </p:cTn>
                        </p:par>
                        <p:par>
                          <p:cTn id="7" fill="hold" nodeType="afterGroup">
                            <p:stCondLst>
                              <p:cond delay="2000"/>
                            </p:stCondLst>
                            <p:childTnLst>
                              <p:par>
                                <p:cTn id="8" presetID="27" presetClass="entr" presetSubtype="0" fill="hold" grpId="0" nodeType="afterEffect">
                                  <p:stCondLst>
                                    <p:cond delay="0"/>
                                  </p:stCondLst>
                                  <p:iterate type="lt">
                                    <p:tmPct val="50000"/>
                                  </p:iterate>
                                  <p:childTnLst>
                                    <p:set>
                                      <p:cBhvr>
                                        <p:cTn id="9" dur="1" fill="hold">
                                          <p:stCondLst>
                                            <p:cond delay="0"/>
                                          </p:stCondLst>
                                        </p:cTn>
                                        <p:tgtEl>
                                          <p:spTgt spid="22530">
                                            <p:txEl>
                                              <p:charRg st="4294967295" end="4294967295"/>
                                            </p:txEl>
                                          </p:spTgt>
                                        </p:tgtEl>
                                        <p:attrNameLst>
                                          <p:attrName>style.visibility</p:attrName>
                                        </p:attrNameLst>
                                      </p:cBhvr>
                                      <p:to>
                                        <p:strVal val="visible"/>
                                      </p:to>
                                    </p:set>
                                    <p:anim calcmode="discrete" valueType="clr">
                                      <p:cBhvr override="childStyle">
                                        <p:cTn id="10" dur="80"/>
                                        <p:tgtEl>
                                          <p:spTgt spid="22530">
                                            <p:txEl>
                                              <p:charRg st="4294967295" end="429496729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22530">
                                            <p:txEl>
                                              <p:charRg st="4294967295" end="4294967295"/>
                                            </p:txEl>
                                          </p:spTgt>
                                        </p:tgtEl>
                                        <p:attrNameLst>
                                          <p:attrName>fillcolor</p:attrName>
                                        </p:attrNameLst>
                                      </p:cBhvr>
                                      <p:tavLst>
                                        <p:tav tm="0">
                                          <p:val>
                                            <p:clrVal>
                                              <a:schemeClr val="accent2"/>
                                            </p:clrVal>
                                          </p:val>
                                        </p:tav>
                                        <p:tav tm="50000">
                                          <p:val>
                                            <p:clrVal>
                                              <a:schemeClr val="hlink"/>
                                            </p:clrVal>
                                          </p:val>
                                        </p:tav>
                                      </p:tavLst>
                                    </p:anim>
                                    <p:set>
                                      <p:cBhvr>
                                        <p:cTn id="12" dur="80"/>
                                        <p:tgtEl>
                                          <p:spTgt spid="22530">
                                            <p:txEl>
                                              <p:charRg st="4294967295" end="429496729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World Travel 0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51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698" name="Picture 3" descr="World Travel 0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51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5" name="Text Box 5"/>
          <p:cNvSpPr txBox="1">
            <a:spLocks noChangeArrowheads="1"/>
          </p:cNvSpPr>
          <p:nvPr/>
        </p:nvSpPr>
        <p:spPr bwMode="auto">
          <a:xfrm>
            <a:off x="8366125" y="39688"/>
            <a:ext cx="523875" cy="457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en-US" sz="2400" b="1">
                <a:solidFill>
                  <a:schemeClr val="bg1"/>
                </a:solidFill>
                <a:latin typeface="Arial" pitchFamily="34" charset="0"/>
                <a:ea typeface="Geneva" pitchFamily="-108" charset="-128"/>
                <a:cs typeface="+mn-cs"/>
              </a:rPr>
              <a:t>88</a:t>
            </a:r>
            <a:endParaRPr lang="en-US">
              <a:latin typeface="Arial" pitchFamily="34" charset="0"/>
              <a:ea typeface="Geneva" pitchFamily="-108" charset="-128"/>
              <a:cs typeface="+mn-cs"/>
            </a:endParaRPr>
          </a:p>
        </p:txBody>
      </p:sp>
      <p:sp>
        <p:nvSpPr>
          <p:cNvPr id="199686" name="Rectangle 6"/>
          <p:cNvSpPr>
            <a:spLocks noGrp="1" noChangeArrowheads="1"/>
          </p:cNvSpPr>
          <p:nvPr>
            <p:ph type="title" idx="4294967295"/>
          </p:nvPr>
        </p:nvSpPr>
        <p:spPr>
          <a:xfrm>
            <a:off x="533400" y="4419600"/>
            <a:ext cx="3505200" cy="1570038"/>
          </a:xfrm>
          <a:effectLst>
            <a:outerShdw blurRad="63500" dist="38099" dir="2700000" algn="ctr" rotWithShape="0">
              <a:srgbClr val="FF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spAutoFit/>
          </a:bodyPr>
          <a:lstStyle/>
          <a:p>
            <a:pPr eaLnBrk="1" hangingPunct="1">
              <a:defRPr/>
            </a:pPr>
            <a:r>
              <a:rPr kumimoji="0" lang="en-US" sz="3200" b="1" i="0">
                <a:solidFill>
                  <a:schemeClr val="bg1"/>
                </a:solidFill>
                <a:effectLst/>
                <a:latin typeface="Arial" charset="0"/>
                <a:cs typeface="Geneva" charset="0"/>
              </a:rPr>
              <a:t>Bạn học được bài học gì từ người Ai cập?</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5" name="Rectangle 3"/>
          <p:cNvSpPr>
            <a:spLocks noChangeArrowheads="1"/>
          </p:cNvSpPr>
          <p:nvPr/>
        </p:nvSpPr>
        <p:spPr bwMode="auto">
          <a:xfrm>
            <a:off x="457200" y="1412875"/>
            <a:ext cx="8229600" cy="5322888"/>
          </a:xfrm>
          <a:prstGeom prst="rect">
            <a:avLst/>
          </a:prstGeom>
          <a:solidFill>
            <a:srgbClr val="FF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90000"/>
              </a:lnSpc>
              <a:spcBef>
                <a:spcPct val="20000"/>
              </a:spcBef>
            </a:pPr>
            <a:r>
              <a:rPr lang="en-US" sz="2400"/>
              <a:t>	Có 3 lý thuyết chính về con đường người Y-sơ-ra-ên dùng khi họ đi đến Si nai:</a:t>
            </a:r>
          </a:p>
          <a:p>
            <a:pPr marL="342900" indent="-342900">
              <a:lnSpc>
                <a:spcPct val="90000"/>
              </a:lnSpc>
              <a:spcBef>
                <a:spcPct val="20000"/>
              </a:spcBef>
            </a:pPr>
            <a:r>
              <a:rPr lang="en-US" sz="2400"/>
              <a:t>    </a:t>
            </a:r>
            <a:r>
              <a:rPr lang="en-US" sz="2400">
                <a:solidFill>
                  <a:srgbClr val="00CC00"/>
                </a:solidFill>
              </a:rPr>
              <a:t>Đường đầu tiên nói rằng Môi-se và các chi phái ra khỏi Ai cập ngang qua địa phận kênh đào Suez ngày nay, rồi đến Si nai gần Ain </a:t>
            </a:r>
            <a:r>
              <a:rPr lang="en-US" sz="2400">
                <a:solidFill>
                  <a:schemeClr val="folHlink"/>
                </a:solidFill>
              </a:rPr>
              <a:t>Musa.</a:t>
            </a:r>
            <a:r>
              <a:rPr lang="en-US" sz="2400"/>
              <a:t> </a:t>
            </a:r>
          </a:p>
          <a:p>
            <a:pPr marL="342900" indent="-342900">
              <a:lnSpc>
                <a:spcPct val="90000"/>
              </a:lnSpc>
              <a:spcBef>
                <a:spcPct val="20000"/>
              </a:spcBef>
            </a:pPr>
            <a:r>
              <a:rPr lang="en-US" sz="2400"/>
              <a:t>    </a:t>
            </a:r>
            <a:r>
              <a:rPr lang="en-US" sz="2400">
                <a:solidFill>
                  <a:srgbClr val="FF33CC"/>
                </a:solidFill>
              </a:rPr>
              <a:t>Thuyết thứ nhì cho rằng chỗ vượt qua ở xa xuống phía nam, gần một chỗ gọi là Ain Sukna.</a:t>
            </a:r>
            <a:r>
              <a:rPr lang="en-US" sz="2400"/>
              <a:t> </a:t>
            </a:r>
          </a:p>
          <a:p>
            <a:pPr marL="342900" indent="-342900">
              <a:lnSpc>
                <a:spcPct val="90000"/>
              </a:lnSpc>
              <a:spcBef>
                <a:spcPct val="20000"/>
              </a:spcBef>
            </a:pPr>
            <a:r>
              <a:rPr lang="en-US" sz="2400"/>
              <a:t>    </a:t>
            </a:r>
            <a:r>
              <a:rPr lang="en-US" sz="2400">
                <a:solidFill>
                  <a:srgbClr val="0000FF"/>
                </a:solidFill>
              </a:rPr>
              <a:t>Thuyết thứ ba và là thuyết phổ thông nhất chú ý phía bắc và vùng châu thổ sông Nile. Vùng này nhiều đồng cỏ, nhiều nước và có những cây thánh liễu (tamarisk) sản sinh ra ma na, đồng thời có lẽ là con đường an toàn nhất: những con đường phía nam nguy hiểm hơn vì dẫn dân Y-sơ-ra-ên đến gần với </a:t>
            </a:r>
            <a:r>
              <a:rPr lang="en-US" sz="2400">
                <a:solidFill>
                  <a:schemeClr val="hlink"/>
                </a:solidFill>
              </a:rPr>
              <a:t>những mỏ ngọc lam và mỏ đồng</a:t>
            </a:r>
            <a:r>
              <a:rPr lang="en-US" sz="2400">
                <a:solidFill>
                  <a:srgbClr val="0000FF"/>
                </a:solidFill>
              </a:rPr>
              <a:t> của Pharaon, nơi có nhiều đồn binh.</a:t>
            </a:r>
          </a:p>
        </p:txBody>
      </p:sp>
      <p:sp>
        <p:nvSpPr>
          <p:cNvPr id="79875" name="Rectangle 5"/>
          <p:cNvSpPr>
            <a:spLocks noGrp="1" noChangeArrowheads="1"/>
          </p:cNvSpPr>
          <p:nvPr>
            <p:ph type="title"/>
          </p:nvPr>
        </p:nvSpPr>
        <p:spPr/>
        <p:txBody>
          <a:bodyPr/>
          <a:lstStyle/>
          <a:p>
            <a:pPr eaLnBrk="1" hangingPunct="1"/>
            <a:r>
              <a:rPr lang="en-US">
                <a:latin typeface="Arial" charset="0"/>
              </a:rPr>
              <a:t>Lý Thuyết về đường Xuất Ai cập</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9875"/>
                                        </p:tgtEl>
                                        <p:attrNameLst>
                                          <p:attrName>style.visibility</p:attrName>
                                        </p:attrNameLst>
                                      </p:cBhvr>
                                      <p:to>
                                        <p:strVal val="visible"/>
                                      </p:to>
                                    </p:set>
                                    <p:anim calcmode="lin" valueType="num">
                                      <p:cBhvr>
                                        <p:cTn id="7" dur="1000" fill="hold"/>
                                        <p:tgtEl>
                                          <p:spTgt spid="79875"/>
                                        </p:tgtEl>
                                        <p:attrNameLst>
                                          <p:attrName>ppt_x</p:attrName>
                                        </p:attrNameLst>
                                      </p:cBhvr>
                                      <p:tavLst>
                                        <p:tav tm="0">
                                          <p:val>
                                            <p:strVal val="#ppt_x-.2"/>
                                          </p:val>
                                        </p:tav>
                                        <p:tav tm="100000">
                                          <p:val>
                                            <p:strVal val="#ppt_x"/>
                                          </p:val>
                                        </p:tav>
                                      </p:tavLst>
                                    </p:anim>
                                    <p:anim calcmode="lin" valueType="num">
                                      <p:cBhvr>
                                        <p:cTn id="8" dur="1000" fill="hold"/>
                                        <p:tgtEl>
                                          <p:spTgt spid="79875"/>
                                        </p:tgtEl>
                                        <p:attrNameLst>
                                          <p:attrName>ppt_y</p:attrName>
                                        </p:attrNameLst>
                                      </p:cBhvr>
                                      <p:tavLst>
                                        <p:tav tm="0">
                                          <p:val>
                                            <p:strVal val="#ppt_y"/>
                                          </p:val>
                                        </p:tav>
                                        <p:tav tm="100000">
                                          <p:val>
                                            <p:strVal val="#ppt_y"/>
                                          </p:val>
                                        </p:tav>
                                      </p:tavLst>
                                    </p:anim>
                                    <p:animEffect transition="in" filter="wipe(right)" prLst="gradientSize: 0.1">
                                      <p:cBhvr>
                                        <p:cTn id="9" dur="1000"/>
                                        <p:tgtEl>
                                          <p:spTgt spid="79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419937757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1026"/>
          <p:cNvSpPr>
            <a:spLocks noGrp="1" noChangeArrowheads="1"/>
          </p:cNvSpPr>
          <p:nvPr>
            <p:ph type="ctrTitle"/>
          </p:nvPr>
        </p:nvSpPr>
        <p:spPr>
          <a:xfrm>
            <a:off x="0" y="6172200"/>
            <a:ext cx="9144000" cy="685800"/>
          </a:xfrm>
        </p:spPr>
        <p:txBody>
          <a:bodyPr/>
          <a:lstStyle/>
          <a:p>
            <a:pPr eaLnBrk="1" hangingPunct="1"/>
            <a:r>
              <a:rPr lang="en-US" sz="2800" b="1" dirty="0" err="1"/>
              <a:t>Bối</a:t>
            </a:r>
            <a:r>
              <a:rPr lang="en-US" sz="2800" b="1" dirty="0"/>
              <a:t> </a:t>
            </a:r>
            <a:r>
              <a:rPr lang="en-US" sz="2800" b="1" dirty="0" err="1"/>
              <a:t>cảnh</a:t>
            </a:r>
            <a:r>
              <a:rPr lang="en-US" sz="2800" b="1" dirty="0"/>
              <a:t> </a:t>
            </a:r>
            <a:r>
              <a:rPr lang="en-US" sz="2800" b="1" dirty="0" err="1"/>
              <a:t>thời</a:t>
            </a:r>
            <a:r>
              <a:rPr lang="en-US" sz="2800" b="1" dirty="0"/>
              <a:t> </a:t>
            </a:r>
            <a:r>
              <a:rPr lang="en-US" sz="2800" b="1" dirty="0" err="1"/>
              <a:t>Cựu</a:t>
            </a:r>
            <a:r>
              <a:rPr lang="en-US" sz="2800" b="1" dirty="0"/>
              <a:t> </a:t>
            </a:r>
            <a:r>
              <a:rPr lang="en-US" sz="2800" b="1" dirty="0" err="1"/>
              <a:t>Ước</a:t>
            </a:r>
            <a:r>
              <a:rPr lang="en-US" sz="2800" b="1" dirty="0"/>
              <a:t>—</a:t>
            </a:r>
            <a:r>
              <a:rPr lang="en-US" sz="2800" b="1" dirty="0">
                <a:latin typeface="Arial" charset="0"/>
                <a:ea typeface="ＭＳ Ｐゴシック" charset="0"/>
                <a:cs typeface="ＭＳ Ｐゴシック" charset="0"/>
              </a:rPr>
              <a:t>BibleStudyDownloads.org</a:t>
            </a:r>
            <a:endParaRPr lang="en-US" sz="1050" b="1" dirty="0">
              <a:latin typeface="Arial" charset="0"/>
              <a:ea typeface="ＭＳ Ｐゴシック" charset="0"/>
              <a:cs typeface="ＭＳ Ｐゴシック" charset="0"/>
            </a:endParaRPr>
          </a:p>
        </p:txBody>
      </p:sp>
      <p:sp>
        <p:nvSpPr>
          <p:cNvPr id="608259" name="Rectangle 1026"/>
          <p:cNvSpPr txBox="1">
            <a:spLocks noChangeArrowheads="1"/>
          </p:cNvSpPr>
          <p:nvPr/>
        </p:nvSpPr>
        <p:spPr bwMode="auto">
          <a:xfrm>
            <a:off x="0" y="0"/>
            <a:ext cx="9144000" cy="636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3200" b="1" dirty="0" err="1">
                <a:solidFill>
                  <a:srgbClr val="FFFFFF"/>
                </a:solidFill>
                <a:cs typeface="Arial" charset="0"/>
              </a:rPr>
              <a:t>Tải</a:t>
            </a:r>
            <a:r>
              <a:rPr lang="en-US" sz="3200" b="1" dirty="0">
                <a:solidFill>
                  <a:srgbClr val="FFFFFF"/>
                </a:solidFill>
                <a:cs typeface="Arial" charset="0"/>
              </a:rPr>
              <a:t> </a:t>
            </a:r>
            <a:r>
              <a:rPr lang="en-US" sz="3200" b="1" dirty="0" err="1">
                <a:solidFill>
                  <a:srgbClr val="FFFFFF"/>
                </a:solidFill>
                <a:cs typeface="Arial" charset="0"/>
              </a:rPr>
              <a:t>Về</a:t>
            </a:r>
            <a:r>
              <a:rPr lang="en-US" sz="3200" b="1" dirty="0">
                <a:solidFill>
                  <a:srgbClr val="FFFFFF"/>
                </a:solidFill>
                <a:cs typeface="Arial" charset="0"/>
              </a:rPr>
              <a:t> </a:t>
            </a:r>
            <a:r>
              <a:rPr lang="en-US" sz="3200" b="1" dirty="0" err="1">
                <a:solidFill>
                  <a:srgbClr val="FFFFFF"/>
                </a:solidFill>
                <a:cs typeface="Arial" charset="0"/>
              </a:rPr>
              <a:t>Tài</a:t>
            </a:r>
            <a:r>
              <a:rPr lang="en-US" sz="3200" b="1" dirty="0">
                <a:solidFill>
                  <a:srgbClr val="FFFFFF"/>
                </a:solidFill>
                <a:cs typeface="Arial" charset="0"/>
              </a:rPr>
              <a:t> </a:t>
            </a:r>
            <a:r>
              <a:rPr lang="en-US" sz="3200" b="1" dirty="0" err="1">
                <a:solidFill>
                  <a:srgbClr val="FFFFFF"/>
                </a:solidFill>
                <a:cs typeface="Arial" charset="0"/>
              </a:rPr>
              <a:t>Liệu</a:t>
            </a:r>
            <a:r>
              <a:rPr lang="en-US" sz="3200" b="1" dirty="0">
                <a:solidFill>
                  <a:srgbClr val="FFFFFF"/>
                </a:solidFill>
                <a:cs typeface="Arial" charset="0"/>
              </a:rPr>
              <a:t> </a:t>
            </a:r>
            <a:r>
              <a:rPr lang="en-US" sz="3200" b="1" dirty="0" err="1">
                <a:solidFill>
                  <a:srgbClr val="FFFFFF"/>
                </a:solidFill>
                <a:cs typeface="Arial" charset="0"/>
              </a:rPr>
              <a:t>Nghiên</a:t>
            </a:r>
            <a:r>
              <a:rPr lang="en-US" sz="3200" b="1" dirty="0">
                <a:solidFill>
                  <a:srgbClr val="FFFFFF"/>
                </a:solidFill>
                <a:cs typeface="Arial" charset="0"/>
              </a:rPr>
              <a:t> </a:t>
            </a:r>
            <a:r>
              <a:rPr lang="en-US" sz="3200" b="1" dirty="0" err="1">
                <a:solidFill>
                  <a:srgbClr val="FFFFFF"/>
                </a:solidFill>
                <a:cs typeface="Arial" charset="0"/>
              </a:rPr>
              <a:t>Cứu</a:t>
            </a:r>
            <a:r>
              <a:rPr lang="en-US" sz="3200" b="1" dirty="0">
                <a:solidFill>
                  <a:srgbClr val="FFFFFF"/>
                </a:solidFill>
                <a:cs typeface="Arial" charset="0"/>
              </a:rPr>
              <a:t> </a:t>
            </a:r>
            <a:r>
              <a:rPr lang="en-US" sz="3200" b="1" dirty="0" err="1">
                <a:solidFill>
                  <a:srgbClr val="FFFFFF"/>
                </a:solidFill>
                <a:cs typeface="Arial" charset="0"/>
              </a:rPr>
              <a:t>Kinh</a:t>
            </a:r>
            <a:r>
              <a:rPr lang="en-US" sz="3200" b="1" dirty="0">
                <a:solidFill>
                  <a:srgbClr val="FFFFFF"/>
                </a:solidFill>
                <a:cs typeface="Arial" charset="0"/>
              </a:rPr>
              <a:t> </a:t>
            </a:r>
            <a:r>
              <a:rPr lang="en-US" sz="3200" b="1" dirty="0" err="1">
                <a:solidFill>
                  <a:srgbClr val="FFFFFF"/>
                </a:solidFill>
                <a:cs typeface="Arial" charset="0"/>
              </a:rPr>
              <a:t>Thánh</a:t>
            </a:r>
            <a:endParaRPr lang="en-US" sz="3200" b="1" dirty="0">
              <a:solidFill>
                <a:srgbClr val="FFFFFF"/>
              </a:solidFill>
              <a:cs typeface="Arial" charset="0"/>
            </a:endParaRPr>
          </a:p>
        </p:txBody>
      </p:sp>
      <p:pic>
        <p:nvPicPr>
          <p:cNvPr id="5" name="Picture 4"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6" name="Picture 5"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401925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6"/>
                                        </p:tgtEl>
                                        <p:attrNameLst>
                                          <p:attrName>ppt_x</p:attrName>
                                        </p:attrNameLst>
                                      </p:cBhvr>
                                      <p:tavLst>
                                        <p:tav tm="0">
                                          <p:val>
                                            <p:strVal val="ppt_x"/>
                                          </p:val>
                                        </p:tav>
                                        <p:tav tm="100000">
                                          <p:val>
                                            <p:strVal val="0-ppt_w/2"/>
                                          </p:val>
                                        </p:tav>
                                      </p:tavLst>
                                    </p:anim>
                                    <p:anim calcmode="lin" valueType="num">
                                      <p:cBhvr additive="base">
                                        <p:cTn id="7" dur="2000"/>
                                        <p:tgtEl>
                                          <p:spTgt spid="6"/>
                                        </p:tgtEl>
                                        <p:attrNameLst>
                                          <p:attrName>ppt_y</p:attrName>
                                        </p:attrNameLst>
                                      </p:cBhvr>
                                      <p:tavLst>
                                        <p:tav tm="0">
                                          <p:val>
                                            <p:strVal val="ppt_y"/>
                                          </p:val>
                                        </p:tav>
                                        <p:tav tm="100000">
                                          <p:val>
                                            <p:strVal val="ppt_y"/>
                                          </p:val>
                                        </p:tav>
                                      </p:tavLst>
                                    </p:anim>
                                    <p:set>
                                      <p:cBhvr>
                                        <p:cTn id="8" dur="1" fill="hold">
                                          <p:stCondLst>
                                            <p:cond delay="1999"/>
                                          </p:stCondLst>
                                        </p:cTn>
                                        <p:tgtEl>
                                          <p:spTgt spid="6"/>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1+#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60000" cy="796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6685" name="Rectangle 13"/>
          <p:cNvSpPr>
            <a:spLocks noGrp="1" noChangeArrowheads="1"/>
          </p:cNvSpPr>
          <p:nvPr>
            <p:ph type="title" idx="4294967295"/>
          </p:nvPr>
        </p:nvSpPr>
        <p:spPr>
          <a:xfrm>
            <a:off x="381000" y="6172200"/>
            <a:ext cx="8229600" cy="519113"/>
          </a:xfrm>
          <a:effectLst>
            <a:outerShdw blurRad="63500" dist="38099" dir="2700000" algn="ctr" rotWithShape="0">
              <a:schemeClr val="tx2">
                <a:alpha val="74997"/>
              </a:schemeClr>
            </a:outerShdw>
          </a:effectLst>
        </p:spPr>
        <p:txBody>
          <a:bodyPr anchor="t">
            <a:spAutoFit/>
          </a:bodyPr>
          <a:lstStyle/>
          <a:p>
            <a:pPr algn="l" eaLnBrk="1" hangingPunct="1">
              <a:spcBef>
                <a:spcPct val="50000"/>
              </a:spcBef>
              <a:defRPr/>
            </a:pPr>
            <a:r>
              <a:rPr lang="en-US" sz="2800" b="1">
                <a:solidFill>
                  <a:schemeClr val="bg1"/>
                </a:solidFill>
                <a:latin typeface="Arial" charset="0"/>
                <a:cs typeface="Geneva" charset="0"/>
              </a:rPr>
              <a:t>Người Ai cập  coi thường chiên và người chăn.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a:xfrm>
            <a:off x="1409700" y="152400"/>
            <a:ext cx="6324600" cy="762000"/>
          </a:xfrm>
          <a:ln w="76200">
            <a:solidFill>
              <a:srgbClr val="FF0000"/>
            </a:solidFill>
            <a:miter lim="800000"/>
            <a:headEnd/>
            <a:tailEnd/>
          </a:ln>
        </p:spPr>
        <p:txBody>
          <a:bodyPr/>
          <a:lstStyle/>
          <a:p>
            <a:pPr eaLnBrk="1" hangingPunct="1"/>
            <a:r>
              <a:rPr lang="en-US" altLang="zh-CN" sz="3200" b="1">
                <a:solidFill>
                  <a:schemeClr val="tx1"/>
                </a:solidFill>
                <a:latin typeface="Arial" charset="0"/>
                <a:cs typeface="SimSun" charset="0"/>
              </a:rPr>
              <a:t>Những con bò mập và ốm</a:t>
            </a:r>
            <a:endParaRPr lang="en-US" sz="3200" b="1">
              <a:solidFill>
                <a:schemeClr val="tx1"/>
              </a:solidFill>
              <a:latin typeface="Arial" charset="0"/>
            </a:endParaRPr>
          </a:p>
        </p:txBody>
      </p:sp>
      <p:pic>
        <p:nvPicPr>
          <p:cNvPr id="8089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77800"/>
            <a:ext cx="1219200"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89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04900"/>
            <a:ext cx="1219200"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0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032000"/>
            <a:ext cx="1219200"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0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2959100"/>
            <a:ext cx="1219200"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0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3886200"/>
            <a:ext cx="1219200"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0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4813300"/>
            <a:ext cx="1219200"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0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5740400"/>
            <a:ext cx="1219200"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05" name="Rectangle 19"/>
          <p:cNvSpPr>
            <a:spLocks noChangeArrowheads="1"/>
          </p:cNvSpPr>
          <p:nvPr/>
        </p:nvSpPr>
        <p:spPr bwMode="auto">
          <a:xfrm>
            <a:off x="1409700" y="1066800"/>
            <a:ext cx="6324600" cy="1249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txBody>
          <a:bodyPr anchor="ctr"/>
          <a:lstStyle/>
          <a:p>
            <a:pPr algn="ctr"/>
            <a:r>
              <a:rPr lang="en-US" altLang="zh-CN" sz="2800" b="1" i="1">
                <a:cs typeface="SimSun" charset="0"/>
              </a:rPr>
              <a:t>Ameni là một quan chức trong triều Sesostris I (Pharaoh thời Giô-sép)</a:t>
            </a:r>
            <a:endParaRPr lang="en-US" sz="2800" b="1" i="1"/>
          </a:p>
        </p:txBody>
      </p:sp>
      <p:sp>
        <p:nvSpPr>
          <p:cNvPr id="80906" name="Rectangle 20"/>
          <p:cNvSpPr>
            <a:spLocks noChangeArrowheads="1"/>
          </p:cNvSpPr>
          <p:nvPr/>
        </p:nvSpPr>
        <p:spPr bwMode="auto">
          <a:xfrm>
            <a:off x="1409700" y="2438400"/>
            <a:ext cx="63246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r>
              <a:rPr lang="en-US" sz="3200" b="1"/>
              <a:t>	</a:t>
            </a:r>
            <a:r>
              <a:rPr lang="en-US" sz="2800" b="1"/>
              <a:t>Thời gian gần đây, những bức tranh khắc trên tường được tìm thấy trong những ngôi mộ Ai cập có vẽ </a:t>
            </a:r>
            <a:r>
              <a:rPr lang="en-US" sz="2800" b="1">
                <a:solidFill>
                  <a:srgbClr val="0000FF"/>
                </a:solidFill>
              </a:rPr>
              <a:t>những con bò mập và ốm, cùng với những bảng khắc liên quan đến bảy năm đói kém và bảy năm</a:t>
            </a:r>
            <a:r>
              <a:rPr lang="en-US" sz="3200" b="1">
                <a:solidFill>
                  <a:srgbClr val="0000FF"/>
                </a:solidFill>
              </a:rPr>
              <a:t> </a:t>
            </a:r>
            <a:r>
              <a:rPr lang="en-US" sz="2800" b="1">
                <a:solidFill>
                  <a:srgbClr val="0000FF"/>
                </a:solidFill>
              </a:rPr>
              <a:t>được mùa, càng khẳng định câu chuyện Kinh Thánh này không phải là thần thoại.</a:t>
            </a:r>
            <a:endParaRPr lang="en-US" sz="2800"/>
          </a:p>
        </p:txBody>
      </p:sp>
      <p:pic>
        <p:nvPicPr>
          <p:cNvPr id="80907"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12100" y="228600"/>
            <a:ext cx="1155700" cy="77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08" name="Picture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12100" y="1130300"/>
            <a:ext cx="1155700" cy="77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09" name="Picture 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12100" y="2120900"/>
            <a:ext cx="1155700" cy="77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10" name="Picture 2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12100" y="3035300"/>
            <a:ext cx="1155700" cy="77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11" name="Picture 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12100" y="3949700"/>
            <a:ext cx="1155700" cy="77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12" name="Picture 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12100" y="4864100"/>
            <a:ext cx="1155700" cy="77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13" name="Picture 2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12100" y="5778500"/>
            <a:ext cx="1155700" cy="77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5892</TotalTime>
  <Words>3899</Words>
  <Application>Microsoft Macintosh PowerPoint</Application>
  <PresentationFormat>On-screen Show (4:3)</PresentationFormat>
  <Paragraphs>360</Paragraphs>
  <Slides>73</Slides>
  <Notes>21</Notes>
  <HiddenSlides>0</HiddenSlides>
  <MMClips>0</MMClips>
  <ScaleCrop>false</ScaleCrop>
  <HeadingPairs>
    <vt:vector size="8" baseType="variant">
      <vt:variant>
        <vt:lpstr>Fonts Used</vt:lpstr>
      </vt:variant>
      <vt:variant>
        <vt:i4>17</vt:i4>
      </vt:variant>
      <vt:variant>
        <vt:lpstr>Theme</vt:lpstr>
      </vt:variant>
      <vt:variant>
        <vt:i4>7</vt:i4>
      </vt:variant>
      <vt:variant>
        <vt:lpstr>Embedded OLE Servers</vt:lpstr>
      </vt:variant>
      <vt:variant>
        <vt:i4>1</vt:i4>
      </vt:variant>
      <vt:variant>
        <vt:lpstr>Slide Titles</vt:lpstr>
      </vt:variant>
      <vt:variant>
        <vt:i4>73</vt:i4>
      </vt:variant>
    </vt:vector>
  </HeadingPairs>
  <TitlesOfParts>
    <vt:vector size="98" baseType="lpstr">
      <vt:lpstr>Artistik</vt:lpstr>
      <vt:lpstr>ＭＳ Ｐゴシック</vt:lpstr>
      <vt:lpstr>SimSun</vt:lpstr>
      <vt:lpstr>Tiffany-u-Heavy</vt:lpstr>
      <vt:lpstr>Arial</vt:lpstr>
      <vt:lpstr>Arial Black</vt:lpstr>
      <vt:lpstr>Arial Narrow</vt:lpstr>
      <vt:lpstr>Geneva</vt:lpstr>
      <vt:lpstr>Helvetica</vt:lpstr>
      <vt:lpstr>Impact</vt:lpstr>
      <vt:lpstr>Ravie</vt:lpstr>
      <vt:lpstr>Symbol</vt:lpstr>
      <vt:lpstr>Times</vt:lpstr>
      <vt:lpstr>Times New Roman</vt:lpstr>
      <vt:lpstr>Times-Bold</vt:lpstr>
      <vt:lpstr>Times-Roman</vt:lpstr>
      <vt:lpstr>Wingdings</vt:lpstr>
      <vt:lpstr>Default Design</vt:lpstr>
      <vt:lpstr>Lock And Key</vt:lpstr>
      <vt:lpstr>Topo</vt:lpstr>
      <vt:lpstr>Pulse</vt:lpstr>
      <vt:lpstr>MEADOW</vt:lpstr>
      <vt:lpstr>Orbit</vt:lpstr>
      <vt:lpstr>8_Default Design</vt:lpstr>
      <vt:lpstr>Document</vt:lpstr>
      <vt:lpstr>Egypt</vt:lpstr>
      <vt:lpstr>Chúng ta đang đi đâu?</vt:lpstr>
      <vt:lpstr>Bản đồ Ai cập :  Thượng và Hạ </vt:lpstr>
      <vt:lpstr>Lịch sử Ai cập</vt:lpstr>
      <vt:lpstr>PowerPoint Presentation</vt:lpstr>
      <vt:lpstr>Trung Vương quốc</vt:lpstr>
      <vt:lpstr>Thành lập Israel</vt:lpstr>
      <vt:lpstr>Người Ai cập  coi thường chiên và người chăn.</vt:lpstr>
      <vt:lpstr>Những con bò mập và ốm</vt:lpstr>
      <vt:lpstr>Nạn Đói</vt:lpstr>
      <vt:lpstr>Người Châu Á tại Ai cập</vt:lpstr>
      <vt:lpstr>Dân Canaan tại Ai cập</vt:lpstr>
      <vt:lpstr>Các Pharaôn thời Tân Vương quốc</vt:lpstr>
      <vt:lpstr>Các Pharaôn thời Tân Vương quốc</vt:lpstr>
      <vt:lpstr>Amenhotep I</vt:lpstr>
      <vt:lpstr>Josephus nói về Tuthmosis I (?) </vt:lpstr>
      <vt:lpstr>Dân Y-sơ-ra-ên bị  lao động khổ sở</vt:lpstr>
      <vt:lpstr>Những Kim Tự Tháp  Bằng Gạch Bùn</vt:lpstr>
      <vt:lpstr>Cận cảnh</vt:lpstr>
      <vt:lpstr>Môise Trở về từ Nơi Lưu vong</vt:lpstr>
      <vt:lpstr>Amenhotep II</vt:lpstr>
      <vt:lpstr>Vai trò của Ai cập trong việc tạo nên  Môi-se &amp; Luật pháp của Y-sơ-ra-ên  </vt:lpstr>
      <vt:lpstr>Lý lịch trích ngang của Môi-se</vt:lpstr>
      <vt:lpstr>Môi-se bỏ trốn khỏi Ai cập trong  40 năm sau khi ông được sinh ra vào năm 1525 T.C. </vt:lpstr>
      <vt:lpstr>10 TAI VẠ</vt:lpstr>
      <vt:lpstr>Nguyên do của các Tai vạ:</vt:lpstr>
      <vt:lpstr>Nhắc lại các Tai vạ…</vt:lpstr>
      <vt:lpstr>Nhắc lại các Tai vạ</vt:lpstr>
      <vt:lpstr>Các Tai vạ và Các thần của Ai cập</vt:lpstr>
      <vt:lpstr>Các Tai vạ và Các thần của Ai cập</vt:lpstr>
      <vt:lpstr>CUỘC ĐỜI MÔI SE</vt:lpstr>
      <vt:lpstr>PowerPoint Presentation</vt:lpstr>
      <vt:lpstr>PowerPoint Presentation</vt:lpstr>
      <vt:lpstr>Núi Sinai</vt:lpstr>
      <vt:lpstr>PowerPoint Presentation</vt:lpstr>
      <vt:lpstr>PowerPoint Presentation</vt:lpstr>
      <vt:lpstr>PowerPoint Presentation</vt:lpstr>
      <vt:lpstr>PowerPoint Presentation</vt:lpstr>
      <vt:lpstr>PowerPoint Presentation</vt:lpstr>
      <vt:lpstr>Đền thờ của Nữ vương Hatshepsut tại Luxor</vt:lpstr>
      <vt:lpstr>PowerPoint Presentation</vt:lpstr>
      <vt:lpstr>Việc Xuất Ai cập cũng khởi sự  lịch Do thái</vt:lpstr>
      <vt:lpstr>PowerPoint Presentation</vt:lpstr>
      <vt:lpstr>Bức tranh vẽ Giô-sép, Mari và Chúa Jesus trong một nhà thờ Ai cập.</vt:lpstr>
      <vt:lpstr>PowerPoint Presentation</vt:lpstr>
      <vt:lpstr>PowerPoint Presentation</vt:lpstr>
      <vt:lpstr>PowerPoint Presentation</vt:lpstr>
      <vt:lpstr>Thần của dân ngoại cũng giống như con người:</vt:lpstr>
      <vt:lpstr>Được mô tả như Người - Thú</vt:lpstr>
      <vt:lpstr>Tảng đá Rosetta</vt:lpstr>
      <vt:lpstr>Chữ tượng hình </vt:lpstr>
      <vt:lpstr>Những Kiểu tượng hình</vt:lpstr>
      <vt:lpstr>Cách giải mã chữ Tượng Hình</vt:lpstr>
      <vt:lpstr>Chữ tượng hình và  chữ thảo tương đương</vt:lpstr>
      <vt:lpstr>PowerPoint Presentation</vt:lpstr>
      <vt:lpstr>Lời khôn ngoan  của Thanh niên</vt:lpstr>
      <vt:lpstr>Thơ tình</vt:lpstr>
      <vt:lpstr>Đố thơ tình yêu</vt:lpstr>
      <vt:lpstr>Bia đá Merneptah </vt:lpstr>
      <vt:lpstr>Bức Bích họa Beni Hasan</vt:lpstr>
      <vt:lpstr>Những bức thư Amarna</vt:lpstr>
      <vt:lpstr>Những bức thư Amarna</vt:lpstr>
      <vt:lpstr>Các vị thần Ai cập đi trên thuyền</vt:lpstr>
      <vt:lpstr>Kim tự tháp Cheops và Chefren</vt:lpstr>
      <vt:lpstr>Trò chuyện với kim tự tháp   (thơ Huy Cận)</vt:lpstr>
      <vt:lpstr>PowerPoint Presentation</vt:lpstr>
      <vt:lpstr>PowerPoint Presentation</vt:lpstr>
      <vt:lpstr>Một Bàn cờ cổ của người Ai cập  Senet  Copyright 1998, Jim Loy </vt:lpstr>
      <vt:lpstr>Papyrus là một trong những phát minh  của người Ai cập.</vt:lpstr>
      <vt:lpstr>Bạn học được bài học gì từ người Ai cập?</vt:lpstr>
      <vt:lpstr>Lý Thuyết về đường Xuất Ai cập</vt:lpstr>
      <vt:lpstr>Black</vt:lpstr>
      <vt:lpstr>Bối cảnh thời Cựu Ước—BibleStudyDownloads.org</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JWLim</dc:creator>
  <cp:lastModifiedBy>Rick Griffith</cp:lastModifiedBy>
  <cp:revision>240</cp:revision>
  <dcterms:created xsi:type="dcterms:W3CDTF">2009-09-23T03:12:40Z</dcterms:created>
  <dcterms:modified xsi:type="dcterms:W3CDTF">2018-09-24T06:06:31Z</dcterms:modified>
</cp:coreProperties>
</file>