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  <p:sldMasterId id="2147483864" r:id="rId17"/>
    <p:sldMasterId id="2147483876" r:id="rId18"/>
  </p:sldMasterIdLst>
  <p:notesMasterIdLst>
    <p:notesMasterId r:id="rId52"/>
  </p:notesMasterIdLst>
  <p:sldIdLst>
    <p:sldId id="256" r:id="rId19"/>
    <p:sldId id="257" r:id="rId20"/>
    <p:sldId id="318" r:id="rId21"/>
    <p:sldId id="290" r:id="rId22"/>
    <p:sldId id="289" r:id="rId23"/>
    <p:sldId id="291" r:id="rId24"/>
    <p:sldId id="292" r:id="rId25"/>
    <p:sldId id="293" r:id="rId26"/>
    <p:sldId id="294" r:id="rId27"/>
    <p:sldId id="265" r:id="rId28"/>
    <p:sldId id="295" r:id="rId29"/>
    <p:sldId id="296" r:id="rId30"/>
    <p:sldId id="319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50" Type="http://schemas.openxmlformats.org/officeDocument/2006/relationships/slide" Target="slides/slide32.xml"/><Relationship Id="rId51" Type="http://schemas.openxmlformats.org/officeDocument/2006/relationships/slide" Target="slides/slide33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slide" Target="slides/slide26.xml"/><Relationship Id="rId45" Type="http://schemas.openxmlformats.org/officeDocument/2006/relationships/slide" Target="slides/slide27.xml"/><Relationship Id="rId46" Type="http://schemas.openxmlformats.org/officeDocument/2006/relationships/slide" Target="slides/slide28.xml"/><Relationship Id="rId47" Type="http://schemas.openxmlformats.org/officeDocument/2006/relationships/slide" Target="slides/slide29.xml"/><Relationship Id="rId48" Type="http://schemas.openxmlformats.org/officeDocument/2006/relationships/slide" Target="slides/slide30.xml"/><Relationship Id="rId49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7B500-4134-4293-AD18-D19003A9C11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B9875-9909-4C67-A0A9-FD29DBB00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B0CDC99-6466-1443-AD30-AF2A8D7EFD98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3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26F2939-F990-0D45-AEB6-51F2097391A8}" type="slidenum">
              <a:rPr lang="en-US" sz="1200">
                <a:solidFill>
                  <a:prstClr val="black"/>
                </a:solidFill>
              </a:rPr>
              <a:pPr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A440DD5-48F4-D64F-B78E-56804340EFC9}" type="slidenum">
              <a:rPr lang="en-US" sz="1200">
                <a:solidFill>
                  <a:prstClr val="black"/>
                </a:solidFill>
              </a:rPr>
              <a:pPr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4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E8BAFD0-7BEF-2749-B895-B57D18598145}" type="slidenum">
              <a:rPr lang="en-US" sz="1200">
                <a:solidFill>
                  <a:prstClr val="black"/>
                </a:solidFill>
              </a:rPr>
              <a:pPr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00BAAC4-9F18-1649-83E4-07A36F7DA73C}" type="slidenum">
              <a:rPr lang="en-US" sz="1200">
                <a:solidFill>
                  <a:prstClr val="black"/>
                </a:solidFill>
              </a:rPr>
              <a:pPr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10EA241-D8C8-B047-BC2C-5710B8A86C74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F23F4E5-C679-C545-84BA-B831F573372E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4F3401F-AB51-394B-9E58-D1591CB69320}" type="slidenum">
              <a:rPr lang="en-US" sz="1200">
                <a:solidFill>
                  <a:prstClr val="black"/>
                </a:solidFill>
              </a:rPr>
              <a:pPr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142084A-9A11-AF4C-9B8E-75E1E9E25572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57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A7F71D3-4219-A24A-93C8-59E07B337834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59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EE29DF7-BD39-D14F-B8B6-D901E5F610A6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61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F3A7C0A-0286-6048-BF96-3604DA191BA0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531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531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E3A57DC-46CA-7A40-BAFA-715A96F981B2}" type="slidenum">
              <a:rPr lang="en-US" sz="1200">
                <a:solidFill>
                  <a:prstClr val="black"/>
                </a:solidFill>
              </a:rPr>
              <a:pPr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2FA1D1F-DB4F-0146-9B0D-B587AFBF8B93}" type="slidenum">
              <a:rPr lang="en-US" sz="1200">
                <a:solidFill>
                  <a:prstClr val="black"/>
                </a:solidFill>
              </a:rPr>
              <a:pPr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586898A-D1D3-474F-9901-E707AB46CEA2}" type="slidenum">
              <a:rPr lang="en-US" sz="1200">
                <a:solidFill>
                  <a:prstClr val="black"/>
                </a:solidFill>
              </a:rPr>
              <a:pPr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03F9194-EB3D-FD44-92C3-D362BA3BF8BB}" type="slidenum">
              <a:rPr lang="en-US" sz="120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69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9C6081A-C712-7745-A4F3-A8B5A0B79C5F}" type="slidenum">
              <a:rPr lang="en-US" sz="1200">
                <a:solidFill>
                  <a:prstClr val="black"/>
                </a:solidFill>
              </a:rPr>
              <a:pPr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88B647E-3B42-D044-B495-E3AFBCEB0965}" type="slidenum">
              <a:rPr lang="en-US" sz="1200">
                <a:solidFill>
                  <a:prstClr val="black"/>
                </a:solidFill>
              </a:rPr>
              <a:pPr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07FB97C-7707-5D4D-B777-7FF29DCB2988}" type="slidenum">
              <a:rPr lang="en-US" sz="1200">
                <a:solidFill>
                  <a:prstClr val="black"/>
                </a:solidFill>
              </a:rPr>
              <a:pPr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84B156B-6616-474E-AA14-0BDFFB815313}" type="slidenum">
              <a:rPr lang="en-US" sz="1200">
                <a:solidFill>
                  <a:prstClr val="black"/>
                </a:solidFill>
              </a:rPr>
              <a:pPr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3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87A48A9-D070-FF43-88A4-E2917C32A7D1}" type="slidenum">
              <a:rPr lang="en-US" sz="1200">
                <a:solidFill>
                  <a:prstClr val="black"/>
                </a:solidFill>
              </a:rPr>
              <a:pPr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57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518C9EC-4101-2740-8428-1C3D98B2DA01}" type="slidenum">
              <a:rPr lang="en-US" sz="1200">
                <a:solidFill>
                  <a:prstClr val="black"/>
                </a:solidFill>
              </a:rPr>
              <a:pPr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7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BC0286A-62E8-A94E-BA60-8EE160939E7D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D3864FD-E6E2-5542-A787-3BA5723A427E}" type="slidenum">
              <a:rPr lang="en-US" sz="1200">
                <a:solidFill>
                  <a:prstClr val="black"/>
                </a:solidFill>
              </a:rPr>
              <a:pPr/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8982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982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39B43C3-C679-1440-9C4D-F8EFA52674BA}" type="slidenum">
              <a:rPr lang="en-US" sz="1200">
                <a:solidFill>
                  <a:prstClr val="black"/>
                </a:solidFill>
              </a:rPr>
              <a:pPr/>
              <a:t>32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1043365-5D62-AE4F-AF8A-BEFE6AD3A48A}" type="slidenum">
              <a:rPr lang="en-US" sz="1200">
                <a:solidFill>
                  <a:prstClr val="black"/>
                </a:solidFill>
              </a:rPr>
              <a:pPr/>
              <a:t>33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6AAAFA0-2159-6E4E-A091-BA8BC66F261A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21ABE7F-7D4A-B246-950A-DF1D07BE7FF5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8C01E46-6623-C747-861B-D467DAC2B83A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615F65A-7887-774F-8768-052EDD6BE914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42CE1B9-8A3A-AC4D-AD11-F67E2B53D893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C3D2D82-990A-F740-A8F9-ADBD90424E8E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6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8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CC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CC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CC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CC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843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9146-2D9F-FE47-9250-FB4CD9198C7D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04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0309D-80F3-B64F-BA97-BB0F7593B9E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906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6A1AD-B1DD-6845-9970-FF1F07293EC3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320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C798-2D59-6B46-AB89-E3586C454744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103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A96CA-3D1E-0343-907D-037F71F90FFB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253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E0A15-998F-0449-B44D-31D4BE797B88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680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DDB4C-49B6-5B43-8A7A-F0084B24DCC2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128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5111D-ADD1-AA4B-948B-4FD29C4BBF61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211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AA28B-7ED5-2647-A6D8-48D3E40A0F93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017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67E94-B8DF-1047-BA53-422B3AD38FA3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83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F755-FC40-4945-ADE4-4B810563BC0E}" type="slidenum">
              <a:rPr lang="en-US">
                <a:solidFill>
                  <a:srgbClr val="FFFF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4213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3716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03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0668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anchor="b"/>
          <a:lstStyle>
            <a:lvl1pPr marL="0" indent="0" algn="ctr">
              <a:buFontTx/>
              <a:buNone/>
              <a:defRPr sz="2800" i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00D6EA-3855-974F-AC08-EA8837525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507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E9343-9F72-F140-AE59-65FE4C5CC1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116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E6AB-1F31-3849-B7B1-09170C6EF1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863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7FBD-CB82-2640-9350-AFA1130B1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257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94E4F-D7FC-FD44-8A87-02A524DE7C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6377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530AD-29C9-7F41-B7A0-DF22674913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689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A600-9AF0-B244-B411-F873CC644F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802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E3375-9C65-0041-88DD-40CD4D1AD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377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A9CD-65B4-3344-871C-0ABA2CC964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58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2F131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2F131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2F1311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-5"/>
              <a:ext cx="816" cy="3980"/>
              <a:chOff x="4944" y="-5"/>
              <a:chExt cx="816" cy="3980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-5"/>
                <a:ext cx="480" cy="1436"/>
                <a:chOff x="5280" y="-5"/>
                <a:chExt cx="480" cy="1436"/>
              </a:xfrm>
            </p:grpSpPr>
            <p:grpSp>
              <p:nvGrpSpPr>
                <p:cNvPr id="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4"/>
                  <a:ext cx="177" cy="176"/>
                  <a:chOff x="1682" y="330"/>
                  <a:chExt cx="1720" cy="2560"/>
                </a:xfrm>
              </p:grpSpPr>
              <p:grpSp>
                <p:nvGrpSpPr>
                  <p:cNvPr id="2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82" y="330"/>
                    <a:ext cx="1720" cy="2560"/>
                    <a:chOff x="1682" y="330"/>
                    <a:chExt cx="172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82" y="337"/>
                      <a:ext cx="1234" cy="2560"/>
                    </a:xfrm>
                    <a:custGeom>
                      <a:avLst/>
                      <a:gdLst>
                        <a:gd name="T0" fmla="*/ 341 w 1231"/>
                        <a:gd name="T1" fmla="*/ 283 h 2560"/>
                        <a:gd name="T2" fmla="*/ 419 w 1231"/>
                        <a:gd name="T3" fmla="*/ 115 h 2560"/>
                        <a:gd name="T4" fmla="*/ 587 w 1231"/>
                        <a:gd name="T5" fmla="*/ 7 h 2560"/>
                        <a:gd name="T6" fmla="*/ 903 w 1231"/>
                        <a:gd name="T7" fmla="*/ 61 h 2560"/>
                        <a:gd name="T8" fmla="*/ 1063 w 1231"/>
                        <a:gd name="T9" fmla="*/ 349 h 2560"/>
                        <a:gd name="T10" fmla="*/ 987 w 1231"/>
                        <a:gd name="T11" fmla="*/ 769 h 2560"/>
                        <a:gd name="T12" fmla="*/ 951 w 1231"/>
                        <a:gd name="T13" fmla="*/ 943 h 2560"/>
                        <a:gd name="T14" fmla="*/ 1117 w 1231"/>
                        <a:gd name="T15" fmla="*/ 1075 h 2560"/>
                        <a:gd name="T16" fmla="*/ 1243 w 1231"/>
                        <a:gd name="T17" fmla="*/ 1525 h 2560"/>
                        <a:gd name="T18" fmla="*/ 1135 w 1231"/>
                        <a:gd name="T19" fmla="*/ 1969 h 2560"/>
                        <a:gd name="T20" fmla="*/ 915 w 1231"/>
                        <a:gd name="T21" fmla="*/ 2077 h 2560"/>
                        <a:gd name="T22" fmla="*/ 729 w 1231"/>
                        <a:gd name="T23" fmla="*/ 2059 h 2560"/>
                        <a:gd name="T24" fmla="*/ 663 w 1231"/>
                        <a:gd name="T25" fmla="*/ 2251 h 2560"/>
                        <a:gd name="T26" fmla="*/ 533 w 1231"/>
                        <a:gd name="T27" fmla="*/ 2527 h 2560"/>
                        <a:gd name="T28" fmla="*/ 215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3 w 1231"/>
                        <a:gd name="T37" fmla="*/ 1513 h 2560"/>
                        <a:gd name="T38" fmla="*/ 221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3 w 1231"/>
                        <a:gd name="T45" fmla="*/ 2431 h 2560"/>
                        <a:gd name="T46" fmla="*/ 599 w 1231"/>
                        <a:gd name="T47" fmla="*/ 2227 h 2560"/>
                        <a:gd name="T48" fmla="*/ 581 w 1231"/>
                        <a:gd name="T49" fmla="*/ 1807 h 2560"/>
                        <a:gd name="T50" fmla="*/ 497 w 1231"/>
                        <a:gd name="T51" fmla="*/ 1531 h 2560"/>
                        <a:gd name="T52" fmla="*/ 539 w 1231"/>
                        <a:gd name="T53" fmla="*/ 1459 h 2560"/>
                        <a:gd name="T54" fmla="*/ 633 w 1231"/>
                        <a:gd name="T55" fmla="*/ 1633 h 2560"/>
                        <a:gd name="T56" fmla="*/ 729 w 1231"/>
                        <a:gd name="T57" fmla="*/ 1933 h 2560"/>
                        <a:gd name="T58" fmla="*/ 975 w 1231"/>
                        <a:gd name="T59" fmla="*/ 1963 h 2560"/>
                        <a:gd name="T60" fmla="*/ 1147 w 1231"/>
                        <a:gd name="T61" fmla="*/ 1687 h 2560"/>
                        <a:gd name="T62" fmla="*/ 1129 w 1231"/>
                        <a:gd name="T63" fmla="*/ 1273 h 2560"/>
                        <a:gd name="T64" fmla="*/ 891 w 1231"/>
                        <a:gd name="T65" fmla="*/ 1057 h 2560"/>
                        <a:gd name="T66" fmla="*/ 687 w 1231"/>
                        <a:gd name="T67" fmla="*/ 1129 h 2560"/>
                        <a:gd name="T68" fmla="*/ 581 w 1231"/>
                        <a:gd name="T69" fmla="*/ 1117 h 2560"/>
                        <a:gd name="T70" fmla="*/ 627 w 1231"/>
                        <a:gd name="T71" fmla="*/ 1033 h 2560"/>
                        <a:gd name="T72" fmla="*/ 819 w 1231"/>
                        <a:gd name="T73" fmla="*/ 937 h 2560"/>
                        <a:gd name="T74" fmla="*/ 957 w 1231"/>
                        <a:gd name="T75" fmla="*/ 613 h 2560"/>
                        <a:gd name="T76" fmla="*/ 891 w 1231"/>
                        <a:gd name="T77" fmla="*/ 175 h 2560"/>
                        <a:gd name="T78" fmla="*/ 627 w 1231"/>
                        <a:gd name="T79" fmla="*/ 103 h 2560"/>
                        <a:gd name="T80" fmla="*/ 395 w 1231"/>
                        <a:gd name="T81" fmla="*/ 355 h 2560"/>
                        <a:gd name="T82" fmla="*/ 407 w 1231"/>
                        <a:gd name="T83" fmla="*/ 763 h 2560"/>
                        <a:gd name="T84" fmla="*/ 347 w 1231"/>
                        <a:gd name="T85" fmla="*/ 949 h 2560"/>
                        <a:gd name="T86" fmla="*/ 293 w 1231"/>
                        <a:gd name="T87" fmla="*/ 685 h 2560"/>
                        <a:gd name="T88" fmla="*/ 311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2F1311"/>
                        </a:solidFill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87" y="337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2 h 2071"/>
                        <a:gd name="T2" fmla="*/ 797 w 865"/>
                        <a:gd name="T3" fmla="*/ 346 h 2071"/>
                        <a:gd name="T4" fmla="*/ 863 w 865"/>
                        <a:gd name="T5" fmla="*/ 202 h 2071"/>
                        <a:gd name="T6" fmla="*/ 809 w 865"/>
                        <a:gd name="T7" fmla="*/ 214 h 2071"/>
                        <a:gd name="T8" fmla="*/ 749 w 865"/>
                        <a:gd name="T9" fmla="*/ 214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2 h 2071"/>
                        <a:gd name="T22" fmla="*/ 119 w 865"/>
                        <a:gd name="T23" fmla="*/ 400 h 2071"/>
                        <a:gd name="T24" fmla="*/ 131 w 865"/>
                        <a:gd name="T25" fmla="*/ 582 h 2071"/>
                        <a:gd name="T26" fmla="*/ 173 w 865"/>
                        <a:gd name="T27" fmla="*/ 774 h 2071"/>
                        <a:gd name="T28" fmla="*/ 197 w 865"/>
                        <a:gd name="T29" fmla="*/ 872 h 2071"/>
                        <a:gd name="T30" fmla="*/ 167 w 865"/>
                        <a:gd name="T31" fmla="*/ 974 h 2071"/>
                        <a:gd name="T32" fmla="*/ 65 w 865"/>
                        <a:gd name="T33" fmla="*/ 1112 h 2071"/>
                        <a:gd name="T34" fmla="*/ 17 w 865"/>
                        <a:gd name="T35" fmla="*/ 1282 h 2071"/>
                        <a:gd name="T36" fmla="*/ 5 w 865"/>
                        <a:gd name="T37" fmla="*/ 1534 h 2071"/>
                        <a:gd name="T38" fmla="*/ 47 w 865"/>
                        <a:gd name="T39" fmla="*/ 1728 h 2071"/>
                        <a:gd name="T40" fmla="*/ 131 w 865"/>
                        <a:gd name="T41" fmla="*/ 1878 h 2071"/>
                        <a:gd name="T42" fmla="*/ 299 w 865"/>
                        <a:gd name="T43" fmla="*/ 1964 h 2071"/>
                        <a:gd name="T44" fmla="*/ 425 w 865"/>
                        <a:gd name="T45" fmla="*/ 1958 h 2071"/>
                        <a:gd name="T46" fmla="*/ 467 w 865"/>
                        <a:gd name="T47" fmla="*/ 1970 h 2071"/>
                        <a:gd name="T48" fmla="*/ 497 w 865"/>
                        <a:gd name="T49" fmla="*/ 2042 h 2071"/>
                        <a:gd name="T50" fmla="*/ 497 w 865"/>
                        <a:gd name="T51" fmla="*/ 1940 h 2071"/>
                        <a:gd name="T52" fmla="*/ 557 w 865"/>
                        <a:gd name="T53" fmla="*/ 1758 h 2071"/>
                        <a:gd name="T54" fmla="*/ 617 w 865"/>
                        <a:gd name="T55" fmla="*/ 1638 h 2071"/>
                        <a:gd name="T56" fmla="*/ 581 w 865"/>
                        <a:gd name="T57" fmla="*/ 1680 h 2071"/>
                        <a:gd name="T58" fmla="*/ 515 w 865"/>
                        <a:gd name="T59" fmla="*/ 1800 h 2071"/>
                        <a:gd name="T60" fmla="*/ 407 w 865"/>
                        <a:gd name="T61" fmla="*/ 1883 h 2071"/>
                        <a:gd name="T62" fmla="*/ 269 w 865"/>
                        <a:gd name="T63" fmla="*/ 1878 h 2071"/>
                        <a:gd name="T64" fmla="*/ 179 w 865"/>
                        <a:gd name="T65" fmla="*/ 1794 h 2071"/>
                        <a:gd name="T66" fmla="*/ 113 w 865"/>
                        <a:gd name="T67" fmla="*/ 1620 h 2071"/>
                        <a:gd name="T68" fmla="*/ 107 w 865"/>
                        <a:gd name="T69" fmla="*/ 1378 h 2071"/>
                        <a:gd name="T70" fmla="*/ 137 w 865"/>
                        <a:gd name="T71" fmla="*/ 1178 h 2071"/>
                        <a:gd name="T72" fmla="*/ 203 w 865"/>
                        <a:gd name="T73" fmla="*/ 1058 h 2071"/>
                        <a:gd name="T74" fmla="*/ 323 w 865"/>
                        <a:gd name="T75" fmla="*/ 1010 h 2071"/>
                        <a:gd name="T76" fmla="*/ 509 w 865"/>
                        <a:gd name="T77" fmla="*/ 1064 h 2071"/>
                        <a:gd name="T78" fmla="*/ 611 w 865"/>
                        <a:gd name="T79" fmla="*/ 1112 h 2071"/>
                        <a:gd name="T80" fmla="*/ 665 w 865"/>
                        <a:gd name="T81" fmla="*/ 1088 h 2071"/>
                        <a:gd name="T82" fmla="*/ 659 w 865"/>
                        <a:gd name="T83" fmla="*/ 1034 h 2071"/>
                        <a:gd name="T84" fmla="*/ 611 w 865"/>
                        <a:gd name="T85" fmla="*/ 992 h 2071"/>
                        <a:gd name="T86" fmla="*/ 497 w 865"/>
                        <a:gd name="T87" fmla="*/ 968 h 2071"/>
                        <a:gd name="T88" fmla="*/ 323 w 865"/>
                        <a:gd name="T89" fmla="*/ 884 h 2071"/>
                        <a:gd name="T90" fmla="*/ 233 w 865"/>
                        <a:gd name="T91" fmla="*/ 672 h 2071"/>
                        <a:gd name="T92" fmla="*/ 209 w 865"/>
                        <a:gd name="T93" fmla="*/ 412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6 h 2071"/>
                        <a:gd name="T102" fmla="*/ 737 w 865"/>
                        <a:gd name="T103" fmla="*/ 424 h 2071"/>
                        <a:gd name="T104" fmla="*/ 773 w 865"/>
                        <a:gd name="T105" fmla="*/ 594 h 2071"/>
                        <a:gd name="T106" fmla="*/ 809 w 865"/>
                        <a:gd name="T107" fmla="*/ 576 h 2071"/>
                        <a:gd name="T108" fmla="*/ 785 w 865"/>
                        <a:gd name="T109" fmla="*/ 52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2F1311"/>
                        </a:solidFill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87" y="1385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68" y="701"/>
                    <a:ext cx="262" cy="524"/>
                  </a:xfrm>
                  <a:custGeom>
                    <a:avLst/>
                    <a:gdLst>
                      <a:gd name="T0" fmla="*/ 3 w 266"/>
                      <a:gd name="T1" fmla="*/ 495 h 521"/>
                      <a:gd name="T2" fmla="*/ 27 w 266"/>
                      <a:gd name="T3" fmla="*/ 281 h 521"/>
                      <a:gd name="T4" fmla="*/ 103 w 266"/>
                      <a:gd name="T5" fmla="*/ 45 h 521"/>
                      <a:gd name="T6" fmla="*/ 171 w 266"/>
                      <a:gd name="T7" fmla="*/ 3 h 521"/>
                      <a:gd name="T8" fmla="*/ 223 w 266"/>
                      <a:gd name="T9" fmla="*/ 39 h 521"/>
                      <a:gd name="T10" fmla="*/ 245 w 266"/>
                      <a:gd name="T11" fmla="*/ 133 h 521"/>
                      <a:gd name="T12" fmla="*/ 195 w 266"/>
                      <a:gd name="T13" fmla="*/ 281 h 521"/>
                      <a:gd name="T14" fmla="*/ 98 w 266"/>
                      <a:gd name="T15" fmla="*/ 489 h 521"/>
                      <a:gd name="T16" fmla="*/ 41 w 266"/>
                      <a:gd name="T17" fmla="*/ 513 h 521"/>
                      <a:gd name="T18" fmla="*/ 3 w 266"/>
                      <a:gd name="T19" fmla="*/ 495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36" y="1603"/>
                    <a:ext cx="398" cy="349"/>
                  </a:xfrm>
                  <a:custGeom>
                    <a:avLst/>
                    <a:gdLst>
                      <a:gd name="T0" fmla="*/ 108 w 392"/>
                      <a:gd name="T1" fmla="*/ 223 h 340"/>
                      <a:gd name="T2" fmla="*/ 16 w 392"/>
                      <a:gd name="T3" fmla="*/ 95 h 340"/>
                      <a:gd name="T4" fmla="*/ 4 w 392"/>
                      <a:gd name="T5" fmla="*/ 49 h 340"/>
                      <a:gd name="T6" fmla="*/ 28 w 392"/>
                      <a:gd name="T7" fmla="*/ 3 h 340"/>
                      <a:gd name="T8" fmla="*/ 138 w 392"/>
                      <a:gd name="T9" fmla="*/ 31 h 340"/>
                      <a:gd name="T10" fmla="*/ 266 w 392"/>
                      <a:gd name="T11" fmla="*/ 83 h 340"/>
                      <a:gd name="T12" fmla="*/ 388 w 392"/>
                      <a:gd name="T13" fmla="*/ 176 h 340"/>
                      <a:gd name="T14" fmla="*/ 412 w 392"/>
                      <a:gd name="T15" fmla="*/ 303 h 340"/>
                      <a:gd name="T16" fmla="*/ 360 w 392"/>
                      <a:gd name="T17" fmla="*/ 370 h 340"/>
                      <a:gd name="T18" fmla="*/ 260 w 392"/>
                      <a:gd name="T19" fmla="*/ 350 h 340"/>
                      <a:gd name="T20" fmla="*/ 108 w 392"/>
                      <a:gd name="T21" fmla="*/ 223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45" y="1937"/>
                    <a:ext cx="146" cy="567"/>
                  </a:xfrm>
                  <a:custGeom>
                    <a:avLst/>
                    <a:gdLst>
                      <a:gd name="T0" fmla="*/ 15 w 151"/>
                      <a:gd name="T1" fmla="*/ 177 h 558"/>
                      <a:gd name="T2" fmla="*/ 38 w 151"/>
                      <a:gd name="T3" fmla="*/ 43 h 558"/>
                      <a:gd name="T4" fmla="*/ 58 w 151"/>
                      <a:gd name="T5" fmla="*/ 3 h 558"/>
                      <a:gd name="T6" fmla="*/ 95 w 151"/>
                      <a:gd name="T7" fmla="*/ 27 h 558"/>
                      <a:gd name="T8" fmla="*/ 121 w 151"/>
                      <a:gd name="T9" fmla="*/ 177 h 558"/>
                      <a:gd name="T10" fmla="*/ 126 w 151"/>
                      <a:gd name="T11" fmla="*/ 451 h 558"/>
                      <a:gd name="T12" fmla="*/ 84 w 151"/>
                      <a:gd name="T13" fmla="*/ 579 h 558"/>
                      <a:gd name="T14" fmla="*/ 20 w 151"/>
                      <a:gd name="T15" fmla="*/ 547 h 558"/>
                      <a:gd name="T16" fmla="*/ 0 w 151"/>
                      <a:gd name="T17" fmla="*/ 335 h 558"/>
                      <a:gd name="T18" fmla="*/ 15 w 151"/>
                      <a:gd name="T19" fmla="*/ 177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1" y="1603"/>
                    <a:ext cx="389" cy="247"/>
                  </a:xfrm>
                  <a:custGeom>
                    <a:avLst/>
                    <a:gdLst>
                      <a:gd name="T0" fmla="*/ 171 w 392"/>
                      <a:gd name="T1" fmla="*/ 57 h 253"/>
                      <a:gd name="T2" fmla="*/ 299 w 392"/>
                      <a:gd name="T3" fmla="*/ 19 h 253"/>
                      <a:gd name="T4" fmla="*/ 355 w 392"/>
                      <a:gd name="T5" fmla="*/ 7 h 253"/>
                      <a:gd name="T6" fmla="*/ 373 w 392"/>
                      <a:gd name="T7" fmla="*/ 57 h 253"/>
                      <a:gd name="T8" fmla="*/ 317 w 392"/>
                      <a:gd name="T9" fmla="*/ 121 h 253"/>
                      <a:gd name="T10" fmla="*/ 189 w 392"/>
                      <a:gd name="T11" fmla="*/ 203 h 253"/>
                      <a:gd name="T12" fmla="*/ 37 w 392"/>
                      <a:gd name="T13" fmla="*/ 224 h 253"/>
                      <a:gd name="T14" fmla="*/ 1 w 392"/>
                      <a:gd name="T15" fmla="*/ 171 h 253"/>
                      <a:gd name="T16" fmla="*/ 43 w 392"/>
                      <a:gd name="T17" fmla="*/ 103 h 253"/>
                      <a:gd name="T18" fmla="*/ 171 w 392"/>
                      <a:gd name="T19" fmla="*/ 57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85" y="890"/>
                    <a:ext cx="233" cy="378"/>
                  </a:xfrm>
                  <a:custGeom>
                    <a:avLst/>
                    <a:gdLst>
                      <a:gd name="T0" fmla="*/ 70 w 238"/>
                      <a:gd name="T1" fmla="*/ 249 h 386"/>
                      <a:gd name="T2" fmla="*/ 23 w 238"/>
                      <a:gd name="T3" fmla="*/ 176 h 386"/>
                      <a:gd name="T4" fmla="*/ 0 w 238"/>
                      <a:gd name="T5" fmla="*/ 88 h 386"/>
                      <a:gd name="T6" fmla="*/ 23 w 238"/>
                      <a:gd name="T7" fmla="*/ 12 h 386"/>
                      <a:gd name="T8" fmla="*/ 111 w 238"/>
                      <a:gd name="T9" fmla="*/ 24 h 386"/>
                      <a:gd name="T10" fmla="*/ 164 w 238"/>
                      <a:gd name="T11" fmla="*/ 120 h 386"/>
                      <a:gd name="T12" fmla="*/ 214 w 238"/>
                      <a:gd name="T13" fmla="*/ 282 h 386"/>
                      <a:gd name="T14" fmla="*/ 188 w 238"/>
                      <a:gd name="T15" fmla="*/ 347 h 386"/>
                      <a:gd name="T16" fmla="*/ 155 w 238"/>
                      <a:gd name="T17" fmla="*/ 326 h 386"/>
                      <a:gd name="T18" fmla="*/ 70 w 238"/>
                      <a:gd name="T19" fmla="*/ 24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2F1311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2F1311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2F1311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2F131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2F1311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7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842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42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37407-A5DD-0A43-B92F-1A292DCCD993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790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A6D42-4CDC-4B41-97FB-E98551EAC2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25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60927-B8F3-B24B-B203-83DE46A17B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565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6813" y="3886200"/>
            <a:ext cx="4267200" cy="2057400"/>
          </a:xfrm>
        </p:spPr>
        <p:txBody>
          <a:bodyPr/>
          <a:lstStyle>
            <a:lvl1pPr marL="0" indent="0" algn="ctr">
              <a:buFont typeface="Monotype Sorts" pitchFamily="-11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D6AB-9357-C642-8230-38501CC2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709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0515-767D-C348-BA34-D6F8ED5CC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187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5F8A-F1E2-B341-81C7-80A4E037C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711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6E975-A1F3-2B4A-8BEA-3683512BA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302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3BB7-41F8-A740-A710-D07EDAE86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862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E84C-3E79-9D44-A8B4-B5C47C3A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61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B764D-41E3-A146-9655-3552FE935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47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D7D6-4388-F04A-8882-6FF9D398D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89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89ADB-AAF4-AF4A-ADB9-F10788C8A67D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7681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7970-78D5-7F41-ACD0-CC7DF4CAB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86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2A1C-9931-1F48-B132-C8B83C6AF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097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DDDD8-563E-7D4A-BCD4-F81760497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13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6813" y="3886200"/>
            <a:ext cx="4267200" cy="2057400"/>
          </a:xfrm>
        </p:spPr>
        <p:txBody>
          <a:bodyPr/>
          <a:lstStyle>
            <a:lvl1pPr marL="0" indent="0" algn="ctr">
              <a:buFont typeface="Monotype Sorts" pitchFamily="-11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D6AB-9357-C642-8230-38501CC2B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709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0515-767D-C348-BA34-D6F8ED5CC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187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5F8A-F1E2-B341-81C7-80A4E037C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711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6E975-A1F3-2B4A-8BEA-3683512BA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302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83BB7-41F8-A740-A710-D07EDAE86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8625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E84C-3E79-9D44-A8B4-B5C47C3A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61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B764D-41E3-A146-9655-3552FE935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CC7D-8B45-BC4A-A778-688A8E97C42D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386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D7D6-4388-F04A-8882-6FF9D398D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895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7970-78D5-7F41-ACD0-CC7DF4CAB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086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2A1C-9931-1F48-B132-C8B83C6AF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097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DDDD8-563E-7D4A-BCD4-F81760497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136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495800"/>
            <a:ext cx="7772400" cy="1524000"/>
          </a:xfrm>
          <a:effectLst>
            <a:outerShdw blurRad="635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990600"/>
            <a:ext cx="2362200" cy="2438400"/>
          </a:xfrm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>
                <a:latin typeface="Curlz MT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7B3D-A8DB-DF41-B41C-265E612E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60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0D6A-0A5C-9D41-A7EB-A6781C69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11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A08CC-C9CC-294F-B92E-B597CB38D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062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7D74-72F2-D24F-A9C1-47CE2F240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601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325AC-50D8-A24C-843F-8341A32CD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41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71029-A006-0C46-9867-E8829943B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5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21CC7-C726-1345-B1D0-F43478AB9498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20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FD29-6197-AF43-AFFD-161900043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20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98547-4B6D-444A-ABDF-F2C36BB12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89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CCEE-7021-1446-ACED-B10E93D00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982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8C0AA-7E14-7040-98FA-DB52C53E6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655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B2A3F-EFD6-3342-A4C9-9075000F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65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198A-8176-094A-9658-E046E7D05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394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23F58-3DC1-9C42-BDC5-E4F3EDE201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293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E7C1-CAFB-7644-9692-6B9F398467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409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61005-4860-A547-98DB-FEB996ECB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2708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F0E1-BA00-144D-B6CB-DB75795AC1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01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A0C4D-065C-5849-A596-43CB4E8B52AB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0473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AAE0-7E3E-1D44-93FB-9422F3CCC6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4805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49553-52A8-AE47-99DC-ECB373C2E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533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37AD-6754-404E-BD5B-4AF5F4C93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9148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8C17D-6C9C-F145-9B6D-1593BA679D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5616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4290-FF92-FE45-ABDA-0124C3825B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1636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F5ABE-2299-774D-AD09-984ED7871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509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7467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E54F-D4AD-B941-85DA-3A52227CFA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064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A1AF-F281-CB4F-852C-CB895F59C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97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7A34-11F6-D149-943D-074A2FFEE5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297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2054-5454-8E4C-999E-B743AD8784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DEB2-56B9-6F41-924F-F2B9FD551ED4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9180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3181-0595-E842-88F0-ED42C11E0E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048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63C9-C099-2D48-99B3-3ACC74576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798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FFCF-2943-7F46-B994-8DE91385C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946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22224-AA1F-2243-956B-233B82002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198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6C7A7-CA2D-5D47-AFC3-2BE7D1926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436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C22E-D6A0-3F42-A68C-E7F2DBBA9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167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609600"/>
            <a:ext cx="18859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55054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C198-A5D7-AF4C-9A6B-05FD33A569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4547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19400" y="914400"/>
            <a:ext cx="5867400" cy="2514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45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0960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9D5B-64BA-8048-83FE-04ABC071BC81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451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78199-87BB-F345-9551-41B5B9C501AE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386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F9AF-1119-F54F-B41A-A13EB9BB585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84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997C9-7A19-B847-A47E-92AEEB6C0978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8886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8EE30-4315-574F-94D4-11BFA6CB6CD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1691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5B006-FB9C-A048-A3E9-46528F09F4B1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3013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FC09-D169-114D-B686-3B73FD72B20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309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A120-78B4-5F47-A589-9C4F70088193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984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AF30-6781-2344-A131-4064A912FFF7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053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68AC-29FC-7742-9C83-F83D36F90629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133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C9CB-0D47-1A41-BB1C-27B40BE9E6A6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442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8859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5054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0D0D-A0CD-AB41-B63C-6D53BE2E73C4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5375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7467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E54F-D4AD-B941-85DA-3A52227CFA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0649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A1AF-F281-CB4F-852C-CB895F59C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209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921B0-EE2D-954B-8E7E-6E17250A7B9B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5658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7A34-11F6-D149-943D-074A2FFEE5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297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2054-5454-8E4C-999E-B743AD8784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765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3181-0595-E842-88F0-ED42C11E0E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0481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263C9-C099-2D48-99B3-3ACC74576A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7981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FFCF-2943-7F46-B994-8DE91385C0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9463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22224-AA1F-2243-956B-233B820021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1981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6C7A7-CA2D-5D47-AFC3-2BE7D1926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436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1C22E-D6A0-3F42-A68C-E7F2DBBA9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167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2650" y="609600"/>
            <a:ext cx="18859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55054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C198-A5D7-AF4C-9A6B-05FD33A569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4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F4F0-CEDC-3641-AD90-6CDE00422EA8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35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D0C08-8819-8D4D-87A9-D196BB06F260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29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39D9F-64CB-524E-9B16-9AFB045632C5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2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531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1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6715B-7904-D34C-9E18-65AD45F828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32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8EEC-014B-D64B-AB34-43ABCA2BB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817E-E2C0-8248-AFFE-67BF09CFCE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96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7251-0F33-2142-85DF-DABD161375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69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7BA35-EF07-3645-AD01-F097E1375A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10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E5859-9630-C048-98E3-4F3781EE70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38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BC4E-60AB-9E4F-AB07-81E7A4FE0D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2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CA5BE-5669-7B4B-81B8-E4964FED6D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86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A72F-405F-C148-8D19-F2096C4E4B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6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C8851-B4EB-2F4D-845E-3D9A744E516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93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9F7E-48B3-6D4F-A58E-74372ED359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88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828800"/>
            <a:ext cx="7086600" cy="1828800"/>
          </a:xfrm>
          <a:effectLst>
            <a:outerShdw blurRad="63500" dist="25400" dir="5100098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4038600"/>
            <a:ext cx="6400800" cy="1752600"/>
          </a:xfrm>
          <a:effectLst>
            <a:outerShdw blurRad="45720" dist="12699" dir="5100221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6D4D-E813-4044-BC56-2DEA713A3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2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49036-7941-6945-9679-874F1FCE3C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57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A563-422F-9641-B039-B98F17FF34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2438400"/>
            <a:ext cx="35052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438400"/>
            <a:ext cx="35052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44E2-E2E1-074F-BCB4-F63BA5E451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07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7906-0FA8-634A-A545-C70D778DB4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60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F7FD-6539-8E48-8112-49BEFBD505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4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03B8-7E97-E44A-8900-3549AD8FF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94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F305E-609F-0B4C-BE3F-18D29B5E1B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52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CCE23-B087-DE47-AE47-EF57902D22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71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40DE3-CECA-FE46-84B1-DC2C131C93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40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219200"/>
            <a:ext cx="17907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219200"/>
            <a:ext cx="52197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C879-2C31-9F42-AF7E-B816DE0379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986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AA98BD-2615-C748-8AE0-8569A10A1B0A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62611"/>
      </p:ext>
    </p:extLst>
  </p:cSld>
  <p:clrMapOvr>
    <a:masterClrMapping/>
  </p:clrMapOvr>
  <p:transition xmlns:p14="http://schemas.microsoft.com/office/powerpoint/2010/main"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01FA38-7217-A147-B3C6-1A3236B70AF9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29872"/>
      </p:ext>
    </p:extLst>
  </p:cSld>
  <p:clrMapOvr>
    <a:masterClrMapping/>
  </p:clrMapOvr>
  <p:transition xmlns:p14="http://schemas.microsoft.com/office/powerpoint/2010/main"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DA54FB-AC68-3B4D-A96A-03DA1ADF6AF8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67878"/>
      </p:ext>
    </p:extLst>
  </p:cSld>
  <p:clrMapOvr>
    <a:masterClrMapping/>
  </p:clrMapOvr>
  <p:transition xmlns:p14="http://schemas.microsoft.com/office/powerpoint/2010/main"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D63D3A-0172-874B-8AB3-D0C6C20364F5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6040"/>
      </p:ext>
    </p:extLst>
  </p:cSld>
  <p:clrMapOvr>
    <a:masterClrMapping/>
  </p:clrMapOvr>
  <p:transition xmlns:p14="http://schemas.microsoft.com/office/powerpoint/2010/main"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979352-5240-6E45-B230-FBB7595CB1BD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03925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E03CA5-8C45-E746-9CF5-803193893011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31593"/>
      </p:ext>
    </p:extLst>
  </p:cSld>
  <p:clrMapOvr>
    <a:masterClrMapping/>
  </p:clrMapOvr>
  <p:transition xmlns:p14="http://schemas.microsoft.com/office/powerpoint/2010/main"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E52038-A710-D242-8C3C-F08774212288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9950"/>
      </p:ext>
    </p:extLst>
  </p:cSld>
  <p:clrMapOvr>
    <a:masterClrMapping/>
  </p:clrMapOvr>
  <p:transition xmlns:p14="http://schemas.microsoft.com/office/powerpoint/2010/main"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AF3B5E-B840-EB47-A7FA-438A8C2F8600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13662"/>
      </p:ext>
    </p:extLst>
  </p:cSld>
  <p:clrMapOvr>
    <a:masterClrMapping/>
  </p:clrMapOvr>
  <p:transition xmlns:p14="http://schemas.microsoft.com/office/powerpoint/2010/main"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B88BC4-6A29-6844-97F2-D054A09C8DD3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93449"/>
      </p:ext>
    </p:extLst>
  </p:cSld>
  <p:clrMapOvr>
    <a:masterClrMapping/>
  </p:clrMapOvr>
  <p:transition xmlns:p14="http://schemas.microsoft.com/office/powerpoint/2010/main"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B45A26-7B67-3B45-9143-447BBA40FDFA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41149"/>
      </p:ext>
    </p:extLst>
  </p:cSld>
  <p:clrMapOvr>
    <a:masterClrMapping/>
  </p:clrMapOvr>
  <p:transition xmlns:p14="http://schemas.microsoft.com/office/powerpoint/2010/main"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ED878C-A9BA-014C-95B9-18CE4C2BADCE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78708"/>
      </p:ext>
    </p:extLst>
  </p:cSld>
  <p:clrMapOvr>
    <a:masterClrMapping/>
  </p:clrMapOvr>
  <p:transition xmlns:p14="http://schemas.microsoft.com/office/powerpoint/2010/main"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AA98BD-2615-C748-8AE0-8569A10A1B0A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62611"/>
      </p:ext>
    </p:extLst>
  </p:cSld>
  <p:clrMapOvr>
    <a:masterClrMapping/>
  </p:clrMapOvr>
  <p:transition xmlns:p14="http://schemas.microsoft.com/office/powerpoint/2010/main"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01FA38-7217-A147-B3C6-1A3236B70AF9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29872"/>
      </p:ext>
    </p:extLst>
  </p:cSld>
  <p:clrMapOvr>
    <a:masterClrMapping/>
  </p:clrMapOvr>
  <p:transition xmlns:p14="http://schemas.microsoft.com/office/powerpoint/2010/main"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DA54FB-AC68-3B4D-A96A-03DA1ADF6AF8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67878"/>
      </p:ext>
    </p:extLst>
  </p:cSld>
  <p:clrMapOvr>
    <a:masterClrMapping/>
  </p:clrMapOvr>
  <p:transition xmlns:p14="http://schemas.microsoft.com/office/powerpoint/2010/main"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D63D3A-0172-874B-8AB3-D0C6C20364F5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6040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979352-5240-6E45-B230-FBB7595CB1BD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03925"/>
      </p:ext>
    </p:extLst>
  </p:cSld>
  <p:clrMapOvr>
    <a:masterClrMapping/>
  </p:clrMapOvr>
  <p:transition xmlns:p14="http://schemas.microsoft.com/office/powerpoint/2010/main"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E03CA5-8C45-E746-9CF5-803193893011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31593"/>
      </p:ext>
    </p:extLst>
  </p:cSld>
  <p:clrMapOvr>
    <a:masterClrMapping/>
  </p:clrMapOvr>
  <p:transition xmlns:p14="http://schemas.microsoft.com/office/powerpoint/2010/main"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E52038-A710-D242-8C3C-F08774212288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9950"/>
      </p:ext>
    </p:extLst>
  </p:cSld>
  <p:clrMapOvr>
    <a:masterClrMapping/>
  </p:clrMapOvr>
  <p:transition xmlns:p14="http://schemas.microsoft.com/office/powerpoint/2010/main"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AF3B5E-B840-EB47-A7FA-438A8C2F8600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13662"/>
      </p:ext>
    </p:extLst>
  </p:cSld>
  <p:clrMapOvr>
    <a:masterClrMapping/>
  </p:clrMapOvr>
  <p:transition xmlns:p14="http://schemas.microsoft.com/office/powerpoint/2010/main"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B88BC4-6A29-6844-97F2-D054A09C8DD3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93449"/>
      </p:ext>
    </p:extLst>
  </p:cSld>
  <p:clrMapOvr>
    <a:masterClrMapping/>
  </p:clrMapOvr>
  <p:transition xmlns:p14="http://schemas.microsoft.com/office/powerpoint/2010/main"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B45A26-7B67-3B45-9143-447BBA40FDFA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41149"/>
      </p:ext>
    </p:extLst>
  </p:cSld>
  <p:clrMapOvr>
    <a:masterClrMapping/>
  </p:clrMapOvr>
  <p:transition xmlns:p14="http://schemas.microsoft.com/office/powerpoint/2010/main"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ED878C-A9BA-014C-95B9-18CE4C2BADCE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78708"/>
      </p:ext>
    </p:extLst>
  </p:cSld>
  <p:clrMapOvr>
    <a:masterClrMapping/>
  </p:clrMapOvr>
  <p:transition xmlns:p14="http://schemas.microsoft.com/office/powerpoint/2010/main"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AA98BD-2615-C748-8AE0-8569A10A1B0A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62611"/>
      </p:ext>
    </p:extLst>
  </p:cSld>
  <p:clrMapOvr>
    <a:masterClrMapping/>
  </p:clrMapOvr>
  <p:transition xmlns:p14="http://schemas.microsoft.com/office/powerpoint/2010/main"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401FA38-7217-A147-B3C6-1A3236B70AF9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29872"/>
      </p:ext>
    </p:extLst>
  </p:cSld>
  <p:clrMapOvr>
    <a:masterClrMapping/>
  </p:clrMapOvr>
  <p:transition xmlns:p14="http://schemas.microsoft.com/office/powerpoint/2010/main"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DA54FB-AC68-3B4D-A96A-03DA1ADF6AF8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67878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D63D3A-0172-874B-8AB3-D0C6C20364F5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6040"/>
      </p:ext>
    </p:extLst>
  </p:cSld>
  <p:clrMapOvr>
    <a:masterClrMapping/>
  </p:clrMapOvr>
  <p:transition xmlns:p14="http://schemas.microsoft.com/office/powerpoint/2010/main"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6979352-5240-6E45-B230-FBB7595CB1BD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03925"/>
      </p:ext>
    </p:extLst>
  </p:cSld>
  <p:clrMapOvr>
    <a:masterClrMapping/>
  </p:clrMapOvr>
  <p:transition xmlns:p14="http://schemas.microsoft.com/office/powerpoint/2010/main"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E03CA5-8C45-E746-9CF5-803193893011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431593"/>
      </p:ext>
    </p:extLst>
  </p:cSld>
  <p:clrMapOvr>
    <a:masterClrMapping/>
  </p:clrMapOvr>
  <p:transition xmlns:p14="http://schemas.microsoft.com/office/powerpoint/2010/main"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E52038-A710-D242-8C3C-F08774212288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9950"/>
      </p:ext>
    </p:extLst>
  </p:cSld>
  <p:clrMapOvr>
    <a:masterClrMapping/>
  </p:clrMapOvr>
  <p:transition xmlns:p14="http://schemas.microsoft.com/office/powerpoint/2010/main"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AF3B5E-B840-EB47-A7FA-438A8C2F8600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13662"/>
      </p:ext>
    </p:extLst>
  </p:cSld>
  <p:clrMapOvr>
    <a:masterClrMapping/>
  </p:clrMapOvr>
  <p:transition xmlns:p14="http://schemas.microsoft.com/office/powerpoint/2010/main"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B88BC4-6A29-6844-97F2-D054A09C8DD3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93449"/>
      </p:ext>
    </p:extLst>
  </p:cSld>
  <p:clrMapOvr>
    <a:masterClrMapping/>
  </p:clrMapOvr>
  <p:transition xmlns:p14="http://schemas.microsoft.com/office/powerpoint/2010/main"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9B45A26-7B67-3B45-9143-447BBA40FDFA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41149"/>
      </p:ext>
    </p:extLst>
  </p:cSld>
  <p:clrMapOvr>
    <a:masterClrMapping/>
  </p:clrMapOvr>
  <p:transition xmlns:p14="http://schemas.microsoft.com/office/powerpoint/2010/main"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ED878C-A9BA-014C-95B9-18CE4C2BADCE}" type="slidenum"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78708"/>
      </p:ext>
    </p:extLst>
  </p:cSld>
  <p:clrMapOvr>
    <a:masterClrMapping/>
  </p:clrMapOvr>
  <p:transition xmlns:p14="http://schemas.microsoft.com/office/powerpoint/2010/main"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7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677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77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1C01-04EE-1F4E-9690-FD4CB4AFAB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757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7404-8ACF-2245-931F-8310E2697A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4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4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9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5548-69CE-B74E-9EA3-5D3424E7A7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4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4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68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0EEA0-A1F6-0C4E-96E9-29B52BA605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4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24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567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04BC5-A822-4C45-9808-B9D96E25F2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24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24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842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4C57-D088-9344-B6A8-A87CCAD76EB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4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4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211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433D-BAFC-E24A-99C9-734B96FC85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24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24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748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B6DE8-0102-9848-888F-98174A854A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4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24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222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45BE-0D1E-4649-A42A-246B7E83D5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4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24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760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C8E7D-B7DE-8841-BACE-B6BABA070DB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4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4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910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344D4-1A6F-AD47-A60B-27F3AD206B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243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24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261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9BBF1-4373-4648-ABCF-E2F8BC038728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8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F4948-2A50-1441-9B53-D96FC45A8271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04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32EF9-E311-A243-B3EF-F6E2616842C7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317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B898-7195-6E48-AC6E-1123750C3955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529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8F548-3D5D-B648-AF31-D16F722EE810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410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2CE43-C65C-834A-A5CD-47F1F2DD3BAF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601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E16A2-B062-EF4B-946A-F25E9D90CD0A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392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F459-6521-5346-88BB-DE1216D635D0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823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A6C61-DF39-CD47-9DC2-CB6B1336781E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634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6EE9E-D304-8846-BB99-0001E015BF0B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077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6A950-8EF8-2D47-A7F7-7F5C0BB69040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5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2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4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4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5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7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19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20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9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emf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8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0AA990-80ED-4A41-B012-1CB3337E870D}" type="datetimeFigureOut">
              <a:rPr lang="en-US" smtClean="0"/>
              <a:pPr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6EA9C3-44C9-4DE4-9032-6AB9085FF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259080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CC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9081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CC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9082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CC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9083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CC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590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90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833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37997F-B353-0840-B04C-04297AA5B173}" type="slidenum">
              <a:rPr lang="en-US">
                <a:solidFill>
                  <a:srgbClr val="FFFFCC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CC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737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Genev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0416009-952C-1C44-8302-FCE18F6E519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pitchFamily="-112" charset="-128"/>
          <a:cs typeface="ＭＳ Ｐゴシック" pitchFamily="-11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pitchFamily="-112" charset="-128"/>
          <a:cs typeface="ＭＳ Ｐゴシック" pitchFamily="-11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pitchFamily="-112" charset="-128"/>
          <a:cs typeface="ＭＳ Ｐゴシック" pitchFamily="-11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pitchFamily="-112" charset="-128"/>
          <a:cs typeface="ＭＳ Ｐゴシック" pitchFamily="-11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pitchFamily="-112" charset="-128"/>
          <a:cs typeface="ＭＳ Ｐゴシック" pitchFamily="-11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pitchFamily="-112" charset="-128"/>
          <a:cs typeface="ＭＳ Ｐゴシック" pitchFamily="-11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pitchFamily="-112" charset="-128"/>
          <a:cs typeface="ＭＳ Ｐゴシック" pitchFamily="-11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rebuchet MS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mic Sans M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630C00-1198-F645-BDE2-09044E86FDCC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100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charset="0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charset="0"/>
        <a:buChar char="/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charset="0"/>
        <a:buChar char="/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2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2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2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2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908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omic Sans M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630C00-1198-F645-BDE2-09044E86FDCC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100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SzPct val="75000"/>
        <a:buFont typeface="Monotype Sorts" charset="0"/>
        <a:buChar char="/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6666"/>
        </a:buClr>
        <a:buSzPct val="75000"/>
        <a:buFont typeface="Monotype Sorts" charset="0"/>
        <a:buChar char="/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66CCFF"/>
        </a:buClr>
        <a:buSzPct val="75000"/>
        <a:buFont typeface="Monotype Sorts" charset="0"/>
        <a:buChar char="/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80FF00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charset="0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2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2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2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CC66"/>
        </a:buClr>
        <a:buSzPct val="75000"/>
        <a:buFont typeface="Monotype Sorts" pitchFamily="-112" charset="2"/>
        <a:buChar char="/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6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Verdana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96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96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a typeface="MS Pゴシック" charset="0"/>
                <a:cs typeface="MS P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8A41D2-51A8-684D-87E8-8883B9275C3D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556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charset="0"/>
          <a:ea typeface="MS Pゴシック" pitchFamily="-92" charset="-128"/>
          <a:cs typeface="MS Pゴシック" pitchFamily="-92" charset="-128"/>
        </a:defRPr>
      </a:lvl9pPr>
    </p:titleStyle>
    <p:bodyStyle>
      <a:lvl1pPr marL="396875" indent="-3968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316038" indent="-33972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712913" indent="-2825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08200" indent="-2794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654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226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798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2794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D6D62FE-7FCE-204A-A1C6-ACB58FF3F47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07" charset="0"/>
          <a:ea typeface="ヒラギノ角ゴ Pro W3" pitchFamily="-112" charset="-128"/>
          <a:cs typeface="ヒラギノ角ゴ Pro W3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07" charset="0"/>
          <a:ea typeface="ヒラギノ角ゴ Pro W3" pitchFamily="-112" charset="-128"/>
          <a:cs typeface="ヒラギノ角ゴ Pro W3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07" charset="0"/>
          <a:ea typeface="ヒラギノ角ゴ Pro W3" pitchFamily="-112" charset="-128"/>
          <a:cs typeface="ヒラギノ角ゴ Pro W3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07" charset="0"/>
          <a:ea typeface="ヒラギノ角ゴ Pro W3" pitchFamily="-112" charset="-128"/>
          <a:cs typeface="ヒラギノ角ゴ Pro W3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07" charset="0"/>
          <a:ea typeface="ヒラギノ角ゴ Pro W3" pitchFamily="-112" charset="-128"/>
          <a:cs typeface="ヒラギノ角ゴ Pro W3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07" charset="0"/>
          <a:ea typeface="ヒラギノ角ゴ Pro W3" pitchFamily="-112" charset="-128"/>
          <a:cs typeface="ヒラギノ角ゴ Pro W3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07" charset="0"/>
          <a:ea typeface="ヒラギノ角ゴ Pro W3" pitchFamily="-112" charset="-128"/>
          <a:cs typeface="ヒラギノ角ゴ Pro W3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07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774E01-3A95-3F45-BFC4-09FE1624DDF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1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63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MS Pゴシック" charset="0"/>
                <a:cs typeface="MS P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A93F62-0C67-3343-B391-8D11D6AF70EF}" type="slidenum">
              <a:rPr lang="en-US">
                <a:solidFill>
                  <a:srgbClr val="FFF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204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Handwriting" charset="0"/>
          <a:ea typeface="MS Pゴシック" pitchFamily="-92" charset="-128"/>
          <a:cs typeface="MS Pゴシック" pitchFamily="-9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Handwriting" charset="0"/>
          <a:ea typeface="MS Pゴシック" pitchFamily="-92" charset="-128"/>
          <a:cs typeface="MS Pゴシック" pitchFamily="-9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Handwriting" charset="0"/>
          <a:ea typeface="MS Pゴシック" pitchFamily="-92" charset="-128"/>
          <a:cs typeface="MS Pゴシック" pitchFamily="-9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Handwriting" charset="0"/>
          <a:ea typeface="MS Pゴシック" pitchFamily="-92" charset="-128"/>
          <a:cs typeface="MS Pゴシック" pitchFamily="-9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Handwriting" charset="0"/>
          <a:ea typeface="MS Pゴシック" pitchFamily="-92" charset="-128"/>
          <a:cs typeface="MS Pゴシック" pitchFamily="-9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Handwriting" charset="0"/>
          <a:ea typeface="MS Pゴシック" pitchFamily="-92" charset="-128"/>
          <a:cs typeface="MS Pゴシック" pitchFamily="-9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Handwriting" charset="0"/>
          <a:ea typeface="MS Pゴシック" pitchFamily="-92" charset="-128"/>
          <a:cs typeface="MS Pゴシック" pitchFamily="-9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Lucida Handwriting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1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1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774E01-3A95-3F45-BFC4-09FE1624DDF9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1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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83656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2F131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3657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2F131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>
                <a:solidFill>
                  <a:srgbClr val="2F1311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8370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92" y="323"/>
                      <a:ext cx="1234" cy="2560"/>
                    </a:xfrm>
                    <a:custGeom>
                      <a:avLst/>
                      <a:gdLst>
                        <a:gd name="T0" fmla="*/ 341 w 1231"/>
                        <a:gd name="T1" fmla="*/ 283 h 2560"/>
                        <a:gd name="T2" fmla="*/ 419 w 1231"/>
                        <a:gd name="T3" fmla="*/ 115 h 2560"/>
                        <a:gd name="T4" fmla="*/ 587 w 1231"/>
                        <a:gd name="T5" fmla="*/ 7 h 2560"/>
                        <a:gd name="T6" fmla="*/ 903 w 1231"/>
                        <a:gd name="T7" fmla="*/ 61 h 2560"/>
                        <a:gd name="T8" fmla="*/ 1063 w 1231"/>
                        <a:gd name="T9" fmla="*/ 349 h 2560"/>
                        <a:gd name="T10" fmla="*/ 987 w 1231"/>
                        <a:gd name="T11" fmla="*/ 769 h 2560"/>
                        <a:gd name="T12" fmla="*/ 951 w 1231"/>
                        <a:gd name="T13" fmla="*/ 943 h 2560"/>
                        <a:gd name="T14" fmla="*/ 1117 w 1231"/>
                        <a:gd name="T15" fmla="*/ 1075 h 2560"/>
                        <a:gd name="T16" fmla="*/ 1243 w 1231"/>
                        <a:gd name="T17" fmla="*/ 1525 h 2560"/>
                        <a:gd name="T18" fmla="*/ 1135 w 1231"/>
                        <a:gd name="T19" fmla="*/ 1969 h 2560"/>
                        <a:gd name="T20" fmla="*/ 915 w 1231"/>
                        <a:gd name="T21" fmla="*/ 2077 h 2560"/>
                        <a:gd name="T22" fmla="*/ 729 w 1231"/>
                        <a:gd name="T23" fmla="*/ 2059 h 2560"/>
                        <a:gd name="T24" fmla="*/ 663 w 1231"/>
                        <a:gd name="T25" fmla="*/ 2251 h 2560"/>
                        <a:gd name="T26" fmla="*/ 533 w 1231"/>
                        <a:gd name="T27" fmla="*/ 2527 h 2560"/>
                        <a:gd name="T28" fmla="*/ 215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3 w 1231"/>
                        <a:gd name="T37" fmla="*/ 1513 h 2560"/>
                        <a:gd name="T38" fmla="*/ 221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3 w 1231"/>
                        <a:gd name="T45" fmla="*/ 2431 h 2560"/>
                        <a:gd name="T46" fmla="*/ 599 w 1231"/>
                        <a:gd name="T47" fmla="*/ 2227 h 2560"/>
                        <a:gd name="T48" fmla="*/ 581 w 1231"/>
                        <a:gd name="T49" fmla="*/ 1807 h 2560"/>
                        <a:gd name="T50" fmla="*/ 497 w 1231"/>
                        <a:gd name="T51" fmla="*/ 1531 h 2560"/>
                        <a:gd name="T52" fmla="*/ 539 w 1231"/>
                        <a:gd name="T53" fmla="*/ 1459 h 2560"/>
                        <a:gd name="T54" fmla="*/ 633 w 1231"/>
                        <a:gd name="T55" fmla="*/ 1633 h 2560"/>
                        <a:gd name="T56" fmla="*/ 729 w 1231"/>
                        <a:gd name="T57" fmla="*/ 1933 h 2560"/>
                        <a:gd name="T58" fmla="*/ 975 w 1231"/>
                        <a:gd name="T59" fmla="*/ 1963 h 2560"/>
                        <a:gd name="T60" fmla="*/ 1147 w 1231"/>
                        <a:gd name="T61" fmla="*/ 1687 h 2560"/>
                        <a:gd name="T62" fmla="*/ 1129 w 1231"/>
                        <a:gd name="T63" fmla="*/ 1273 h 2560"/>
                        <a:gd name="T64" fmla="*/ 891 w 1231"/>
                        <a:gd name="T65" fmla="*/ 1057 h 2560"/>
                        <a:gd name="T66" fmla="*/ 687 w 1231"/>
                        <a:gd name="T67" fmla="*/ 1129 h 2560"/>
                        <a:gd name="T68" fmla="*/ 581 w 1231"/>
                        <a:gd name="T69" fmla="*/ 1117 h 2560"/>
                        <a:gd name="T70" fmla="*/ 627 w 1231"/>
                        <a:gd name="T71" fmla="*/ 1033 h 2560"/>
                        <a:gd name="T72" fmla="*/ 819 w 1231"/>
                        <a:gd name="T73" fmla="*/ 937 h 2560"/>
                        <a:gd name="T74" fmla="*/ 957 w 1231"/>
                        <a:gd name="T75" fmla="*/ 613 h 2560"/>
                        <a:gd name="T76" fmla="*/ 891 w 1231"/>
                        <a:gd name="T77" fmla="*/ 175 h 2560"/>
                        <a:gd name="T78" fmla="*/ 627 w 1231"/>
                        <a:gd name="T79" fmla="*/ 103 h 2560"/>
                        <a:gd name="T80" fmla="*/ 395 w 1231"/>
                        <a:gd name="T81" fmla="*/ 355 h 2560"/>
                        <a:gd name="T82" fmla="*/ 407 w 1231"/>
                        <a:gd name="T83" fmla="*/ 763 h 2560"/>
                        <a:gd name="T84" fmla="*/ 347 w 1231"/>
                        <a:gd name="T85" fmla="*/ 949 h 2560"/>
                        <a:gd name="T86" fmla="*/ 293 w 1231"/>
                        <a:gd name="T87" fmla="*/ 685 h 2560"/>
                        <a:gd name="T88" fmla="*/ 311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2F1311"/>
                        </a:solidFill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28370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23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2 h 2071"/>
                        <a:gd name="T2" fmla="*/ 797 w 865"/>
                        <a:gd name="T3" fmla="*/ 346 h 2071"/>
                        <a:gd name="T4" fmla="*/ 863 w 865"/>
                        <a:gd name="T5" fmla="*/ 202 h 2071"/>
                        <a:gd name="T6" fmla="*/ 809 w 865"/>
                        <a:gd name="T7" fmla="*/ 214 h 2071"/>
                        <a:gd name="T8" fmla="*/ 749 w 865"/>
                        <a:gd name="T9" fmla="*/ 214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2 h 2071"/>
                        <a:gd name="T22" fmla="*/ 119 w 865"/>
                        <a:gd name="T23" fmla="*/ 400 h 2071"/>
                        <a:gd name="T24" fmla="*/ 131 w 865"/>
                        <a:gd name="T25" fmla="*/ 582 h 2071"/>
                        <a:gd name="T26" fmla="*/ 173 w 865"/>
                        <a:gd name="T27" fmla="*/ 774 h 2071"/>
                        <a:gd name="T28" fmla="*/ 197 w 865"/>
                        <a:gd name="T29" fmla="*/ 872 h 2071"/>
                        <a:gd name="T30" fmla="*/ 167 w 865"/>
                        <a:gd name="T31" fmla="*/ 974 h 2071"/>
                        <a:gd name="T32" fmla="*/ 65 w 865"/>
                        <a:gd name="T33" fmla="*/ 1112 h 2071"/>
                        <a:gd name="T34" fmla="*/ 17 w 865"/>
                        <a:gd name="T35" fmla="*/ 1282 h 2071"/>
                        <a:gd name="T36" fmla="*/ 5 w 865"/>
                        <a:gd name="T37" fmla="*/ 1534 h 2071"/>
                        <a:gd name="T38" fmla="*/ 47 w 865"/>
                        <a:gd name="T39" fmla="*/ 1728 h 2071"/>
                        <a:gd name="T40" fmla="*/ 131 w 865"/>
                        <a:gd name="T41" fmla="*/ 1878 h 2071"/>
                        <a:gd name="T42" fmla="*/ 299 w 865"/>
                        <a:gd name="T43" fmla="*/ 1964 h 2071"/>
                        <a:gd name="T44" fmla="*/ 425 w 865"/>
                        <a:gd name="T45" fmla="*/ 1958 h 2071"/>
                        <a:gd name="T46" fmla="*/ 467 w 865"/>
                        <a:gd name="T47" fmla="*/ 1970 h 2071"/>
                        <a:gd name="T48" fmla="*/ 497 w 865"/>
                        <a:gd name="T49" fmla="*/ 2042 h 2071"/>
                        <a:gd name="T50" fmla="*/ 497 w 865"/>
                        <a:gd name="T51" fmla="*/ 1940 h 2071"/>
                        <a:gd name="T52" fmla="*/ 557 w 865"/>
                        <a:gd name="T53" fmla="*/ 1758 h 2071"/>
                        <a:gd name="T54" fmla="*/ 617 w 865"/>
                        <a:gd name="T55" fmla="*/ 1638 h 2071"/>
                        <a:gd name="T56" fmla="*/ 581 w 865"/>
                        <a:gd name="T57" fmla="*/ 1680 h 2071"/>
                        <a:gd name="T58" fmla="*/ 515 w 865"/>
                        <a:gd name="T59" fmla="*/ 1800 h 2071"/>
                        <a:gd name="T60" fmla="*/ 407 w 865"/>
                        <a:gd name="T61" fmla="*/ 1883 h 2071"/>
                        <a:gd name="T62" fmla="*/ 269 w 865"/>
                        <a:gd name="T63" fmla="*/ 1878 h 2071"/>
                        <a:gd name="T64" fmla="*/ 179 w 865"/>
                        <a:gd name="T65" fmla="*/ 1794 h 2071"/>
                        <a:gd name="T66" fmla="*/ 113 w 865"/>
                        <a:gd name="T67" fmla="*/ 1620 h 2071"/>
                        <a:gd name="T68" fmla="*/ 107 w 865"/>
                        <a:gd name="T69" fmla="*/ 1378 h 2071"/>
                        <a:gd name="T70" fmla="*/ 137 w 865"/>
                        <a:gd name="T71" fmla="*/ 1178 h 2071"/>
                        <a:gd name="T72" fmla="*/ 203 w 865"/>
                        <a:gd name="T73" fmla="*/ 1058 h 2071"/>
                        <a:gd name="T74" fmla="*/ 323 w 865"/>
                        <a:gd name="T75" fmla="*/ 1010 h 2071"/>
                        <a:gd name="T76" fmla="*/ 509 w 865"/>
                        <a:gd name="T77" fmla="*/ 1064 h 2071"/>
                        <a:gd name="T78" fmla="*/ 611 w 865"/>
                        <a:gd name="T79" fmla="*/ 1112 h 2071"/>
                        <a:gd name="T80" fmla="*/ 665 w 865"/>
                        <a:gd name="T81" fmla="*/ 1088 h 2071"/>
                        <a:gd name="T82" fmla="*/ 659 w 865"/>
                        <a:gd name="T83" fmla="*/ 1034 h 2071"/>
                        <a:gd name="T84" fmla="*/ 611 w 865"/>
                        <a:gd name="T85" fmla="*/ 992 h 2071"/>
                        <a:gd name="T86" fmla="*/ 497 w 865"/>
                        <a:gd name="T87" fmla="*/ 968 h 2071"/>
                        <a:gd name="T88" fmla="*/ 323 w 865"/>
                        <a:gd name="T89" fmla="*/ 884 h 2071"/>
                        <a:gd name="T90" fmla="*/ 233 w 865"/>
                        <a:gd name="T91" fmla="*/ 672 h 2071"/>
                        <a:gd name="T92" fmla="*/ 209 w 865"/>
                        <a:gd name="T93" fmla="*/ 412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6 h 2071"/>
                        <a:gd name="T102" fmla="*/ 737 w 865"/>
                        <a:gd name="T103" fmla="*/ 424 h 2071"/>
                        <a:gd name="T104" fmla="*/ 773 w 865"/>
                        <a:gd name="T105" fmla="*/ 594 h 2071"/>
                        <a:gd name="T106" fmla="*/ 809 w 865"/>
                        <a:gd name="T107" fmla="*/ 576 h 2071"/>
                        <a:gd name="T108" fmla="*/ 785 w 865"/>
                        <a:gd name="T109" fmla="*/ 52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srgbClr val="2F1311"/>
                        </a:solidFill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</p:grpSp>
              <p:sp>
                <p:nvSpPr>
                  <p:cNvPr id="28370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370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83703" name="Freeform 13"/>
                  <p:cNvSpPr>
                    <a:spLocks/>
                  </p:cNvSpPr>
                  <p:nvPr/>
                </p:nvSpPr>
                <p:spPr bwMode="auto">
                  <a:xfrm>
                    <a:off x="2677" y="687"/>
                    <a:ext cx="262" cy="524"/>
                  </a:xfrm>
                  <a:custGeom>
                    <a:avLst/>
                    <a:gdLst>
                      <a:gd name="T0" fmla="*/ 3 w 266"/>
                      <a:gd name="T1" fmla="*/ 495 h 521"/>
                      <a:gd name="T2" fmla="*/ 27 w 266"/>
                      <a:gd name="T3" fmla="*/ 281 h 521"/>
                      <a:gd name="T4" fmla="*/ 103 w 266"/>
                      <a:gd name="T5" fmla="*/ 45 h 521"/>
                      <a:gd name="T6" fmla="*/ 171 w 266"/>
                      <a:gd name="T7" fmla="*/ 3 h 521"/>
                      <a:gd name="T8" fmla="*/ 223 w 266"/>
                      <a:gd name="T9" fmla="*/ 39 h 521"/>
                      <a:gd name="T10" fmla="*/ 245 w 266"/>
                      <a:gd name="T11" fmla="*/ 133 h 521"/>
                      <a:gd name="T12" fmla="*/ 195 w 266"/>
                      <a:gd name="T13" fmla="*/ 281 h 521"/>
                      <a:gd name="T14" fmla="*/ 98 w 266"/>
                      <a:gd name="T15" fmla="*/ 489 h 521"/>
                      <a:gd name="T16" fmla="*/ 41 w 266"/>
                      <a:gd name="T17" fmla="*/ 513 h 521"/>
                      <a:gd name="T18" fmla="*/ 3 w 266"/>
                      <a:gd name="T19" fmla="*/ 495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83704" name="Freeform 14"/>
                  <p:cNvSpPr>
                    <a:spLocks/>
                  </p:cNvSpPr>
                  <p:nvPr/>
                </p:nvSpPr>
                <p:spPr bwMode="auto">
                  <a:xfrm>
                    <a:off x="2745" y="1588"/>
                    <a:ext cx="398" cy="349"/>
                  </a:xfrm>
                  <a:custGeom>
                    <a:avLst/>
                    <a:gdLst>
                      <a:gd name="T0" fmla="*/ 108 w 392"/>
                      <a:gd name="T1" fmla="*/ 223 h 340"/>
                      <a:gd name="T2" fmla="*/ 16 w 392"/>
                      <a:gd name="T3" fmla="*/ 95 h 340"/>
                      <a:gd name="T4" fmla="*/ 4 w 392"/>
                      <a:gd name="T5" fmla="*/ 49 h 340"/>
                      <a:gd name="T6" fmla="*/ 28 w 392"/>
                      <a:gd name="T7" fmla="*/ 3 h 340"/>
                      <a:gd name="T8" fmla="*/ 138 w 392"/>
                      <a:gd name="T9" fmla="*/ 31 h 340"/>
                      <a:gd name="T10" fmla="*/ 266 w 392"/>
                      <a:gd name="T11" fmla="*/ 83 h 340"/>
                      <a:gd name="T12" fmla="*/ 388 w 392"/>
                      <a:gd name="T13" fmla="*/ 176 h 340"/>
                      <a:gd name="T14" fmla="*/ 412 w 392"/>
                      <a:gd name="T15" fmla="*/ 303 h 340"/>
                      <a:gd name="T16" fmla="*/ 360 w 392"/>
                      <a:gd name="T17" fmla="*/ 370 h 340"/>
                      <a:gd name="T18" fmla="*/ 260 w 392"/>
                      <a:gd name="T19" fmla="*/ 350 h 340"/>
                      <a:gd name="T20" fmla="*/ 108 w 392"/>
                      <a:gd name="T21" fmla="*/ 223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83705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77 h 558"/>
                      <a:gd name="T2" fmla="*/ 38 w 151"/>
                      <a:gd name="T3" fmla="*/ 43 h 558"/>
                      <a:gd name="T4" fmla="*/ 58 w 151"/>
                      <a:gd name="T5" fmla="*/ 3 h 558"/>
                      <a:gd name="T6" fmla="*/ 95 w 151"/>
                      <a:gd name="T7" fmla="*/ 27 h 558"/>
                      <a:gd name="T8" fmla="*/ 121 w 151"/>
                      <a:gd name="T9" fmla="*/ 177 h 558"/>
                      <a:gd name="T10" fmla="*/ 126 w 151"/>
                      <a:gd name="T11" fmla="*/ 451 h 558"/>
                      <a:gd name="T12" fmla="*/ 84 w 151"/>
                      <a:gd name="T13" fmla="*/ 579 h 558"/>
                      <a:gd name="T14" fmla="*/ 20 w 151"/>
                      <a:gd name="T15" fmla="*/ 547 h 558"/>
                      <a:gd name="T16" fmla="*/ 0 w 151"/>
                      <a:gd name="T17" fmla="*/ 335 h 558"/>
                      <a:gd name="T18" fmla="*/ 15 w 151"/>
                      <a:gd name="T19" fmla="*/ 177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8370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1 w 392"/>
                      <a:gd name="T1" fmla="*/ 57 h 253"/>
                      <a:gd name="T2" fmla="*/ 299 w 392"/>
                      <a:gd name="T3" fmla="*/ 19 h 253"/>
                      <a:gd name="T4" fmla="*/ 355 w 392"/>
                      <a:gd name="T5" fmla="*/ 7 h 253"/>
                      <a:gd name="T6" fmla="*/ 373 w 392"/>
                      <a:gd name="T7" fmla="*/ 57 h 253"/>
                      <a:gd name="T8" fmla="*/ 317 w 392"/>
                      <a:gd name="T9" fmla="*/ 121 h 253"/>
                      <a:gd name="T10" fmla="*/ 189 w 392"/>
                      <a:gd name="T11" fmla="*/ 203 h 253"/>
                      <a:gd name="T12" fmla="*/ 37 w 392"/>
                      <a:gd name="T13" fmla="*/ 224 h 253"/>
                      <a:gd name="T14" fmla="*/ 1 w 392"/>
                      <a:gd name="T15" fmla="*/ 171 h 253"/>
                      <a:gd name="T16" fmla="*/ 43 w 392"/>
                      <a:gd name="T17" fmla="*/ 103 h 253"/>
                      <a:gd name="T18" fmla="*/ 171 w 392"/>
                      <a:gd name="T19" fmla="*/ 57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283707" name="Freeform 17"/>
                  <p:cNvSpPr>
                    <a:spLocks/>
                  </p:cNvSpPr>
                  <p:nvPr/>
                </p:nvSpPr>
                <p:spPr bwMode="auto">
                  <a:xfrm>
                    <a:off x="2094" y="876"/>
                    <a:ext cx="233" cy="378"/>
                  </a:xfrm>
                  <a:custGeom>
                    <a:avLst/>
                    <a:gdLst>
                      <a:gd name="T0" fmla="*/ 70 w 238"/>
                      <a:gd name="T1" fmla="*/ 249 h 386"/>
                      <a:gd name="T2" fmla="*/ 23 w 238"/>
                      <a:gd name="T3" fmla="*/ 176 h 386"/>
                      <a:gd name="T4" fmla="*/ 0 w 238"/>
                      <a:gd name="T5" fmla="*/ 88 h 386"/>
                      <a:gd name="T6" fmla="*/ 23 w 238"/>
                      <a:gd name="T7" fmla="*/ 12 h 386"/>
                      <a:gd name="T8" fmla="*/ 111 w 238"/>
                      <a:gd name="T9" fmla="*/ 24 h 386"/>
                      <a:gd name="T10" fmla="*/ 164 w 238"/>
                      <a:gd name="T11" fmla="*/ 120 h 386"/>
                      <a:gd name="T12" fmla="*/ 214 w 238"/>
                      <a:gd name="T13" fmla="*/ 282 h 386"/>
                      <a:gd name="T14" fmla="*/ 188 w 238"/>
                      <a:gd name="T15" fmla="*/ 347 h 386"/>
                      <a:gd name="T16" fmla="*/ 155 w 238"/>
                      <a:gd name="T17" fmla="*/ 326 h 386"/>
                      <a:gd name="T18" fmla="*/ 70 w 238"/>
                      <a:gd name="T19" fmla="*/ 24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2F1311"/>
                      </a:solidFill>
                      <a:latin typeface="Verdana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pic>
              <p:nvPicPr>
                <p:cNvPr id="283693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94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95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96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97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98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99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700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8367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7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7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7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7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7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7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8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8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8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8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8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8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8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8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8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8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9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369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8366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3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2F1311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3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2F1311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366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366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366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366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3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2F1311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366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>
                <a:solidFill>
                  <a:srgbClr val="2F131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3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2F1311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367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7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2F1311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8365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365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40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5740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5740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70E2E-49E3-9E40-9E63-D5B8A809148B}" type="slidenum">
              <a:rPr lang="en-US">
                <a:solidFill>
                  <a:srgbClr val="2F1311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F1311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69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70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71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72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73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74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75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76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77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78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8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8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8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82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83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1385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429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9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9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29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29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60C981-5706-D344-93BB-443425A7EAF1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956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219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5100233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2438400"/>
            <a:ext cx="716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699" dir="5100221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5943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F6706C-F4C3-5240-B5A4-89BC7F24E87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6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017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31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7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xmlns:p14="http://schemas.microsoft.com/office/powerpoint/2010/main"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017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31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7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xmlns:p14="http://schemas.microsoft.com/office/powerpoint/2010/main"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5017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31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7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5539" name="Rectangle 1027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40" name="Rectangle 1028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41" name="Rectangle 1029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42" name="Rectangle 1030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43" name="Rectangle 1031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44" name="Rectangle 1032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45" name="Rectangle 1033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46" name="Rectangle 1034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47" name="Rectangle 1035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48" name="Rectangle 1036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49" name="Rectangle 1037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50" name="Rectangle 1038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51" name="Rectangle 1039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52" name="Rectangle 1040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53" name="Rectangle 1041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54" name="Rectangle 1042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55" name="Rectangle 1043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56" name="Rectangle 1044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57" name="Rectangle 1045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58" name="Rectangle 1046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59" name="Rectangle 1047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60" name="Rectangle 1048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61" name="Rectangle 1049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62" name="Rectangle 1050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63" name="Rectangle 1051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64" name="Rectangle 1052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65" name="Rectangle 1053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66" name="Rectangle 1054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67" name="Rectangle 1055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68" name="Rectangle 1056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69" name="Rectangle 1057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70" name="Rectangle 1058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71" name="Oval 1059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72" name="Oval 1060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73" name="Oval 1061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74" name="Oval 1062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75" name="Oval 1063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76" name="Oval 1064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77" name="Oval 1065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78" name="Oval 1066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79" name="Oval 1067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80" name="Oval 1068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81" name="Oval 1069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82" name="Oval 1070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83" name="Oval 1071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84" name="Oval 1072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85" name="Oval 1073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86" name="Oval 1074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87" name="Oval 1075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88" name="Oval 1076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89" name="Oval 1077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90" name="Oval 1078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91" name="Oval 1079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92" name="Oval 1080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93" name="Oval 1081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94" name="Oval 1082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95" name="Oval 1083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96" name="Oval 1084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97" name="Oval 1085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98" name="Oval 1086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599" name="Oval 1087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00" name="Oval 1088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01" name="Oval 1089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02" name="Oval 1090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03" name="Oval 1091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04" name="Oval 1092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05" name="Oval 1093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06" name="Oval 1094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07" name="Oval 1095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08" name="Oval 1096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09" name="Oval 1097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10" name="Oval 1098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11" name="Oval 1099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12" name="Oval 1100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13" name="Oval 1101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14" name="Oval 1102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15" name="Oval 1103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16" name="Oval 1104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17" name="Oval 1105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18" name="Oval 1106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19" name="Oval 1107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20" name="Oval 1108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21" name="Oval 1109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22" name="Oval 1110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23" name="Oval 1111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24" name="Oval 1112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25" name="Oval 1113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26" name="Oval 1114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27" name="Oval 1115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28" name="Oval 1116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29" name="Oval 1117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30" name="Oval 1118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31" name="Oval 1119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32" name="Oval 1120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33" name="Oval 1121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34" name="Oval 1122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35" name="Oval 1123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36" name="Oval 1124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37" name="Oval 1125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38" name="Oval 1126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39" name="Oval 1127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40" name="Oval 1128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41" name="Oval 1129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42" name="Oval 1130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43" name="Oval 1131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44" name="Oval 1132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45" name="Oval 1133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46" name="Oval 1134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47" name="Oval 1135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48" name="Oval 1136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49" name="Oval 1137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50" name="Oval 1138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51" name="Oval 1139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52" name="Oval 1140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53" name="Oval 1141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54" name="Oval 1142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55" name="Oval 1143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56" name="Oval 1144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57" name="Oval 1145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58" name="Oval 1146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59" name="Oval 1147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60" name="Oval 1148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61" name="Oval 1149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62" name="Oval 1150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63" name="Oval 1151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64" name="Oval 1152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65" name="Oval 1153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66" name="Oval 1154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67" name="Oval 1155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68" name="Oval 1156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69" name="Oval 1157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70" name="Oval 1158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71" name="Oval 1159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72" name="Oval 1160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73" name="Oval 1161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74" name="Oval 1162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75" name="Oval 1163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76" name="Oval 1164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77" name="Oval 1165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78" name="Oval 1166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79" name="Oval 1167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80" name="Oval 1168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81" name="Oval 1169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82" name="Oval 1170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83" name="Oval 1171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84" name="Oval 1172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85" name="Oval 1173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86" name="Oval 1174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87" name="Oval 1175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88" name="Oval 1176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89" name="Oval 1177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90" name="Oval 1178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91" name="Oval 1179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92" name="Oval 1180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93" name="Oval 1181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94" name="Oval 1182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95" name="Oval 1183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96" name="Oval 1184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97" name="Oval 1185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98" name="Oval 1186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699" name="Oval 1187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00" name="Oval 1188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01" name="Oval 1189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02" name="Oval 1190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03" name="Oval 1191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04" name="Oval 1192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05" name="Oval 1193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06" name="Oval 1194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07" name="Oval 1195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08" name="Oval 1196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09" name="Oval 1197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10" name="Oval 1198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11" name="Oval 1199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12" name="Oval 1200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13" name="Oval 1201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14" name="Oval 1202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15" name="Oval 1203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16" name="Oval 1204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17" name="Oval 1205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18" name="Oval 1206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19" name="Oval 1207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20" name="Oval 1208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21" name="Oval 1209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22" name="Oval 1210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23" name="Oval 1211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24" name="Oval 1212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25" name="Oval 1213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26" name="Oval 1214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27" name="Oval 1215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28" name="Oval 1216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29" name="Oval 1217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30" name="Oval 1218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31" name="Oval 1219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32" name="Oval 1220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33" name="Oval 1221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34" name="Oval 1222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35" name="Oval 1223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36" name="Oval 1224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37" name="Oval 1225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38" name="Oval 1226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39" name="Oval 1227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40" name="Oval 1228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41" name="Oval 1229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42" name="Oval 1230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43" name="Oval 1231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44" name="Oval 1232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45" name="Oval 1233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46" name="Oval 1234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47" name="Oval 1235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48" name="Oval 1236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49" name="Oval 1237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50" name="Oval 1238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51" name="Oval 1239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52" name="Oval 1240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753" name="Oval 1241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Verdana" pitchFamily="-112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5754" name="Rectangle 12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CB85F-495F-E146-8680-614D8D6466C2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5755" name="Rectangle 12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5756" name="Rectangle 12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5757" name="Rectangle 12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758" name="Rectangle 124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54964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Geneva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72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723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60723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60723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0BF411-CEF4-4745-A21E-AB0E5E86E3FD}" type="slidenum">
              <a:rPr lang="en-US">
                <a:solidFill>
                  <a:srgbClr val="333399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0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12" charset="0"/>
          <a:ea typeface="ヒラギノ角ゴ Pro W3" pitchFamily="-112" charset="-128"/>
          <a:cs typeface="ヒラギノ角ゴ Pro W3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12" charset="0"/>
          <a:ea typeface="ヒラギノ角ゴ Pro W3" pitchFamily="-112" charset="-128"/>
          <a:cs typeface="ヒラギノ角ゴ Pro W3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12" charset="0"/>
          <a:ea typeface="ヒラギノ角ゴ Pro W3" pitchFamily="-112" charset="-128"/>
          <a:cs typeface="ヒラギノ角ゴ Pro W3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12" charset="0"/>
          <a:ea typeface="ヒラギノ角ゴ Pro W3" pitchFamily="-112" charset="-128"/>
          <a:cs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12" charset="0"/>
          <a:ea typeface="ヒラギノ角ゴ Pro W3" pitchFamily="-112" charset="-128"/>
          <a:cs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12" charset="0"/>
          <a:ea typeface="ヒラギノ角ゴ Pro W3" pitchFamily="-112" charset="-128"/>
          <a:cs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itchFamily="-112" charset="0"/>
          <a:ea typeface="ヒラギノ角ゴ Pro W3" pitchFamily="-112" charset="-128"/>
          <a:cs typeface="ヒラギノ角ゴ Pro W3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819400"/>
            <a:ext cx="6324600" cy="2900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Gia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Cơ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00563" y="6308725"/>
            <a:ext cx="4643437" cy="549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Griffith, Singapore Bible </a:t>
            </a:r>
            <a:r>
              <a:rPr lang="en-US" sz="16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www.biblestudydownloads.com</a:t>
            </a:r>
            <a:endParaRPr lang="en-US" sz="1600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Jewish Diaspora at Pentecost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6248400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Addressed To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39700" y="4038600"/>
            <a:ext cx="8775700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“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gửi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 12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bộ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tộc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đang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sống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tản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lạc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khắp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Baclieu" pitchFamily="2" charset="0"/>
                <a:ea typeface="Impact"/>
                <a:cs typeface="Impact"/>
              </a:rPr>
              <a:t>nơi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..."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blurRad="63500" dist="53882" dir="2700000" algn="ctr" rotWithShape="0">
                  <a:srgbClr val="9999FF"/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437536" y="609600"/>
            <a:ext cx="3706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</a:rPr>
              <a:t>Xem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Công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vụ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2:9-11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 rot="626357">
            <a:off x="6934200" y="5181600"/>
            <a:ext cx="19812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4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Hobo-u" pitchFamily="18" charset="0"/>
                <a:ea typeface="Hobo-u" pitchFamily="18" charset="0"/>
                <a:cs typeface="Hobo-u" pitchFamily="18" charset="0"/>
              </a:rPr>
              <a:t>Giacơ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4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74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1:1</a:t>
            </a:r>
          </a:p>
        </p:txBody>
      </p:sp>
    </p:spTree>
    <p:extLst>
      <p:ext uri="{BB962C8B-B14F-4D97-AF65-F5344CB8AC3E}">
        <p14:creationId xmlns:p14="http://schemas.microsoft.com/office/powerpoint/2010/main" val="240018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5" grpId="0" animBg="1"/>
      <p:bldP spid="7176" grpId="0"/>
      <p:bldP spid="71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chemeClr val="accent2"/>
            </a:gs>
            <a:gs pos="100000">
              <a:srgbClr val="0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latin typeface="Arial"/>
                <a:cs typeface="Arial"/>
              </a:rPr>
              <a:t>Ways Faith is Seen…</a:t>
            </a:r>
          </a:p>
        </p:txBody>
      </p:sp>
      <p:graphicFrame>
        <p:nvGraphicFramePr>
          <p:cNvPr id="541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490013"/>
              </p:ext>
            </p:extLst>
          </p:nvPr>
        </p:nvGraphicFramePr>
        <p:xfrm>
          <a:off x="125413" y="836613"/>
          <a:ext cx="8839200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Document" r:id="rId4" imgW="6162120" imgH="4525560" progId="Word.Document.8">
                  <p:embed/>
                </p:oleObj>
              </mc:Choice>
              <mc:Fallback>
                <p:oleObj name="Document" r:id="rId4" imgW="6162120" imgH="45255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836613"/>
                        <a:ext cx="8839200" cy="6021387"/>
                      </a:xfrm>
                      <a:prstGeom prst="rect">
                        <a:avLst/>
                      </a:prstGeom>
                      <a:noFill/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8388350" y="87313"/>
            <a:ext cx="69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FF"/>
                </a:solidFill>
                <a:ea typeface="ＭＳ Ｐゴシック" charset="0"/>
                <a:cs typeface="Arial"/>
              </a:rPr>
              <a:t>267</a:t>
            </a:r>
          </a:p>
        </p:txBody>
      </p:sp>
    </p:spTree>
    <p:extLst>
      <p:ext uri="{BB962C8B-B14F-4D97-AF65-F5344CB8AC3E}">
        <p14:creationId xmlns:p14="http://schemas.microsoft.com/office/powerpoint/2010/main" val="150176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33399"/>
              </a:solidFill>
            </a:endParaRPr>
          </a:p>
        </p:txBody>
      </p:sp>
      <p:sp>
        <p:nvSpPr>
          <p:cNvPr id="256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Applying the Epistle of James</a:t>
            </a:r>
          </a:p>
        </p:txBody>
      </p:sp>
      <p:sp>
        <p:nvSpPr>
          <p:cNvPr id="256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172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2A497B"/>
                </a:solidFill>
                <a:latin typeface="Helvetica" charset="0"/>
              </a:rPr>
              <a:t>What specific works noted in the letter of James do you consistently do that reveals your calling as a Christian?</a:t>
            </a:r>
          </a:p>
        </p:txBody>
      </p:sp>
    </p:spTree>
    <p:extLst>
      <p:ext uri="{BB962C8B-B14F-4D97-AF65-F5344CB8AC3E}">
        <p14:creationId xmlns:p14="http://schemas.microsoft.com/office/powerpoint/2010/main" val="377867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4" name="Picture 3" descr="msoEEF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"/>
          <a:stretch>
            <a:fillRect/>
          </a:stretch>
        </p:blipFill>
        <p:spPr bwMode="auto">
          <a:xfrm>
            <a:off x="304800" y="6096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795" name="Rectangle 4"/>
          <p:cNvSpPr>
            <a:spLocks noChangeArrowheads="1"/>
          </p:cNvSpPr>
          <p:nvPr/>
        </p:nvSpPr>
        <p:spPr bwMode="auto">
          <a:xfrm>
            <a:off x="1447800" y="2687638"/>
            <a:ext cx="5638800" cy="1066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5796" name="Rectangle 5"/>
          <p:cNvSpPr>
            <a:spLocks noChangeArrowheads="1"/>
          </p:cNvSpPr>
          <p:nvPr/>
        </p:nvSpPr>
        <p:spPr bwMode="auto">
          <a:xfrm>
            <a:off x="1447800" y="3754438"/>
            <a:ext cx="56388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5797" name="Rectangle 6"/>
          <p:cNvSpPr>
            <a:spLocks noChangeArrowheads="1"/>
          </p:cNvSpPr>
          <p:nvPr/>
        </p:nvSpPr>
        <p:spPr bwMode="auto">
          <a:xfrm>
            <a:off x="1447800" y="4821238"/>
            <a:ext cx="5638800" cy="9144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5798" name="Rectangle 7"/>
          <p:cNvSpPr>
            <a:spLocks noChangeArrowheads="1"/>
          </p:cNvSpPr>
          <p:nvPr/>
        </p:nvSpPr>
        <p:spPr bwMode="auto">
          <a:xfrm>
            <a:off x="1447800" y="1773238"/>
            <a:ext cx="5638800" cy="914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5799" name="Text Box 8"/>
          <p:cNvSpPr txBox="1">
            <a:spLocks noChangeArrowheads="1"/>
          </p:cNvSpPr>
          <p:nvPr/>
        </p:nvSpPr>
        <p:spPr bwMode="auto">
          <a:xfrm>
            <a:off x="8305800" y="76200"/>
            <a:ext cx="823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969696">
                    <a:lumMod val="20000"/>
                    <a:lumOff val="80000"/>
                  </a:srgbClr>
                </a:solidFill>
              </a:rPr>
              <a:t>274a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374073" y="685800"/>
            <a:ext cx="8541327" cy="572811"/>
          </a:xfrm>
          <a:solidFill>
            <a:srgbClr val="FFFF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Arial" charset="0"/>
              </a:rPr>
              <a:t>James</a:t>
            </a:r>
            <a:r>
              <a:rPr lang="fr-FR" sz="2400" b="1" dirty="0" smtClean="0">
                <a:latin typeface="Arial" charset="0"/>
              </a:rPr>
              <a:t>'</a:t>
            </a:r>
            <a:r>
              <a:rPr lang="en-US" sz="2400" b="1" dirty="0" smtClean="0">
                <a:latin typeface="Arial" charset="0"/>
              </a:rPr>
              <a:t> References </a:t>
            </a:r>
            <a:r>
              <a:rPr lang="en-US" sz="2400" b="1" dirty="0">
                <a:latin typeface="Arial" charset="0"/>
              </a:rPr>
              <a:t>to the Sermon on the Mount</a:t>
            </a:r>
          </a:p>
        </p:txBody>
      </p:sp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1174925" y="1304379"/>
            <a:ext cx="2852212" cy="4340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dist="25400" dir="5100233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Osaka"/>
                <a:cs typeface="Osaka"/>
              </a:rPr>
              <a:t>James</a:t>
            </a:r>
            <a:endParaRPr lang="en-US" sz="2000" b="1" dirty="0">
              <a:solidFill>
                <a:srgbClr val="000000"/>
              </a:solidFill>
              <a:latin typeface="Arial" charset="0"/>
              <a:ea typeface="Osaka"/>
              <a:cs typeface="Osaka"/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4027136" y="1304379"/>
            <a:ext cx="4107219" cy="4340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dist="25400" dir="5100233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9pPr>
          </a:lstStyle>
          <a:p>
            <a:pPr defTabSz="457200"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charset="0"/>
                <a:ea typeface="Osaka"/>
                <a:cs typeface="Osaka"/>
              </a:rPr>
              <a:t>Sermon on the Mount</a:t>
            </a:r>
            <a:endParaRPr lang="en-US" sz="2000" b="1" dirty="0">
              <a:solidFill>
                <a:srgbClr val="000000"/>
              </a:solidFill>
              <a:latin typeface="Arial" charset="0"/>
              <a:ea typeface="Osaka"/>
              <a:cs typeface="Osaka"/>
            </a:endParaRP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3672473" y="1816980"/>
            <a:ext cx="2017038" cy="2768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63500" dist="25400" dir="5100233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charset="0"/>
                <a:ea typeface="Osaka" charset="-128"/>
                <a:cs typeface="Osaka" charset="-128"/>
              </a:defRPr>
            </a:lvl9pPr>
          </a:lstStyle>
          <a:p>
            <a:pPr algn="r" defTabSz="457200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  <a:ea typeface="Osaka"/>
                <a:cs typeface="Osaka"/>
              </a:rPr>
              <a:t>Matthew</a:t>
            </a:r>
            <a:endParaRPr lang="en-US" sz="1800" b="1" dirty="0">
              <a:solidFill>
                <a:srgbClr val="000000"/>
              </a:solidFill>
              <a:latin typeface="Arial" charset="0"/>
              <a:ea typeface="Osaka"/>
              <a:cs typeface="Osaka"/>
            </a:endParaRPr>
          </a:p>
        </p:txBody>
      </p:sp>
    </p:spTree>
    <p:extLst>
      <p:ext uri="{BB962C8B-B14F-4D97-AF65-F5344CB8AC3E}">
        <p14:creationId xmlns:p14="http://schemas.microsoft.com/office/powerpoint/2010/main" val="248967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Trials, Temptation and Sin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9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219200"/>
          </a:xfrm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How can you improve on my summary of your assigned section?</a:t>
            </a:r>
            <a:endParaRPr lang="en-US">
              <a:latin typeface="Times New Roman" charset="0"/>
            </a:endParaRP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8077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CC"/>
                </a:solidFill>
                <a:latin typeface="Times" charset="0"/>
              </a:rPr>
              <a:t>1.	(2-4) Faith accepts trials with </a:t>
            </a:r>
            <a:r>
              <a:rPr lang="en-US" sz="3600" b="1" u="sng">
                <a:solidFill>
                  <a:srgbClr val="FFFFCC"/>
                </a:solidFill>
                <a:latin typeface="Times" charset="0"/>
              </a:rPr>
              <a:t>joy</a:t>
            </a:r>
            <a:r>
              <a:rPr lang="en-US" sz="3600" b="1">
                <a:solidFill>
                  <a:srgbClr val="FFFFCC"/>
                </a:solidFill>
                <a:latin typeface="Times" charset="0"/>
              </a:rPr>
              <a:t> because it believes that God allows testing to develop perseverance and maturity (Christ-likeness).</a:t>
            </a:r>
          </a:p>
        </p:txBody>
      </p:sp>
    </p:spTree>
    <p:extLst>
      <p:ext uri="{BB962C8B-B14F-4D97-AF65-F5344CB8AC3E}">
        <p14:creationId xmlns:p14="http://schemas.microsoft.com/office/powerpoint/2010/main" val="153259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15200" cy="1219200"/>
          </a:xfrm>
        </p:spPr>
        <p:txBody>
          <a:bodyPr/>
          <a:lstStyle/>
          <a:p>
            <a:pPr eaLnBrk="1" hangingPunct="1"/>
            <a:r>
              <a:rPr lang="en-GB" b="1">
                <a:solidFill>
                  <a:schemeClr val="tx1"/>
                </a:solidFill>
                <a:latin typeface="Century Schoolbook" charset="0"/>
                <a:cs typeface="Times New Roman" charset="0"/>
              </a:rPr>
              <a:t>What is the path from trials to joy? </a:t>
            </a:r>
            <a:endParaRPr lang="en-US" b="1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190468" name="WordArt 4"/>
          <p:cNvSpPr>
            <a:spLocks noChangeArrowheads="1" noChangeShapeType="1" noTextEdit="1"/>
          </p:cNvSpPr>
          <p:nvPr/>
        </p:nvSpPr>
        <p:spPr bwMode="auto">
          <a:xfrm>
            <a:off x="114300" y="3429000"/>
            <a:ext cx="8763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Trial</a:t>
            </a:r>
          </a:p>
        </p:txBody>
      </p:sp>
      <p:sp>
        <p:nvSpPr>
          <p:cNvPr id="190469" name="Line 5"/>
          <p:cNvSpPr>
            <a:spLocks noChangeShapeType="1"/>
          </p:cNvSpPr>
          <p:nvPr/>
        </p:nvSpPr>
        <p:spPr bwMode="auto">
          <a:xfrm>
            <a:off x="1371600" y="3657600"/>
            <a:ext cx="1219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70" name="WordArt 6"/>
          <p:cNvSpPr>
            <a:spLocks noChangeArrowheads="1" noChangeShapeType="1" noTextEdit="1"/>
          </p:cNvSpPr>
          <p:nvPr/>
        </p:nvSpPr>
        <p:spPr bwMode="auto">
          <a:xfrm>
            <a:off x="2895600" y="3429000"/>
            <a:ext cx="2286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Perseverance</a:t>
            </a:r>
          </a:p>
        </p:txBody>
      </p:sp>
      <p:sp>
        <p:nvSpPr>
          <p:cNvPr id="190471" name="WordArt 7"/>
          <p:cNvSpPr>
            <a:spLocks noChangeArrowheads="1" noChangeShapeType="1" noTextEdit="1"/>
          </p:cNvSpPr>
          <p:nvPr/>
        </p:nvSpPr>
        <p:spPr bwMode="auto">
          <a:xfrm>
            <a:off x="7010400" y="3429000"/>
            <a:ext cx="1905000" cy="169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Mature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&amp;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Complete</a:t>
            </a:r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5334000" y="3657600"/>
            <a:ext cx="1600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CC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0473" name="WordArt 9"/>
          <p:cNvSpPr>
            <a:spLocks noChangeArrowheads="1" noChangeShapeType="1" noTextEdit="1"/>
          </p:cNvSpPr>
          <p:nvPr/>
        </p:nvSpPr>
        <p:spPr bwMode="auto">
          <a:xfrm>
            <a:off x="990600" y="3028950"/>
            <a:ext cx="1895475" cy="400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>
                <a:ln w="9525" cap="sq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:ln>
                <a:noFill/>
                <a:ea typeface="Times New Roman"/>
                <a:cs typeface="Times New Roman"/>
              </a:rPr>
              <a:t>Testing of Faith</a:t>
            </a:r>
          </a:p>
        </p:txBody>
      </p:sp>
      <p:sp>
        <p:nvSpPr>
          <p:cNvPr id="190474" name="WordArt 10"/>
          <p:cNvSpPr>
            <a:spLocks noChangeArrowheads="1" noChangeShapeType="1" noTextEdit="1"/>
          </p:cNvSpPr>
          <p:nvPr/>
        </p:nvSpPr>
        <p:spPr bwMode="auto">
          <a:xfrm>
            <a:off x="1447800" y="4191000"/>
            <a:ext cx="866775" cy="400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>
                <a:ln w="9525" cap="sq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:ln>
                <a:noFill/>
                <a:ea typeface="Times New Roman"/>
                <a:cs typeface="Times New Roman"/>
              </a:rPr>
              <a:t>Endure</a:t>
            </a:r>
          </a:p>
        </p:txBody>
      </p:sp>
      <p:sp>
        <p:nvSpPr>
          <p:cNvPr id="190475" name="WordArt 11"/>
          <p:cNvSpPr>
            <a:spLocks noChangeArrowheads="1" noChangeShapeType="1" noTextEdit="1"/>
          </p:cNvSpPr>
          <p:nvPr/>
        </p:nvSpPr>
        <p:spPr bwMode="auto">
          <a:xfrm>
            <a:off x="5334000" y="3028950"/>
            <a:ext cx="1657350" cy="400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>
                <a:ln w="9525" cap="sq">
                  <a:solidFill>
                    <a:srgbClr val="FFFFCC"/>
                  </a:solidFill>
                  <a:round/>
                  <a:headEnd type="none" w="sm" len="sm"/>
                  <a:tailEnd type="none" w="sm" len="sm"/>
                </a:ln>
                <a:noFill/>
                <a:ea typeface="Times New Roman"/>
                <a:cs typeface="Times New Roman"/>
              </a:rPr>
              <a:t>when finished</a:t>
            </a:r>
          </a:p>
        </p:txBody>
      </p:sp>
      <p:sp>
        <p:nvSpPr>
          <p:cNvPr id="190476" name="WordArt 12"/>
          <p:cNvSpPr>
            <a:spLocks noChangeArrowheads="1" noChangeShapeType="1" noTextEdit="1"/>
          </p:cNvSpPr>
          <p:nvPr/>
        </p:nvSpPr>
        <p:spPr bwMode="auto">
          <a:xfrm>
            <a:off x="7391400" y="5334000"/>
            <a:ext cx="10763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(JOY)</a:t>
            </a:r>
          </a:p>
        </p:txBody>
      </p:sp>
      <p:sp>
        <p:nvSpPr>
          <p:cNvPr id="190477" name="WordArt 13"/>
          <p:cNvSpPr>
            <a:spLocks noChangeArrowheads="1" noChangeShapeType="1" noTextEdit="1"/>
          </p:cNvSpPr>
          <p:nvPr/>
        </p:nvSpPr>
        <p:spPr bwMode="auto">
          <a:xfrm>
            <a:off x="990600" y="5867400"/>
            <a:ext cx="3019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James 1:2-4</a:t>
            </a:r>
          </a:p>
        </p:txBody>
      </p:sp>
    </p:spTree>
    <p:extLst>
      <p:ext uri="{BB962C8B-B14F-4D97-AF65-F5344CB8AC3E}">
        <p14:creationId xmlns:p14="http://schemas.microsoft.com/office/powerpoint/2010/main" val="2867763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utoUpdateAnimBg="0"/>
      <p:bldP spid="190467" grpId="0" autoUpdateAnimBg="0"/>
      <p:bldP spid="190468" grpId="0" animBg="1"/>
      <p:bldP spid="190469" grpId="0" animBg="1"/>
      <p:bldP spid="190470" grpId="0" animBg="1"/>
      <p:bldP spid="190471" grpId="0" animBg="1"/>
      <p:bldP spid="190472" grpId="0" animBg="1"/>
      <p:bldP spid="190473" grpId="0" animBg="1"/>
      <p:bldP spid="190474" grpId="0" animBg="1"/>
      <p:bldP spid="190475" grpId="0" animBg="1"/>
      <p:bldP spid="190476" grpId="0" animBg="1"/>
      <p:bldP spid="1904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219200"/>
          </a:xfrm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How can you improve on my summary of your assigned section?</a:t>
            </a:r>
            <a:endParaRPr lang="en-US">
              <a:latin typeface="Times New Roman" charset="0"/>
            </a:endParaRP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80772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CC"/>
                </a:solidFill>
                <a:latin typeface="Times" charset="0"/>
              </a:rPr>
              <a:t>2.	(5-8) Faith accepts trials with prayer for wisdom from God because He delights in giving wisdom without finding fault to believers who ask Him in faith without doubt.</a:t>
            </a:r>
          </a:p>
        </p:txBody>
      </p:sp>
    </p:spTree>
    <p:extLst>
      <p:ext uri="{BB962C8B-B14F-4D97-AF65-F5344CB8AC3E}">
        <p14:creationId xmlns:p14="http://schemas.microsoft.com/office/powerpoint/2010/main" val="15241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219200"/>
          </a:xfrm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How can you improve on my summary of your assigned section?</a:t>
            </a:r>
            <a:endParaRPr lang="en-US">
              <a:latin typeface="Times New Roman" charset="0"/>
            </a:endParaRPr>
          </a:p>
        </p:txBody>
      </p:sp>
      <p:sp>
        <p:nvSpPr>
          <p:cNvPr id="296963" name="Text Box 1027"/>
          <p:cNvSpPr txBox="1">
            <a:spLocks noChangeArrowheads="1"/>
          </p:cNvSpPr>
          <p:nvPr/>
        </p:nvSpPr>
        <p:spPr bwMode="auto">
          <a:xfrm>
            <a:off x="685800" y="2286000"/>
            <a:ext cx="8077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CC"/>
                </a:solidFill>
                <a:latin typeface="Times" charset="0"/>
              </a:rPr>
              <a:t>3.	(9-11) Faith accepts trials with humility because God</a:t>
            </a:r>
            <a:r>
              <a:rPr lang="fr-FR" altLang="ja-JP" sz="3600" b="1">
                <a:solidFill>
                  <a:srgbClr val="FFFFCC"/>
                </a:solidFill>
                <a:latin typeface="Times" charset="0"/>
              </a:rPr>
              <a:t>'</a:t>
            </a:r>
            <a:r>
              <a:rPr lang="en-US" altLang="ja-JP" sz="3600" b="1">
                <a:solidFill>
                  <a:srgbClr val="FFFFCC"/>
                </a:solidFill>
                <a:latin typeface="Times" charset="0"/>
              </a:rPr>
              <a:t>s approval is superior to wealth during difficulty.</a:t>
            </a:r>
            <a:endParaRPr lang="en-US" sz="1800">
              <a:solidFill>
                <a:srgbClr val="FFFFCC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0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219200"/>
          </a:xfrm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How can you improve on my summary of your assigned section?</a:t>
            </a:r>
            <a:endParaRPr lang="en-US">
              <a:latin typeface="Times New Roman" charset="0"/>
            </a:endParaRPr>
          </a:p>
        </p:txBody>
      </p:sp>
      <p:sp>
        <p:nvSpPr>
          <p:cNvPr id="299011" name="Text Box 1027"/>
          <p:cNvSpPr txBox="1">
            <a:spLocks noChangeArrowheads="1"/>
          </p:cNvSpPr>
          <p:nvPr/>
        </p:nvSpPr>
        <p:spPr bwMode="auto">
          <a:xfrm>
            <a:off x="685800" y="2286000"/>
            <a:ext cx="8077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CC"/>
                </a:solidFill>
                <a:latin typeface="Times" charset="0"/>
              </a:rPr>
              <a:t>4.	(12) Faith accepts trials with hope of reward because God blesses perseverance and love for Him.</a:t>
            </a:r>
            <a:endParaRPr lang="en-US" sz="1800">
              <a:solidFill>
                <a:srgbClr val="FFFFCC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6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1" name="Picture 2" descr="sceni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1905000"/>
            <a:ext cx="7772400" cy="20955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6600" b="1" dirty="0" err="1" smtClean="0">
                <a:solidFill>
                  <a:srgbClr val="FFC000"/>
                </a:solidFill>
                <a:latin typeface="Times New Roman" charset="0"/>
              </a:rPr>
              <a:t>Thư</a:t>
            </a:r>
            <a:r>
              <a:rPr lang="en-GB" sz="6600" b="1" dirty="0" smtClean="0">
                <a:solidFill>
                  <a:srgbClr val="FFC000"/>
                </a:solidFill>
                <a:latin typeface="Times New Roman" charset="0"/>
              </a:rPr>
              <a:t> </a:t>
            </a:r>
            <a:r>
              <a:rPr lang="en-GB" sz="6600" b="1" dirty="0" err="1" smtClean="0">
                <a:solidFill>
                  <a:srgbClr val="FFC000"/>
                </a:solidFill>
                <a:latin typeface="Times New Roman" charset="0"/>
              </a:rPr>
              <a:t>Gia</a:t>
            </a:r>
            <a:r>
              <a:rPr lang="en-GB" sz="6600" b="1" dirty="0" smtClean="0">
                <a:solidFill>
                  <a:srgbClr val="FFC000"/>
                </a:solidFill>
                <a:latin typeface="Times New Roman" charset="0"/>
              </a:rPr>
              <a:t> </a:t>
            </a:r>
            <a:r>
              <a:rPr lang="en-GB" sz="6600" b="1" dirty="0" err="1" smtClean="0">
                <a:solidFill>
                  <a:srgbClr val="FFC000"/>
                </a:solidFill>
                <a:latin typeface="Times New Roman" charset="0"/>
              </a:rPr>
              <a:t>Cơ</a:t>
            </a:r>
            <a:endParaRPr lang="en-US" sz="6600" b="1" dirty="0">
              <a:solidFill>
                <a:srgbClr val="FFC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5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219200"/>
          </a:xfrm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How can you improve on my summary of your assigned section?</a:t>
            </a:r>
            <a:endParaRPr lang="en-US">
              <a:latin typeface="Times New Roman" charset="0"/>
            </a:endParaRPr>
          </a:p>
        </p:txBody>
      </p:sp>
      <p:sp>
        <p:nvSpPr>
          <p:cNvPr id="301059" name="Text Box 1027"/>
          <p:cNvSpPr txBox="1">
            <a:spLocks noChangeArrowheads="1"/>
          </p:cNvSpPr>
          <p:nvPr/>
        </p:nvSpPr>
        <p:spPr bwMode="auto">
          <a:xfrm>
            <a:off x="685800" y="2286000"/>
            <a:ext cx="8077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61963" indent="-461963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FFCC"/>
                </a:solidFill>
                <a:latin typeface="Times" charset="0"/>
              </a:rPr>
              <a:t>5.	(13-18) Faith accepts trials without blaming God because God gives only good gifts.</a:t>
            </a:r>
            <a:endParaRPr lang="en-US" sz="1800">
              <a:solidFill>
                <a:srgbClr val="FFFFCC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2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066800"/>
          </a:xfrm>
        </p:spPr>
        <p:txBody>
          <a:bodyPr/>
          <a:lstStyle/>
          <a:p>
            <a:pPr eaLnBrk="1" hangingPunct="1"/>
            <a:r>
              <a:rPr lang="en-GB" b="1">
                <a:latin typeface="Times New Roman" charset="0"/>
              </a:rPr>
              <a:t>Why do we face trials and suffering?</a:t>
            </a:r>
            <a:endParaRPr lang="en-US" b="1">
              <a:latin typeface="Times New Roman" charset="0"/>
            </a:endParaRPr>
          </a:p>
        </p:txBody>
      </p:sp>
      <p:sp>
        <p:nvSpPr>
          <p:cNvPr id="192515" name="Text Box 1027"/>
          <p:cNvSpPr txBox="1">
            <a:spLocks noChangeArrowheads="1"/>
          </p:cNvSpPr>
          <p:nvPr/>
        </p:nvSpPr>
        <p:spPr bwMode="auto">
          <a:xfrm>
            <a:off x="685800" y="2286000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3200" b="1">
                <a:solidFill>
                  <a:srgbClr val="FFFFCC"/>
                </a:solidFill>
                <a:latin typeface="Century Schoolbook" charset="0"/>
                <a:cs typeface="Times New Roman" charset="0"/>
              </a:rPr>
              <a:t>Answer: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3200" b="1">
                <a:solidFill>
                  <a:srgbClr val="FFFFCC"/>
                </a:solidFill>
                <a:latin typeface="Century Schoolbook" charset="0"/>
                <a:cs typeface="Times New Roman" charset="0"/>
              </a:rPr>
              <a:t>Job proclaims the sovereignty of God without answering why trials and suffering come our way.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3200" b="1">
                <a:solidFill>
                  <a:srgbClr val="FFFFCC"/>
                </a:solidFill>
                <a:latin typeface="Century Schoolbook" charset="0"/>
                <a:cs typeface="Times New Roman" charset="0"/>
              </a:rPr>
              <a:t>James says we face trials to develop our character</a:t>
            </a:r>
            <a:endParaRPr lang="en-US" sz="3200" b="1">
              <a:solidFill>
                <a:srgbClr val="FFFFCC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63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autoUpdateAnimBg="0"/>
      <p:bldP spid="19251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8458200" cy="1143000"/>
          </a:xfrm>
        </p:spPr>
        <p:txBody>
          <a:bodyPr/>
          <a:lstStyle/>
          <a:p>
            <a:pPr eaLnBrk="1" hangingPunct="1"/>
            <a:r>
              <a:rPr lang="en-GB" b="1">
                <a:latin typeface="Century Schoolbook" charset="0"/>
                <a:cs typeface="Times New Roman" charset="0"/>
              </a:rPr>
              <a:t>What are some of the results of not handling trials well?</a:t>
            </a:r>
            <a:endParaRPr lang="en-US" sz="3200" b="1">
              <a:latin typeface="Times New Roman" charset="0"/>
              <a:cs typeface="Times New Roman" charset="0"/>
            </a:endParaRPr>
          </a:p>
        </p:txBody>
      </p:sp>
      <p:sp>
        <p:nvSpPr>
          <p:cNvPr id="193539" name="WordArt 3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1143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Trial</a:t>
            </a:r>
          </a:p>
        </p:txBody>
      </p:sp>
      <p:sp>
        <p:nvSpPr>
          <p:cNvPr id="193540" name="WordArt 4"/>
          <p:cNvSpPr>
            <a:spLocks noChangeArrowheads="1" noChangeShapeType="1" noTextEdit="1"/>
          </p:cNvSpPr>
          <p:nvPr/>
        </p:nvSpPr>
        <p:spPr bwMode="auto">
          <a:xfrm>
            <a:off x="3048000" y="3105150"/>
            <a:ext cx="2333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Giving up</a:t>
            </a:r>
          </a:p>
        </p:txBody>
      </p:sp>
      <p:sp>
        <p:nvSpPr>
          <p:cNvPr id="193541" name="WordArt 5"/>
          <p:cNvSpPr>
            <a:spLocks noChangeArrowheads="1" noChangeShapeType="1" noTextEdit="1"/>
          </p:cNvSpPr>
          <p:nvPr/>
        </p:nvSpPr>
        <p:spPr bwMode="auto">
          <a:xfrm>
            <a:off x="6019800" y="4114800"/>
            <a:ext cx="25717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Bitterness</a:t>
            </a:r>
          </a:p>
        </p:txBody>
      </p:sp>
      <p:sp>
        <p:nvSpPr>
          <p:cNvPr id="193542" name="WordArt 6"/>
          <p:cNvSpPr>
            <a:spLocks noChangeArrowheads="1" noChangeShapeType="1" noTextEdit="1"/>
          </p:cNvSpPr>
          <p:nvPr/>
        </p:nvSpPr>
        <p:spPr bwMode="auto">
          <a:xfrm>
            <a:off x="5334000" y="5029200"/>
            <a:ext cx="33813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Lacking peace &amp; joy</a:t>
            </a:r>
          </a:p>
        </p:txBody>
      </p:sp>
    </p:spTree>
    <p:extLst>
      <p:ext uri="{BB962C8B-B14F-4D97-AF65-F5344CB8AC3E}">
        <p14:creationId xmlns:p14="http://schemas.microsoft.com/office/powerpoint/2010/main" val="119291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  <p:bldP spid="193539" grpId="0" animBg="1"/>
      <p:bldP spid="193540" grpId="0" animBg="1"/>
      <p:bldP spid="193541" grpId="0" animBg="1"/>
      <p:bldP spid="1935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Wisdom</a:t>
            </a:r>
            <a:endParaRPr lang="en-US">
              <a:latin typeface="Times New Roman" charset="0"/>
            </a:endParaRPr>
          </a:p>
        </p:txBody>
      </p:sp>
      <p:sp>
        <p:nvSpPr>
          <p:cNvPr id="592899" name="Text Box 1027"/>
          <p:cNvSpPr txBox="1">
            <a:spLocks noChangeArrowheads="1"/>
          </p:cNvSpPr>
          <p:nvPr/>
        </p:nvSpPr>
        <p:spPr bwMode="auto">
          <a:xfrm>
            <a:off x="685800" y="1981200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CC"/>
                </a:solidFill>
                <a:latin typeface="Century Schoolbook" charset="0"/>
                <a:cs typeface="Times New Roman" charset="0"/>
              </a:rPr>
              <a:t>Q: Why do you think James </a:t>
            </a:r>
            <a:r>
              <a:rPr lang="en-GB" sz="3200" b="1" dirty="0" smtClean="0">
                <a:solidFill>
                  <a:srgbClr val="FFFFCC"/>
                </a:solidFill>
                <a:latin typeface="Century Schoolbook" charset="0"/>
                <a:cs typeface="Times New Roman" charset="0"/>
              </a:rPr>
              <a:t>mentions </a:t>
            </a:r>
            <a:r>
              <a:rPr lang="en-GB" sz="3200" b="1" dirty="0">
                <a:solidFill>
                  <a:srgbClr val="FFFFCC"/>
                </a:solidFill>
                <a:latin typeface="Century Schoolbook" charset="0"/>
                <a:cs typeface="Times New Roman" charset="0"/>
              </a:rPr>
              <a:t>the lack of wisdom immediately after the verses on trials (1:2-5)</a:t>
            </a:r>
            <a:r>
              <a:rPr lang="en-GB" sz="3200" b="1" dirty="0" smtClean="0">
                <a:solidFill>
                  <a:srgbClr val="FFFFCC"/>
                </a:solidFill>
                <a:latin typeface="Century Schoolbook" charset="0"/>
                <a:cs typeface="Times New Roman" charset="0"/>
              </a:rPr>
              <a:t>?</a:t>
            </a:r>
            <a:endParaRPr lang="en-US" sz="3200" b="1" dirty="0">
              <a:solidFill>
                <a:srgbClr val="FFFFCC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592900" name="Text Box 1028"/>
          <p:cNvSpPr txBox="1">
            <a:spLocks noChangeArrowheads="1"/>
          </p:cNvSpPr>
          <p:nvPr/>
        </p:nvSpPr>
        <p:spPr bwMode="auto">
          <a:xfrm>
            <a:off x="685800" y="403860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FFFFCC"/>
                </a:solidFill>
                <a:latin typeface="Century Schoolbook" charset="0"/>
                <a:cs typeface="Times New Roman" charset="0"/>
              </a:rPr>
              <a:t>A: We need wisdom to handle trials. 							(1:5</a:t>
            </a:r>
            <a:r>
              <a:rPr lang="en-GB" sz="3200" b="1" dirty="0" smtClean="0">
                <a:solidFill>
                  <a:srgbClr val="FFFFCC"/>
                </a:solidFill>
                <a:latin typeface="Century Schoolbook" charset="0"/>
                <a:cs typeface="Times New Roman" charset="0"/>
              </a:rPr>
              <a:t>)</a:t>
            </a:r>
            <a:endParaRPr lang="en-GB" sz="3200" b="1" dirty="0">
              <a:solidFill>
                <a:srgbClr val="FFFFCC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63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8" grpId="0" autoUpdateAnimBg="0"/>
      <p:bldP spid="592899" grpId="0" autoUpdateAnimBg="0"/>
      <p:bldP spid="59290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220" y="102617"/>
            <a:ext cx="8839200" cy="1762363"/>
          </a:xfrm>
        </p:spPr>
        <p:txBody>
          <a:bodyPr anchor="t"/>
          <a:lstStyle/>
          <a:p>
            <a:pPr eaLnBrk="1" hangingPunct="1"/>
            <a:r>
              <a:rPr lang="en-GB" b="1" dirty="0">
                <a:latin typeface="Century Schoolbook" charset="0"/>
                <a:cs typeface="Times New Roman" charset="0"/>
              </a:rPr>
              <a:t>Q6: What is the assurance of asking God for wisdom</a:t>
            </a:r>
            <a:r>
              <a:rPr lang="en-GB" b="1" dirty="0" smtClean="0">
                <a:latin typeface="Century Schoolbook" charset="0"/>
                <a:cs typeface="Times New Roman" charset="0"/>
              </a:rPr>
              <a:t>?</a:t>
            </a:r>
            <a:endParaRPr lang="en-US" b="1" dirty="0">
              <a:latin typeface="Times New Roman" charset="0"/>
              <a:cs typeface="Times New Roman" charset="0"/>
            </a:endParaRPr>
          </a:p>
        </p:txBody>
      </p:sp>
      <p:sp>
        <p:nvSpPr>
          <p:cNvPr id="5949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334638"/>
            <a:ext cx="7772400" cy="3837562"/>
          </a:xfrm>
        </p:spPr>
        <p:txBody>
          <a:bodyPr/>
          <a:lstStyle/>
          <a:p>
            <a:pPr marL="898525" indent="-898525" eaLnBrk="1" hangingPunct="1">
              <a:buFontTx/>
              <a:buNone/>
            </a:pPr>
            <a:r>
              <a:rPr lang="en-GB" b="1" dirty="0">
                <a:latin typeface="Century Schoolbook" charset="0"/>
                <a:cs typeface="Times New Roman" charset="0"/>
              </a:rPr>
              <a:t>A6: 	Wisdom will be given to anyone who ask God who </a:t>
            </a:r>
            <a:r>
              <a:rPr lang="en-GB" b="1" dirty="0" smtClean="0">
                <a:latin typeface="Century Schoolbook" charset="0"/>
                <a:cs typeface="Times New Roman" charset="0"/>
              </a:rPr>
              <a:t>gives generously </a:t>
            </a:r>
            <a:r>
              <a:rPr lang="en-GB" b="1" dirty="0">
                <a:latin typeface="Century Schoolbook" charset="0"/>
                <a:cs typeface="Times New Roman" charset="0"/>
              </a:rPr>
              <a:t>to all </a:t>
            </a:r>
            <a:r>
              <a:rPr lang="en-GB" b="1" dirty="0" smtClean="0">
                <a:latin typeface="Century Schoolbook" charset="0"/>
                <a:cs typeface="Times New Roman" charset="0"/>
              </a:rPr>
              <a:t>without finding fault </a:t>
            </a:r>
            <a:r>
              <a:rPr lang="en-GB" dirty="0" smtClean="0">
                <a:latin typeface="Century Schoolbook" charset="0"/>
                <a:cs typeface="Times New Roman" charset="0"/>
              </a:rPr>
              <a:t>(</a:t>
            </a:r>
            <a:r>
              <a:rPr lang="en-GB" dirty="0">
                <a:latin typeface="Century Schoolbook" charset="0"/>
                <a:cs typeface="Times New Roman" charset="0"/>
              </a:rPr>
              <a:t>1:5</a:t>
            </a:r>
            <a:r>
              <a:rPr lang="en-GB" dirty="0" smtClean="0">
                <a:latin typeface="Century Schoolbook" charset="0"/>
                <a:cs typeface="Times New Roman" charset="0"/>
              </a:rPr>
              <a:t>)</a:t>
            </a:r>
            <a:endParaRPr lang="en-GB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2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 autoUpdateAnimBg="0"/>
      <p:bldP spid="5949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/>
          <a:lstStyle/>
          <a:p>
            <a:pPr eaLnBrk="1" hangingPunct="1"/>
            <a:r>
              <a:rPr lang="en-GB" sz="3200" b="1" dirty="0">
                <a:latin typeface="Century Schoolbook" charset="0"/>
                <a:cs typeface="Times New Roman" charset="0"/>
              </a:rPr>
              <a:t>Which two responses does James encourage when facing</a:t>
            </a:r>
            <a:r>
              <a:rPr lang="en-GB" b="1" dirty="0">
                <a:latin typeface="Century Schoolbook" charset="0"/>
                <a:cs typeface="Times New Roman" charset="0"/>
              </a:rPr>
              <a:t> </a:t>
            </a:r>
            <a:r>
              <a:rPr lang="en-GB" sz="3200" b="1" dirty="0">
                <a:latin typeface="Times New Roman" charset="0"/>
                <a:cs typeface="Times New Roman" charset="0"/>
              </a:rPr>
              <a:t>trials and suffering?</a:t>
            </a:r>
            <a:endParaRPr lang="en-US" sz="32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600" b="1" dirty="0">
                <a:latin typeface="Century Schoolbook" charset="0"/>
                <a:cs typeface="Times New Roman" charset="0"/>
              </a:rPr>
              <a:t>Perseverance (1:2-4)</a:t>
            </a:r>
            <a:endParaRPr lang="en-US" sz="3600" b="1" dirty="0">
              <a:latin typeface="Century Schoolbook" charset="0"/>
            </a:endParaRPr>
          </a:p>
          <a:p>
            <a:pPr eaLnBrk="1" hangingPunct="1"/>
            <a:r>
              <a:rPr lang="en-GB" sz="3600" b="1" dirty="0" smtClean="0">
                <a:latin typeface="Century Schoolbook" charset="0"/>
                <a:cs typeface="Times New Roman" charset="0"/>
              </a:rPr>
              <a:t>Patience </a:t>
            </a:r>
            <a:r>
              <a:rPr lang="en-GB" sz="3600" b="1" dirty="0">
                <a:latin typeface="Century Schoolbook" charset="0"/>
                <a:cs typeface="Times New Roman" charset="0"/>
              </a:rPr>
              <a:t>(5:7-8</a:t>
            </a:r>
            <a:r>
              <a:rPr lang="en-GB" sz="3600" b="1" dirty="0" smtClean="0">
                <a:latin typeface="Century Schoolbook" charset="0"/>
                <a:cs typeface="Times New Roman" charset="0"/>
              </a:rPr>
              <a:t>)</a:t>
            </a:r>
            <a:endParaRPr lang="en-GB" sz="3600" b="1" dirty="0">
              <a:latin typeface="Century Schoolbook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0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1026"/>
          <p:cNvSpPr>
            <a:spLocks noGrp="1" noChangeArrowheads="1"/>
          </p:cNvSpPr>
          <p:nvPr>
            <p:ph type="ctrTitle"/>
          </p:nvPr>
        </p:nvSpPr>
        <p:spPr>
          <a:effectLst>
            <a:outerShdw blurRad="63500" dist="107763" dir="135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How are the rich favored in Singapore?</a:t>
            </a:r>
            <a:endParaRPr lang="en-US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833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486400"/>
            <a:ext cx="4419600" cy="1066800"/>
          </a:xfrm>
        </p:spPr>
        <p:txBody>
          <a:bodyPr/>
          <a:lstStyle/>
          <a:p>
            <a:pPr marL="461963" indent="-461963" algn="l" eaLnBrk="1" hangingPunct="1">
              <a:buFontTx/>
              <a:buChar char="»"/>
              <a:defRPr/>
            </a:pPr>
            <a:r>
              <a:rPr lang="en-US"/>
              <a:t>Baby subsidies</a:t>
            </a:r>
          </a:p>
          <a:p>
            <a:pPr marL="461963" indent="-461963" algn="l" eaLnBrk="1" hangingPunct="1">
              <a:buFontTx/>
              <a:buChar char="»"/>
              <a:defRPr/>
            </a:pPr>
            <a:r>
              <a:rPr lang="en-US"/>
              <a:t>Purchased citizenship</a:t>
            </a:r>
          </a:p>
        </p:txBody>
      </p:sp>
    </p:spTree>
    <p:extLst>
      <p:ext uri="{BB962C8B-B14F-4D97-AF65-F5344CB8AC3E}">
        <p14:creationId xmlns:p14="http://schemas.microsoft.com/office/powerpoint/2010/main" val="135037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0000"/>
                </a:solidFill>
              </a:rPr>
              <a:t>Do You Agree?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524000"/>
            <a:ext cx="8153400" cy="4267200"/>
          </a:xfrm>
          <a:effectLst/>
        </p:spPr>
        <p:txBody>
          <a:bodyPr/>
          <a:lstStyle/>
          <a:p>
            <a:pPr marL="533400" indent="-533400" algn="l" eaLnBrk="1" hangingPunct="1"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Our church should have only Singaporeans on certain committees.</a:t>
            </a:r>
          </a:p>
          <a:p>
            <a:pPr marL="533400" indent="-533400" algn="l" eaLnBrk="1" hangingPunct="1"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Men in church leadership should at least be middle class.</a:t>
            </a:r>
          </a:p>
          <a:p>
            <a:pPr marL="533400" indent="-533400" algn="l" eaLnBrk="1" hangingPunct="1"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Our pastor should be an American.</a:t>
            </a:r>
          </a:p>
          <a:p>
            <a:pPr marL="533400" indent="-533400" algn="l" eaLnBrk="1" hangingPunct="1">
              <a:buFont typeface="Arial" charset="0"/>
              <a:buAutoNum type="arabicPeriod"/>
              <a:defRPr/>
            </a:pPr>
            <a: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It</a:t>
            </a:r>
            <a:r>
              <a:rPr lang="fr-FR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'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 </a:t>
            </a:r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OK to reserve better seats at church for certain people.</a:t>
            </a:r>
          </a:p>
          <a:p>
            <a:pPr marL="533400" indent="-533400" algn="l" eaLnBrk="1" hangingPunct="1">
              <a:buFont typeface="Arial" charset="0"/>
              <a:buAutoNum type="arabicPeriod"/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American pastors should earn more than Asians with equal experience and roles.</a:t>
            </a:r>
          </a:p>
        </p:txBody>
      </p:sp>
      <p:sp>
        <p:nvSpPr>
          <p:cNvPr id="348164" name="WordArt 4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6172200" cy="4114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Favortism !</a:t>
            </a:r>
          </a:p>
        </p:txBody>
      </p:sp>
    </p:spTree>
    <p:extLst>
      <p:ext uri="{BB962C8B-B14F-4D97-AF65-F5344CB8AC3E}">
        <p14:creationId xmlns:p14="http://schemas.microsoft.com/office/powerpoint/2010/main" val="212410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3" grpId="0" build="p"/>
      <p:bldP spid="3481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0000"/>
                </a:solidFill>
              </a:rPr>
              <a:t>Other Examples?</a:t>
            </a:r>
          </a:p>
        </p:txBody>
      </p:sp>
      <p:sp>
        <p:nvSpPr>
          <p:cNvPr id="354311" name="Text Box 7"/>
          <p:cNvSpPr txBox="1">
            <a:spLocks noChangeArrowheads="1"/>
          </p:cNvSpPr>
          <p:nvPr/>
        </p:nvSpPr>
        <p:spPr bwMode="auto">
          <a:xfrm>
            <a:off x="609600" y="1812925"/>
            <a:ext cx="8382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 marL="533400" indent="-533400" eaLnBrk="1" hangingPunct="1">
              <a:buClr>
                <a:srgbClr val="FFFF66"/>
              </a:buClr>
              <a:buSzPct val="75000"/>
              <a:buFont typeface="Arial" charset="0"/>
              <a:buAutoNum type="arabicPeriod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rgbClr val="FF6666"/>
              </a:buClr>
              <a:buSzPct val="75000"/>
              <a:buFont typeface="Monotype Sorts" charset="0"/>
              <a:buChar char="/"/>
              <a:defRPr sz="2800"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rgbClr val="66CCFF"/>
              </a:buClr>
              <a:buSzPct val="75000"/>
              <a:buFont typeface="Monotype Sorts" charset="0"/>
              <a:buChar char="/"/>
              <a:defRPr sz="2400"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80FF00"/>
              </a:buClr>
              <a:buSzPct val="75000"/>
              <a:buFont typeface="Monotype Sorts" charset="0"/>
              <a:buChar char="/"/>
              <a:defRPr sz="2000"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rgbClr val="FFCC66"/>
              </a:buClr>
              <a:buSzPct val="75000"/>
              <a:buFont typeface="Monotype Sorts" charset="0"/>
              <a:buChar char="/"/>
              <a:defRPr sz="2000">
                <a:latin typeface="+mn-lt"/>
                <a:ea typeface="+mn-ea"/>
                <a:cs typeface="+mn-c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12" charset="2"/>
              <a:buChar char="/"/>
              <a:defRPr sz="2000">
                <a:latin typeface="+mn-lt"/>
                <a:ea typeface="+mn-ea"/>
                <a:cs typeface="+mn-c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12" charset="2"/>
              <a:buChar char="/"/>
              <a:defRPr sz="2000">
                <a:latin typeface="+mn-lt"/>
                <a:ea typeface="+mn-ea"/>
                <a:cs typeface="+mn-c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12" charset="2"/>
              <a:buChar char="/"/>
              <a:defRPr sz="2000">
                <a:latin typeface="+mn-lt"/>
                <a:ea typeface="+mn-ea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CC66"/>
              </a:buClr>
              <a:buSzPct val="75000"/>
              <a:buFont typeface="Monotype Sorts" pitchFamily="-112" charset="2"/>
              <a:buChar char="/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4400" dirty="0">
                <a:solidFill>
                  <a:srgbClr val="FFFFFF"/>
                </a:solidFill>
              </a:rPr>
              <a:t>What other examples of favoritism do you sometimes see in the church?</a:t>
            </a:r>
          </a:p>
        </p:txBody>
      </p:sp>
    </p:spTree>
    <p:extLst>
      <p:ext uri="{BB962C8B-B14F-4D97-AF65-F5344CB8AC3E}">
        <p14:creationId xmlns:p14="http://schemas.microsoft.com/office/powerpoint/2010/main" val="331010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267200"/>
            <a:ext cx="8077200" cy="24384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b="1" dirty="0">
                <a:latin typeface="Curlz MT" charset="0"/>
                <a:ea typeface="MS Pゴシック" charset="0"/>
                <a:cs typeface="MS Pゴシック" charset="0"/>
              </a:rPr>
              <a:t>“</a:t>
            </a:r>
            <a:r>
              <a:rPr lang="en-US" altLang="ja-JP" b="1" dirty="0">
                <a:latin typeface="Curlz MT" charset="0"/>
                <a:ea typeface="MS Pゴシック" charset="0"/>
                <a:cs typeface="MS Pゴシック" charset="0"/>
              </a:rPr>
              <a:t>My brothers, as believers in our Lord Jesus Christ, </a:t>
            </a:r>
            <a:r>
              <a:rPr lang="en-US" altLang="ja-JP" b="1" dirty="0" smtClean="0">
                <a:latin typeface="Curlz MT" charset="0"/>
                <a:ea typeface="MS Pゴシック" charset="0"/>
                <a:cs typeface="MS Pゴシック" charset="0"/>
              </a:rPr>
              <a:t>don</a:t>
            </a:r>
            <a:r>
              <a:rPr lang="fr-FR" altLang="ja-JP" b="1" dirty="0" smtClean="0">
                <a:latin typeface="Curlz MT" charset="0"/>
                <a:ea typeface="MS Pゴシック" charset="0"/>
                <a:cs typeface="MS Pゴシック" charset="0"/>
              </a:rPr>
              <a:t>'</a:t>
            </a:r>
            <a:r>
              <a:rPr lang="en-US" altLang="ja-JP" b="1" dirty="0" smtClean="0">
                <a:latin typeface="Curlz MT" charset="0"/>
                <a:ea typeface="MS Pゴシック" charset="0"/>
                <a:cs typeface="MS Pゴシック" charset="0"/>
              </a:rPr>
              <a:t>t </a:t>
            </a:r>
            <a:r>
              <a:rPr lang="en-US" altLang="ja-JP" b="1" dirty="0">
                <a:latin typeface="Curlz MT" charset="0"/>
                <a:ea typeface="MS Pゴシック" charset="0"/>
                <a:cs typeface="MS Pゴシック" charset="0"/>
              </a:rPr>
              <a:t>show favoritism.</a:t>
            </a:r>
            <a:r>
              <a:rPr lang="ja-JP" altLang="en-US" b="1" dirty="0">
                <a:latin typeface="Curlz MT" charset="0"/>
                <a:ea typeface="MS Pゴシック" charset="0"/>
                <a:cs typeface="MS Pゴシック" charset="0"/>
              </a:rPr>
              <a:t>”</a:t>
            </a:r>
            <a:endParaRPr lang="en-US" b="1" dirty="0">
              <a:latin typeface="Curlz MT" charset="0"/>
              <a:ea typeface="MS Pゴシック" charset="0"/>
              <a:cs typeface="MS Pゴシック" charset="0"/>
            </a:endParaRP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990600"/>
            <a:ext cx="2667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/>
              <a:t>James 2:1</a:t>
            </a:r>
          </a:p>
          <a:p>
            <a:pPr eaLnBrk="1" hangingPunct="1">
              <a:defRPr/>
            </a:pPr>
            <a:r>
              <a:rPr lang="en-US" sz="4000" b="1" dirty="0" smtClean="0"/>
              <a:t>Don</a:t>
            </a:r>
            <a:r>
              <a:rPr lang="fr-FR" sz="4000" b="1" dirty="0" smtClean="0"/>
              <a:t>'</a:t>
            </a:r>
            <a:r>
              <a:rPr lang="en-US" sz="4000" b="1" dirty="0" smtClean="0"/>
              <a:t>t </a:t>
            </a:r>
            <a:r>
              <a:rPr lang="en-US" sz="4000" b="1" dirty="0"/>
              <a:t>favor the rich!</a:t>
            </a:r>
          </a:p>
        </p:txBody>
      </p:sp>
    </p:spTree>
    <p:extLst>
      <p:ext uri="{BB962C8B-B14F-4D97-AF65-F5344CB8AC3E}">
        <p14:creationId xmlns:p14="http://schemas.microsoft.com/office/powerpoint/2010/main" val="103486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1143000"/>
          </a:xfrm>
        </p:spPr>
        <p:txBody>
          <a:bodyPr/>
          <a:lstStyle/>
          <a:p>
            <a:pPr algn="l" eaLnBrk="1" hangingPunct="1"/>
            <a:r>
              <a:rPr lang="en-GB">
                <a:latin typeface="Arial" charset="0"/>
                <a:cs typeface="Arial" charset="0"/>
              </a:rPr>
              <a:t>Do all Christians die in fellowship with the Lord?</a:t>
            </a: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23666" name="Rectangle 82"/>
          <p:cNvSpPr>
            <a:spLocks noChangeArrowheads="1"/>
          </p:cNvSpPr>
          <p:nvPr/>
        </p:nvSpPr>
        <p:spPr bwMode="auto">
          <a:xfrm>
            <a:off x="381000" y="2514600"/>
            <a:ext cx="8153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i="1">
                <a:solidFill>
                  <a:srgbClr val="FFCC66"/>
                </a:solidFill>
                <a:latin typeface="Arial" charset="0"/>
                <a:ea typeface="ＭＳ Ｐゴシック" charset="0"/>
                <a:cs typeface="Arial" charset="0"/>
              </a:rPr>
              <a:t>In other words, do you think everyone perseveres in their faith or do they sometimes fall away?</a:t>
            </a:r>
            <a:endParaRPr lang="en-US" sz="4400" i="1">
              <a:solidFill>
                <a:srgbClr val="FFCC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3667" name="Rectangle 83"/>
          <p:cNvSpPr>
            <a:spLocks noChangeArrowheads="1"/>
          </p:cNvSpPr>
          <p:nvPr/>
        </p:nvSpPr>
        <p:spPr bwMode="auto">
          <a:xfrm>
            <a:off x="457200" y="5334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400" i="1">
                <a:solidFill>
                  <a:srgbClr val="FFCC66"/>
                </a:solidFill>
                <a:latin typeface="Arial" charset="0"/>
                <a:ea typeface="ＭＳ Ｐゴシック" charset="0"/>
                <a:cs typeface="Arial" charset="0"/>
              </a:rPr>
              <a:t>What is the key issue here?</a:t>
            </a:r>
            <a:endParaRPr lang="en-US" sz="4400" i="1">
              <a:solidFill>
                <a:srgbClr val="FFCC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4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utoUpdateAnimBg="0"/>
      <p:bldP spid="323666" grpId="0" autoUpdateAnimBg="0"/>
      <p:bldP spid="32366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267200"/>
            <a:ext cx="4343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Why not favor the rich?</a:t>
            </a:r>
          </a:p>
        </p:txBody>
      </p:sp>
    </p:spTree>
    <p:extLst>
      <p:ext uri="{BB962C8B-B14F-4D97-AF65-F5344CB8AC3E}">
        <p14:creationId xmlns:p14="http://schemas.microsoft.com/office/powerpoint/2010/main" val="209866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075" y="838200"/>
            <a:ext cx="5638800" cy="838200"/>
          </a:xfrm>
          <a:effectLst/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solidFill>
                  <a:schemeClr val="accent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Favoring the rich…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60325" y="0"/>
            <a:ext cx="336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cs typeface="Arial"/>
              </a:rPr>
              <a:t>Our outline of James 2…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0" y="1857375"/>
            <a:ext cx="8245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19113" indent="-519113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3200" b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cs typeface="Arial"/>
              </a:rPr>
              <a:t>Indicates impure motives (2-4)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3200" b="1" smtClean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56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Lucida Handwriting" charset="0"/>
                <a:ea typeface="MS Pゴシック" charset="0"/>
                <a:cs typeface="MS Pゴシック" charset="0"/>
              </a:rPr>
              <a:t>What is favoritism?</a:t>
            </a:r>
          </a:p>
        </p:txBody>
      </p:sp>
      <p:sp>
        <p:nvSpPr>
          <p:cNvPr id="590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524000"/>
            <a:ext cx="6172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b="1">
                <a:latin typeface="Times" charset="0"/>
                <a:ea typeface="MS Pゴシック" charset="0"/>
                <a:cs typeface="MS Pゴシック" charset="0"/>
              </a:rPr>
              <a:t>“</a:t>
            </a:r>
            <a:r>
              <a:rPr lang="en-US" altLang="ja-JP" b="1">
                <a:latin typeface="Times" charset="0"/>
                <a:ea typeface="MS Pゴシック" charset="0"/>
                <a:cs typeface="MS Pゴシック" charset="0"/>
              </a:rPr>
              <a:t>preferential treatment, especially when unjust or narrowly discriminating</a:t>
            </a:r>
            <a:r>
              <a:rPr lang="ja-JP" altLang="en-US" b="1">
                <a:latin typeface="Times" charset="0"/>
                <a:ea typeface="MS Pゴシック" charset="0"/>
                <a:cs typeface="MS Pゴシック" charset="0"/>
              </a:rPr>
              <a:t>”</a:t>
            </a:r>
            <a:r>
              <a:rPr lang="en-US" altLang="ja-JP" b="1">
                <a:latin typeface="Times" charset="0"/>
                <a:ea typeface="MS Pゴシック" charset="0"/>
                <a:cs typeface="MS Pゴシック" charset="0"/>
              </a:rPr>
              <a:t> (Funk &amp; Wagnalls)</a:t>
            </a:r>
          </a:p>
          <a:p>
            <a:pPr eaLnBrk="1" hangingPunct="1">
              <a:lnSpc>
                <a:spcPct val="90000"/>
              </a:lnSpc>
            </a:pPr>
            <a:endParaRPr lang="en-US" b="1">
              <a:latin typeface="Times" charset="0"/>
              <a:ea typeface="MS Pゴシック" charset="0"/>
              <a:cs typeface="MS P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>
                <a:latin typeface="Times" charset="0"/>
                <a:ea typeface="MS Pゴシック" charset="0"/>
                <a:cs typeface="MS Pゴシック" charset="0"/>
              </a:rPr>
              <a:t>to treat another person based upon his financial status and from an improper motive (James 2:4)</a:t>
            </a:r>
          </a:p>
        </p:txBody>
      </p:sp>
    </p:spTree>
    <p:extLst>
      <p:ext uri="{BB962C8B-B14F-4D97-AF65-F5344CB8AC3E}">
        <p14:creationId xmlns:p14="http://schemas.microsoft.com/office/powerpoint/2010/main" val="238423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075" y="838200"/>
            <a:ext cx="5638800" cy="838200"/>
          </a:xfrm>
          <a:effectLst/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solidFill>
                  <a:schemeClr val="accent1"/>
                </a:solidFill>
                <a:effectLst>
                  <a:glow rad="101600">
                    <a:schemeClr val="tx2">
                      <a:alpha val="75000"/>
                    </a:schemeClr>
                  </a:glow>
                </a:effectLst>
                <a:latin typeface="Arial"/>
                <a:ea typeface="ＭＳ Ｐゴシック" charset="0"/>
                <a:cs typeface="Arial"/>
              </a:rPr>
              <a:t>Favoring the rich…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60325" y="0"/>
            <a:ext cx="336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cs typeface="Arial"/>
              </a:rPr>
              <a:t>Our outline of James 2…</a:t>
            </a:r>
          </a:p>
        </p:txBody>
      </p:sp>
      <p:sp>
        <p:nvSpPr>
          <p:cNvPr id="358405" name="Text Box 5"/>
          <p:cNvSpPr txBox="1">
            <a:spLocks noChangeArrowheads="1"/>
          </p:cNvSpPr>
          <p:nvPr/>
        </p:nvSpPr>
        <p:spPr bwMode="auto">
          <a:xfrm>
            <a:off x="0" y="1857375"/>
            <a:ext cx="8245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519113" indent="-519113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3200" b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cs typeface="Arial"/>
              </a:rPr>
              <a:t>Indicates impure motives (2-4)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3200" b="1" smtClean="0"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/>
                <a:cs typeface="Arial"/>
              </a:rPr>
              <a:t>Insults the poor (5-6a)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3200" b="1" smtClean="0"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50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8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4" name="Picture 8" descr="gun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2743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28800" y="838200"/>
            <a:ext cx="525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  <a:ea typeface="ＭＳ Ｐゴシック" charset="0"/>
                <a:cs typeface="ＭＳ Ｐゴシック" charset="0"/>
              </a:rPr>
              <a:t>EPISTLE OF</a:t>
            </a: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52400" y="26670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  <a:ea typeface="ＭＳ Ｐゴシック" charset="0"/>
                <a:cs typeface="ＭＳ Ｐゴシック" charset="0"/>
              </a:rPr>
              <a:t>JAMES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28600" y="419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  <a:ea typeface="ＭＳ Ｐゴシック" charset="0"/>
                <a:cs typeface="ＭＳ Ｐゴシック" charset="0"/>
              </a:rPr>
              <a:t>Of Christ Jesus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3429000" y="26670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  <a:ea typeface="ＭＳ Ｐゴシック" charset="0"/>
                <a:cs typeface="ＭＳ Ｐゴシック" charset="0"/>
              </a:rPr>
              <a:t>BOND</a:t>
            </a: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6096000" y="2667000"/>
            <a:ext cx="289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  <a:ea typeface="ＭＳ Ｐゴシック" charset="0"/>
                <a:cs typeface="ＭＳ Ｐゴシック" charset="0"/>
              </a:rPr>
              <a:t>servant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30480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3200">
                <a:effectLst/>
                <a:ea typeface="+mj-ea"/>
                <a:cs typeface="+mj-cs"/>
              </a:rPr>
              <a:t>The Title</a:t>
            </a:r>
          </a:p>
        </p:txBody>
      </p:sp>
    </p:spTree>
    <p:extLst>
      <p:ext uri="{BB962C8B-B14F-4D97-AF65-F5344CB8AC3E}">
        <p14:creationId xmlns:p14="http://schemas.microsoft.com/office/powerpoint/2010/main" val="3503052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/>
      <p:bldP spid="91147" grpId="0"/>
      <p:bldP spid="91148" grpId="0"/>
      <p:bldP spid="91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5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762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4400" b="1" dirty="0">
              <a:solidFill>
                <a:srgbClr val="2F1311"/>
              </a:solidFill>
              <a:effectLst>
                <a:glow rad="254000">
                  <a:srgbClr val="FFFFFF">
                    <a:alpha val="75000"/>
                  </a:srgbClr>
                </a:glow>
              </a:effectLst>
              <a:latin typeface="Scholar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2F1311"/>
                </a:solidFill>
                <a:effectLst>
                  <a:glow rad="254000">
                    <a:srgbClr val="FFFFFF">
                      <a:alpha val="75000"/>
                    </a:srgbClr>
                  </a:glow>
                </a:effectLst>
                <a:latin typeface="Scholar" charset="0"/>
              </a:rPr>
              <a:t>James exhorts early Jewish believers throughout the Roman Empire that Christian faith is shown through works that they might replace their hypocrisy with good deeds in maturity and holiness</a:t>
            </a:r>
            <a:r>
              <a:rPr lang="en-US" sz="3200" b="1" dirty="0">
                <a:solidFill>
                  <a:srgbClr val="2F1311"/>
                </a:solidFill>
                <a:effectLst>
                  <a:glow rad="254000">
                    <a:srgbClr val="FFFFFF">
                      <a:alpha val="75000"/>
                    </a:srgbClr>
                  </a:glow>
                </a:effectLst>
                <a:latin typeface="Arial" charset="0"/>
              </a:rPr>
              <a:t> 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 rot="-773093">
            <a:off x="808038" y="1417638"/>
            <a:ext cx="5943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63500"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WORKS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b="1">
                <a:latin typeface="Arial" charset="0"/>
              </a:rPr>
              <a:t>Summary Statement</a:t>
            </a:r>
            <a:endParaRPr lang="en-US">
              <a:latin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8350" y="87313"/>
            <a:ext cx="698500" cy="4619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00"/>
                </a:solidFill>
                <a:ea typeface="ＭＳ Ｐゴシック" charset="0"/>
                <a:cs typeface="Arial"/>
              </a:rPr>
              <a:t>267</a:t>
            </a:r>
          </a:p>
        </p:txBody>
      </p:sp>
    </p:spTree>
    <p:extLst>
      <p:ext uri="{BB962C8B-B14F-4D97-AF65-F5344CB8AC3E}">
        <p14:creationId xmlns:p14="http://schemas.microsoft.com/office/powerpoint/2010/main" val="4284596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workm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666750"/>
            <a:ext cx="4241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Jam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2724150"/>
            <a:ext cx="457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 rot="-773093">
            <a:off x="452438" y="2252663"/>
            <a:ext cx="59436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blurRad="63500"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WORKS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35052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 Pro W3" charset="0"/>
              </a:rPr>
              <a:t>Huddleston Outline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9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0" y="1905000"/>
            <a:ext cx="6096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Scholar" charset="0"/>
              </a:rPr>
              <a:t>James the son of Zebedee</a:t>
            </a:r>
          </a:p>
        </p:txBody>
      </p:sp>
      <p:sp>
        <p:nvSpPr>
          <p:cNvPr id="532482" name="Text Box 3"/>
          <p:cNvSpPr txBox="1">
            <a:spLocks noChangeArrowheads="1"/>
          </p:cNvSpPr>
          <p:nvPr/>
        </p:nvSpPr>
        <p:spPr bwMode="auto">
          <a:xfrm>
            <a:off x="3581400" y="685800"/>
            <a:ext cx="457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>
                <a:solidFill>
                  <a:srgbClr val="000000"/>
                </a:solidFill>
                <a:latin typeface="Scholar" charset="0"/>
              </a:rPr>
              <a:t>Authorship</a:t>
            </a:r>
          </a:p>
        </p:txBody>
      </p:sp>
      <p:pic>
        <p:nvPicPr>
          <p:cNvPr id="5128" name="Picture 8" descr="BD07752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5814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 rot="-1428529">
            <a:off x="2205038" y="4048125"/>
            <a:ext cx="29146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Scholar" charset="0"/>
              </a:rPr>
              <a:t>Died before letter was written</a:t>
            </a:r>
          </a:p>
        </p:txBody>
      </p:sp>
      <p:sp>
        <p:nvSpPr>
          <p:cNvPr id="532485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-603250"/>
            <a:ext cx="6705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bg1"/>
                </a:solidFill>
                <a:effectLst/>
                <a:latin typeface="Arial" charset="0"/>
              </a:rPr>
              <a:t>Authorship: James the son of Zebedee?</a:t>
            </a:r>
          </a:p>
        </p:txBody>
      </p:sp>
    </p:spTree>
    <p:extLst>
      <p:ext uri="{BB962C8B-B14F-4D97-AF65-F5344CB8AC3E}">
        <p14:creationId xmlns:p14="http://schemas.microsoft.com/office/powerpoint/2010/main" val="33847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9" name="Text Box 3"/>
          <p:cNvSpPr txBox="1">
            <a:spLocks noChangeArrowheads="1"/>
          </p:cNvSpPr>
          <p:nvPr/>
        </p:nvSpPr>
        <p:spPr bwMode="auto">
          <a:xfrm>
            <a:off x="3581400" y="685800"/>
            <a:ext cx="449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6000">
                <a:solidFill>
                  <a:srgbClr val="000000"/>
                </a:solidFill>
                <a:latin typeface="Scholar" charset="0"/>
              </a:rPr>
              <a:t>Authorship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Scholar" charset="0"/>
              </a:rPr>
              <a:t>James the son of Alphaeus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514600" y="2803525"/>
            <a:ext cx="6629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Scholar" charset="0"/>
              </a:rPr>
              <a:t>James the father of Thaddeaus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555875" y="-603250"/>
            <a:ext cx="6477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Son of Thaddeus or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Alphaeus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2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4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2" grpId="1"/>
      <p:bldP spid="89093" grpId="0"/>
      <p:bldP spid="890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0" name="Picture 8" descr="James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1581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-569913"/>
            <a:ext cx="6400800" cy="68580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Brother of Jesus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52600" y="762000"/>
            <a:ext cx="7391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Scholar" charset="0"/>
                <a:ea typeface="ＭＳ Ｐゴシック" charset="0"/>
              </a:rPr>
              <a:t>Quyền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Scholar" charset="0"/>
                <a:ea typeface="ＭＳ Ｐゴシック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Scholar" charset="0"/>
                <a:ea typeface="ＭＳ Ｐゴシック" charset="0"/>
              </a:rPr>
              <a:t>tác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Scholar" charset="0"/>
                <a:ea typeface="ＭＳ Ｐゴシック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Scholar" charset="0"/>
                <a:ea typeface="ＭＳ Ｐゴシック" charset="0"/>
              </a:rPr>
              <a:t>giả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13F9A">
                  <a:lumMod val="75000"/>
                </a:srgbClr>
              </a:solidFill>
              <a:effectLst/>
              <a:uLnTx/>
              <a:uFillTx/>
              <a:latin typeface="Scholar" charset="0"/>
              <a:ea typeface="ＭＳ Ｐゴシック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590800" y="1828800"/>
            <a:ext cx="7239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000000"/>
                </a:solidFill>
                <a:latin typeface="Scholar" charset="0"/>
              </a:rPr>
              <a:t>Giacơ</a:t>
            </a:r>
            <a:r>
              <a:rPr lang="en-US" sz="4000" dirty="0" smtClean="0">
                <a:solidFill>
                  <a:srgbClr val="000000"/>
                </a:solidFill>
                <a:latin typeface="Scholar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cholar" charset="0"/>
              </a:rPr>
              <a:t>em</a:t>
            </a:r>
            <a:r>
              <a:rPr lang="en-US" sz="4000" dirty="0" smtClean="0">
                <a:solidFill>
                  <a:srgbClr val="000000"/>
                </a:solidFill>
                <a:latin typeface="Scholar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cholar" charset="0"/>
              </a:rPr>
              <a:t>của</a:t>
            </a:r>
            <a:r>
              <a:rPr lang="en-US" sz="4000" dirty="0" smtClean="0">
                <a:solidFill>
                  <a:srgbClr val="000000"/>
                </a:solidFill>
                <a:latin typeface="Scholar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Scholar" charset="0"/>
              </a:rPr>
              <a:t>Chúa</a:t>
            </a:r>
            <a:endParaRPr lang="en-US" sz="4000" dirty="0" smtClean="0">
              <a:solidFill>
                <a:srgbClr val="000000"/>
              </a:solidFill>
              <a:latin typeface="Scholar" charset="0"/>
            </a:endParaRP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Scholar" charset="0"/>
              </a:rPr>
              <a:t> Jesus</a:t>
            </a:r>
            <a:endParaRPr lang="en-US" sz="4000" dirty="0">
              <a:solidFill>
                <a:srgbClr val="000000"/>
              </a:solidFill>
              <a:latin typeface="Scholar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248400" y="3886200"/>
            <a:ext cx="2514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Lớn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lên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với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một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ông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anh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hoàn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hảo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là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như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thế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nào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ＭＳ Ｐゴシック" charset="0"/>
              </a:rPr>
              <a:t>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charset="0"/>
              <a:ea typeface="ＭＳ Ｐゴシック" charset="0"/>
            </a:endParaRPr>
          </a:p>
        </p:txBody>
      </p:sp>
      <p:sp>
        <p:nvSpPr>
          <p:cNvPr id="15" name="Rectangle 12"/>
          <p:cNvSpPr txBox="1">
            <a:spLocks noChangeArrowheads="1"/>
          </p:cNvSpPr>
          <p:nvPr/>
        </p:nvSpPr>
        <p:spPr>
          <a:xfrm>
            <a:off x="2743200" y="0"/>
            <a:ext cx="6400800" cy="685801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Em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của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en-US" sz="3800" b="1" i="0" u="none" strike="noStrike" kern="1200" cap="all" spc="0" normalizeH="0" baseline="0" noProof="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Chúa</a:t>
            </a: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Jesus</a:t>
            </a:r>
            <a:endParaRPr kumimoji="0" lang="en-US" sz="38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ysClr val="window" lastClr="FFFFFF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00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kyline">
  <a:themeElements>
    <a:clrScheme name="Skyline 2">
      <a:dk1>
        <a:srgbClr val="000000"/>
      </a:dk1>
      <a:lt1>
        <a:srgbClr val="2A3377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ACADBD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kylin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Skyline 1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AD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2">
        <a:dk1>
          <a:srgbClr val="000000"/>
        </a:dk1>
        <a:lt1>
          <a:srgbClr val="2A3377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DBD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yline 3">
        <a:dk1>
          <a:srgbClr val="000000"/>
        </a:dk1>
        <a:lt1>
          <a:srgbClr val="2A3377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CADBD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halkboard">
  <a:themeElements>
    <a:clrScheme name="Chalkboard 1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86A1BF"/>
      </a:accent1>
      <a:accent2>
        <a:srgbClr val="FF6666"/>
      </a:accent2>
      <a:accent3>
        <a:srgbClr val="B5C2B8"/>
      </a:accent3>
      <a:accent4>
        <a:srgbClr val="DADADA"/>
      </a:accent4>
      <a:accent5>
        <a:srgbClr val="C3CDDC"/>
      </a:accent5>
      <a:accent6>
        <a:srgbClr val="E75C5C"/>
      </a:accent6>
      <a:hlink>
        <a:srgbClr val="80FF00"/>
      </a:hlink>
      <a:folHlink>
        <a:srgbClr val="FFFF66"/>
      </a:folHlink>
    </a:clrScheme>
    <a:fontScheme name="Chalkboard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alkboard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Chalkboard">
  <a:themeElements>
    <a:clrScheme name="Chalkboard 1">
      <a:dk1>
        <a:srgbClr val="808080"/>
      </a:dk1>
      <a:lt1>
        <a:srgbClr val="FFFFFF"/>
      </a:lt1>
      <a:dk2>
        <a:srgbClr val="5C8564"/>
      </a:dk2>
      <a:lt2>
        <a:srgbClr val="FFFFFF"/>
      </a:lt2>
      <a:accent1>
        <a:srgbClr val="86A1BF"/>
      </a:accent1>
      <a:accent2>
        <a:srgbClr val="FF6666"/>
      </a:accent2>
      <a:accent3>
        <a:srgbClr val="B5C2B8"/>
      </a:accent3>
      <a:accent4>
        <a:srgbClr val="DADADA"/>
      </a:accent4>
      <a:accent5>
        <a:srgbClr val="C3CDDC"/>
      </a:accent5>
      <a:accent6>
        <a:srgbClr val="E75C5C"/>
      </a:accent6>
      <a:hlink>
        <a:srgbClr val="80FF00"/>
      </a:hlink>
      <a:folHlink>
        <a:srgbClr val="FFFF66"/>
      </a:folHlink>
    </a:clrScheme>
    <a:fontScheme name="Chalkboard">
      <a:majorFont>
        <a:latin typeface="Comic Sans MS"/>
        <a:ea typeface="ＭＳ Ｐゴシック"/>
        <a:cs typeface="ＭＳ Ｐゴシック"/>
      </a:majorFont>
      <a:minorFont>
        <a:latin typeface="Comic Sans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Chalkboard 1">
        <a:dk1>
          <a:srgbClr val="808080"/>
        </a:dk1>
        <a:lt1>
          <a:srgbClr val="FFFFFF"/>
        </a:lt1>
        <a:dk2>
          <a:srgbClr val="5C8564"/>
        </a:dk2>
        <a:lt2>
          <a:srgbClr val="FFFFFF"/>
        </a:lt2>
        <a:accent1>
          <a:srgbClr val="86A1BF"/>
        </a:accent1>
        <a:accent2>
          <a:srgbClr val="FF6666"/>
        </a:accent2>
        <a:accent3>
          <a:srgbClr val="B5C2B8"/>
        </a:accent3>
        <a:accent4>
          <a:srgbClr val="DADADA"/>
        </a:accent4>
        <a:accent5>
          <a:srgbClr val="C3CDDC"/>
        </a:accent5>
        <a:accent6>
          <a:srgbClr val="E75C5C"/>
        </a:accent6>
        <a:hlink>
          <a:srgbClr val="80FF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hopping">
  <a:themeElements>
    <a:clrScheme name="Shopping 1">
      <a:dk1>
        <a:srgbClr val="000000"/>
      </a:dk1>
      <a:lt1>
        <a:srgbClr val="FFFF00"/>
      </a:lt1>
      <a:dk2>
        <a:srgbClr val="99080B"/>
      </a:dk2>
      <a:lt2>
        <a:srgbClr val="FFFF00"/>
      </a:lt2>
      <a:accent1>
        <a:srgbClr val="008040"/>
      </a:accent1>
      <a:accent2>
        <a:srgbClr val="A80206"/>
      </a:accent2>
      <a:accent3>
        <a:srgbClr val="CAAAAA"/>
      </a:accent3>
      <a:accent4>
        <a:srgbClr val="DADA00"/>
      </a:accent4>
      <a:accent5>
        <a:srgbClr val="AAC0AF"/>
      </a:accent5>
      <a:accent6>
        <a:srgbClr val="980205"/>
      </a:accent6>
      <a:hlink>
        <a:srgbClr val="009999"/>
      </a:hlink>
      <a:folHlink>
        <a:srgbClr val="99CC00"/>
      </a:folHlink>
    </a:clrScheme>
    <a:fontScheme name="Shopping">
      <a:majorFont>
        <a:latin typeface="Curlz MT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Shopping 1">
        <a:dk1>
          <a:srgbClr val="000000"/>
        </a:dk1>
        <a:lt1>
          <a:srgbClr val="FFFF00"/>
        </a:lt1>
        <a:dk2>
          <a:srgbClr val="99080B"/>
        </a:dk2>
        <a:lt2>
          <a:srgbClr val="FFFF00"/>
        </a:lt2>
        <a:accent1>
          <a:srgbClr val="008040"/>
        </a:accent1>
        <a:accent2>
          <a:srgbClr val="A80206"/>
        </a:accent2>
        <a:accent3>
          <a:srgbClr val="CAAAAA"/>
        </a:accent3>
        <a:accent4>
          <a:srgbClr val="DADA00"/>
        </a:accent4>
        <a:accent5>
          <a:srgbClr val="AAC0AF"/>
        </a:accent5>
        <a:accent6>
          <a:srgbClr val="980205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Finance">
  <a:themeElements>
    <a:clrScheme name="Finance 2">
      <a:dk1>
        <a:srgbClr val="000000"/>
      </a:dk1>
      <a:lt1>
        <a:srgbClr val="287C26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ACBFAC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Finance">
      <a:majorFont>
        <a:latin typeface="Impact"/>
        <a:ea typeface="ＭＳ Ｐゴシック"/>
        <a:cs typeface="ＭＳ Ｐゴシック"/>
      </a:majorFont>
      <a:minorFont>
        <a:latin typeface="Impac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Finance 1">
        <a:dk1>
          <a:srgbClr val="000000"/>
        </a:dk1>
        <a:lt1>
          <a:srgbClr val="287C2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BFA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2">
        <a:dk1>
          <a:srgbClr val="000000"/>
        </a:dk1>
        <a:lt1>
          <a:srgbClr val="287C2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CBFAC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Bright Balloons">
  <a:themeElements>
    <a:clrScheme name="Bright Balloons 1">
      <a:dk1>
        <a:srgbClr val="808080"/>
      </a:dk1>
      <a:lt1>
        <a:srgbClr val="FFFF00"/>
      </a:lt1>
      <a:dk2>
        <a:srgbClr val="2D315E"/>
      </a:dk2>
      <a:lt2>
        <a:srgbClr val="FFFF00"/>
      </a:lt2>
      <a:accent1>
        <a:srgbClr val="A43433"/>
      </a:accent1>
      <a:accent2>
        <a:srgbClr val="4E5684"/>
      </a:accent2>
      <a:accent3>
        <a:srgbClr val="ADADB6"/>
      </a:accent3>
      <a:accent4>
        <a:srgbClr val="DADA00"/>
      </a:accent4>
      <a:accent5>
        <a:srgbClr val="CFAEAD"/>
      </a:accent5>
      <a:accent6>
        <a:srgbClr val="464D77"/>
      </a:accent6>
      <a:hlink>
        <a:srgbClr val="E5A254"/>
      </a:hlink>
      <a:folHlink>
        <a:srgbClr val="EC84DB"/>
      </a:folHlink>
    </a:clrScheme>
    <a:fontScheme name="Bright Balloons">
      <a:majorFont>
        <a:latin typeface="Lucida Handwriting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Bright Balloons 1">
        <a:dk1>
          <a:srgbClr val="808080"/>
        </a:dk1>
        <a:lt1>
          <a:srgbClr val="FFFF00"/>
        </a:lt1>
        <a:dk2>
          <a:srgbClr val="2D315E"/>
        </a:dk2>
        <a:lt2>
          <a:srgbClr val="FFFF00"/>
        </a:lt2>
        <a:accent1>
          <a:srgbClr val="A43433"/>
        </a:accent1>
        <a:accent2>
          <a:srgbClr val="4E5684"/>
        </a:accent2>
        <a:accent3>
          <a:srgbClr val="ADADB6"/>
        </a:accent3>
        <a:accent4>
          <a:srgbClr val="DADA00"/>
        </a:accent4>
        <a:accent5>
          <a:srgbClr val="CFAEAD"/>
        </a:accent5>
        <a:accent6>
          <a:srgbClr val="464D77"/>
        </a:accent6>
        <a:hlink>
          <a:srgbClr val="E5A254"/>
        </a:hlink>
        <a:folHlink>
          <a:srgbClr val="EC84D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Finance">
  <a:themeElements>
    <a:clrScheme name="Finance 2">
      <a:dk1>
        <a:srgbClr val="000000"/>
      </a:dk1>
      <a:lt1>
        <a:srgbClr val="287C26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ACBFAC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Finance">
      <a:majorFont>
        <a:latin typeface="Impact"/>
        <a:ea typeface="ＭＳ Ｐゴシック"/>
        <a:cs typeface="ＭＳ Ｐゴシック"/>
      </a:majorFont>
      <a:minorFont>
        <a:latin typeface="Impact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Finance 1">
        <a:dk1>
          <a:srgbClr val="000000"/>
        </a:dk1>
        <a:lt1>
          <a:srgbClr val="287C2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CBFA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e 2">
        <a:dk1>
          <a:srgbClr val="000000"/>
        </a:dk1>
        <a:lt1>
          <a:srgbClr val="287C2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ACBFAC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sk Lamp">
  <a:themeElements>
    <a:clrScheme name="Desk Lamp 2">
      <a:dk1>
        <a:srgbClr val="000000"/>
      </a:dk1>
      <a:lt1>
        <a:srgbClr val="CDCBB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E3E2DC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sk Lamp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Desk Lamp 1">
        <a:dk1>
          <a:srgbClr val="000000"/>
        </a:dk1>
        <a:lt1>
          <a:srgbClr val="CDCBB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3E2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 Lamp 2">
        <a:dk1>
          <a:srgbClr val="000000"/>
        </a:dk1>
        <a:lt1>
          <a:srgbClr val="CDCBB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E3E2DC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 Lamp 3">
        <a:dk1>
          <a:srgbClr val="000000"/>
        </a:dk1>
        <a:lt1>
          <a:srgbClr val="CDCBB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3E2DC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 Lamp 4">
        <a:dk1>
          <a:srgbClr val="000000"/>
        </a:dk1>
        <a:lt1>
          <a:srgbClr val="CDCBBF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E3E2DC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 Lamp 5">
        <a:dk1>
          <a:srgbClr val="000000"/>
        </a:dk1>
        <a:lt1>
          <a:srgbClr val="CDCBB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3E2DC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iagram">
  <a:themeElements>
    <a:clrScheme name="Diagram 3">
      <a:dk1>
        <a:srgbClr val="333399"/>
      </a:dk1>
      <a:lt1>
        <a:srgbClr val="FFFFFF"/>
      </a:lt1>
      <a:dk2>
        <a:srgbClr val="333399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2A2A82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agram">
      <a:majorFont>
        <a:latin typeface="Impact"/>
        <a:ea typeface="ヒラギノ角ゴ Pro W3"/>
        <a:cs typeface="ヒラギノ角ゴ Pro W3"/>
      </a:majorFont>
      <a:minorFont>
        <a:latin typeface="Impact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Diagram 1">
        <a:dk1>
          <a:srgbClr val="333399"/>
        </a:dk1>
        <a:lt1>
          <a:srgbClr val="FFFFFF"/>
        </a:lt1>
        <a:dk2>
          <a:srgbClr val="3333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2">
        <a:dk1>
          <a:srgbClr val="333399"/>
        </a:dk1>
        <a:lt1>
          <a:srgbClr val="FFFFFF"/>
        </a:lt1>
        <a:dk2>
          <a:srgbClr val="333399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2A2A82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3">
        <a:dk1>
          <a:srgbClr val="333399"/>
        </a:dk1>
        <a:lt1>
          <a:srgbClr val="FFFFFF"/>
        </a:lt1>
        <a:dk2>
          <a:srgbClr val="333399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2A2A82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4">
        <a:dk1>
          <a:srgbClr val="333399"/>
        </a:dk1>
        <a:lt1>
          <a:srgbClr val="FFFFFF"/>
        </a:lt1>
        <a:dk2>
          <a:srgbClr val="333399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FF"/>
        </a:accent3>
        <a:accent4>
          <a:srgbClr val="2A2A82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gram 5">
        <a:dk1>
          <a:srgbClr val="333399"/>
        </a:dk1>
        <a:lt1>
          <a:srgbClr val="FFFFFF"/>
        </a:lt1>
        <a:dk2>
          <a:srgbClr val="333399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2A2A82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714</Words>
  <Application>Microsoft Macintosh PowerPoint</Application>
  <PresentationFormat>On-screen Show (4:3)</PresentationFormat>
  <Paragraphs>146</Paragraphs>
  <Slides>33</Slides>
  <Notes>32</Notes>
  <HiddenSlides>29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2" baseType="lpstr">
      <vt:lpstr>Opulent</vt:lpstr>
      <vt:lpstr>Kimono</vt:lpstr>
      <vt:lpstr>Maple</vt:lpstr>
      <vt:lpstr>Desk Lamp</vt:lpstr>
      <vt:lpstr>Proposal</vt:lpstr>
      <vt:lpstr>1_Proposal</vt:lpstr>
      <vt:lpstr>2_Proposal</vt:lpstr>
      <vt:lpstr>Digital Dots</vt:lpstr>
      <vt:lpstr>Diagram</vt:lpstr>
      <vt:lpstr>Fireball</vt:lpstr>
      <vt:lpstr>Skyline</vt:lpstr>
      <vt:lpstr>Chalkboard</vt:lpstr>
      <vt:lpstr>1_Chalkboard</vt:lpstr>
      <vt:lpstr>Shopping</vt:lpstr>
      <vt:lpstr>Justice</vt:lpstr>
      <vt:lpstr>Finance</vt:lpstr>
      <vt:lpstr>Bright Balloons</vt:lpstr>
      <vt:lpstr>1_Finance</vt:lpstr>
      <vt:lpstr>Document</vt:lpstr>
      <vt:lpstr>PowerPoint Presentation</vt:lpstr>
      <vt:lpstr>Thư Gia Cơ</vt:lpstr>
      <vt:lpstr>Do all Christians die in fellowship with the Lord?</vt:lpstr>
      <vt:lpstr>The Title</vt:lpstr>
      <vt:lpstr>Summary Statement</vt:lpstr>
      <vt:lpstr>Huddleston Outline</vt:lpstr>
      <vt:lpstr>Authorship: James the son of Zebedee?</vt:lpstr>
      <vt:lpstr>Son of Thaddeus or Alphaeus</vt:lpstr>
      <vt:lpstr>Brother of Jesus</vt:lpstr>
      <vt:lpstr>Jewish Diaspora at Pentecost</vt:lpstr>
      <vt:lpstr>Ways Faith is Seen…</vt:lpstr>
      <vt:lpstr>Applying the Epistle of James</vt:lpstr>
      <vt:lpstr>James' References to the Sermon on the Mount</vt:lpstr>
      <vt:lpstr>Trials, Temptation and Sin</vt:lpstr>
      <vt:lpstr>How can you improve on my summary of your assigned section?</vt:lpstr>
      <vt:lpstr>What is the path from trials to joy? </vt:lpstr>
      <vt:lpstr>How can you improve on my summary of your assigned section?</vt:lpstr>
      <vt:lpstr>How can you improve on my summary of your assigned section?</vt:lpstr>
      <vt:lpstr>How can you improve on my summary of your assigned section?</vt:lpstr>
      <vt:lpstr>How can you improve on my summary of your assigned section?</vt:lpstr>
      <vt:lpstr>Why do we face trials and suffering?</vt:lpstr>
      <vt:lpstr>What are some of the results of not handling trials well?</vt:lpstr>
      <vt:lpstr>Wisdom</vt:lpstr>
      <vt:lpstr>Q6: What is the assurance of asking God for wisdom?</vt:lpstr>
      <vt:lpstr>Which two responses does James encourage when facing trials and suffering?</vt:lpstr>
      <vt:lpstr>How are the rich favored in Singapore?</vt:lpstr>
      <vt:lpstr>Do You Agree?</vt:lpstr>
      <vt:lpstr>Other Examples?</vt:lpstr>
      <vt:lpstr>“My brothers, as believers in our Lord Jesus Christ, don't show favoritism.”</vt:lpstr>
      <vt:lpstr>Why not favor the rich?</vt:lpstr>
      <vt:lpstr>Favoring the rich…</vt:lpstr>
      <vt:lpstr>What is favoritism?</vt:lpstr>
      <vt:lpstr>Favoring the rich…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Rick Griffith</cp:lastModifiedBy>
  <cp:revision>14</cp:revision>
  <dcterms:created xsi:type="dcterms:W3CDTF">2013-09-23T07:53:24Z</dcterms:created>
  <dcterms:modified xsi:type="dcterms:W3CDTF">2014-06-04T22:45:07Z</dcterms:modified>
</cp:coreProperties>
</file>