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99" r:id="rId5"/>
    <p:sldId id="261" r:id="rId6"/>
    <p:sldId id="262" r:id="rId7"/>
    <p:sldId id="263" r:id="rId8"/>
    <p:sldId id="264" r:id="rId9"/>
    <p:sldId id="265" r:id="rId10"/>
    <p:sldId id="266" r:id="rId11"/>
    <p:sldId id="267" r:id="rId12"/>
    <p:sldId id="268" r:id="rId13"/>
    <p:sldId id="269" r:id="rId14"/>
    <p:sldId id="300" r:id="rId15"/>
    <p:sldId id="270" r:id="rId16"/>
    <p:sldId id="271" r:id="rId17"/>
    <p:sldId id="272" r:id="rId18"/>
    <p:sldId id="273" r:id="rId19"/>
    <p:sldId id="275" r:id="rId20"/>
    <p:sldId id="276" r:id="rId21"/>
    <p:sldId id="277" r:id="rId22"/>
    <p:sldId id="278" r:id="rId23"/>
    <p:sldId id="281" r:id="rId24"/>
    <p:sldId id="282" r:id="rId25"/>
    <p:sldId id="283" r:id="rId26"/>
    <p:sldId id="284" r:id="rId27"/>
    <p:sldId id="285" r:id="rId28"/>
    <p:sldId id="286" r:id="rId29"/>
    <p:sldId id="287" r:id="rId30"/>
    <p:sldId id="288" r:id="rId31"/>
    <p:sldId id="289" r:id="rId32"/>
    <p:sldId id="290" r:id="rId33"/>
    <p:sldId id="291" r:id="rId34"/>
    <p:sldId id="297" r:id="rId35"/>
    <p:sldId id="298" r:id="rId36"/>
    <p:sldId id="301" r:id="rId37"/>
    <p:sldId id="302" r:id="rId38"/>
    <p:sldId id="303" r:id="rId39"/>
    <p:sldId id="304" r:id="rId40"/>
    <p:sldId id="305" r:id="rId41"/>
    <p:sldId id="306" r:id="rId42"/>
    <p:sldId id="307" r:id="rId43"/>
    <p:sldId id="30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D7664-5171-4DE8-97B1-047D7003320D}" type="datetimeFigureOut">
              <a:rPr lang="en-US" smtClean="0"/>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F21472-DF3C-452E-8763-5689F3147858}" type="slidenum">
              <a:rPr lang="en-US" smtClean="0"/>
              <a:pPr/>
              <a:t>‹#›</a:t>
            </a:fld>
            <a:endParaRPr lang="en-US"/>
          </a:p>
        </p:txBody>
      </p:sp>
    </p:spTree>
    <p:extLst>
      <p:ext uri="{BB962C8B-B14F-4D97-AF65-F5344CB8AC3E}">
        <p14:creationId xmlns:p14="http://schemas.microsoft.com/office/powerpoint/2010/main" xmlns="" val="47155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F21472-DF3C-452E-8763-5689F31478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B1750AE-02FC-4353-A5F2-1728AB28BB7A}" type="slidenum">
              <a:rPr lang="en-GB" sz="1200">
                <a:solidFill>
                  <a:srgbClr val="000000"/>
                </a:solidFill>
                <a:latin typeface="Comic Sans MS" pitchFamily="66" charset="0"/>
              </a:rPr>
              <a:pPr algn="r"/>
              <a:t>28</a:t>
            </a:fld>
            <a:endParaRPr lang="en-GB" sz="1200">
              <a:solidFill>
                <a:srgbClr val="000000"/>
              </a:solidFill>
              <a:latin typeface="Comic Sans MS" pitchFamily="66" charset="0"/>
            </a:endParaRPr>
          </a:p>
        </p:txBody>
      </p:sp>
      <p:sp>
        <p:nvSpPr>
          <p:cNvPr id="1259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5956"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r>
              <a:rPr lang="en-US" b="1" smtClean="0"/>
              <a:t>Application: Who do you know that needs encouragement today?  </a:t>
            </a:r>
          </a:p>
          <a:p>
            <a:r>
              <a:rPr lang="en-US" b="1" smtClean="0"/>
              <a:t>Which of these three ways can you infuse strength into that person? </a:t>
            </a:r>
          </a:p>
        </p:txBody>
      </p:sp>
      <p:sp>
        <p:nvSpPr>
          <p:cNvPr id="132100" name="Slide Number Placeholder 3"/>
          <p:cNvSpPr>
            <a:spLocks noGrp="1"/>
          </p:cNvSpPr>
          <p:nvPr>
            <p:ph type="sldNum" sz="quarter" idx="5"/>
          </p:nvPr>
        </p:nvSpPr>
        <p:spPr bwMode="auto">
          <a:noFill/>
          <a:ln>
            <a:miter lim="800000"/>
            <a:headEnd/>
            <a:tailEnd/>
          </a:ln>
        </p:spPr>
        <p:txBody>
          <a:bodyPr/>
          <a:lstStyle/>
          <a:p>
            <a:fld id="{7B234B63-698B-4D1C-9A24-08689F62A296}" type="slidenum">
              <a:rPr lang="en-US">
                <a:solidFill>
                  <a:srgbClr val="000000"/>
                </a:solidFill>
              </a:rPr>
              <a:pPr/>
              <a:t>33</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ln>
            <a:miter lim="800000"/>
            <a:headEnd/>
            <a:tailEnd/>
          </a:ln>
        </p:spPr>
        <p:txBody>
          <a:bodyPr/>
          <a:lstStyle/>
          <a:p>
            <a:fld id="{25159766-C2FB-4746-8F69-63E7FF7A842B}" type="slidenum">
              <a:rPr lang="en-US"/>
              <a:pPr/>
              <a:t>34</a:t>
            </a:fld>
            <a:endParaRPr lang="en-US"/>
          </a:p>
        </p:txBody>
      </p:sp>
      <p:sp>
        <p:nvSpPr>
          <p:cNvPr id="15462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1027"/>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ln>
            <a:miter lim="800000"/>
            <a:headEnd/>
            <a:tailEnd/>
          </a:ln>
        </p:spPr>
        <p:txBody>
          <a:bodyPr/>
          <a:lstStyle/>
          <a:p>
            <a:fld id="{D30866DB-6A67-4146-AEA1-9D033A56F110}" type="slidenum">
              <a:rPr lang="en-US"/>
              <a:pPr/>
              <a:t>35</a:t>
            </a:fld>
            <a:endParaRPr lang="en-US"/>
          </a:p>
        </p:txBody>
      </p:sp>
      <p:sp>
        <p:nvSpPr>
          <p:cNvPr id="15565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1027"/>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ln>
            <a:miter lim="800000"/>
            <a:headEnd/>
            <a:tailEnd/>
          </a:ln>
        </p:spPr>
        <p:txBody>
          <a:bodyPr/>
          <a:lstStyle/>
          <a:p>
            <a:fld id="{95960F02-1897-4097-AE28-BF8A4FC43180}" type="slidenum">
              <a:rPr lang="en-GB" smtClean="0">
                <a:latin typeface="Comic Sans MS" pitchFamily="66" charset="0"/>
              </a:rPr>
              <a:pPr/>
              <a:t>36</a:t>
            </a:fld>
            <a:endParaRPr lang="en-GB" smtClean="0">
              <a:latin typeface="Comic Sans MS" pitchFamily="66" charset="0"/>
            </a:endParaRPr>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a:lstStyle/>
          <a:p>
            <a:fld id="{0A390496-AFF2-4982-AA4B-0E26FE976AC0}" type="slidenum">
              <a:rPr lang="en-GB" smtClean="0">
                <a:latin typeface="Comic Sans MS" pitchFamily="66" charset="0"/>
              </a:rPr>
              <a:pPr/>
              <a:t>37</a:t>
            </a:fld>
            <a:endParaRPr lang="en-GB" smtClean="0">
              <a:latin typeface="Comic Sans MS" pitchFamily="66"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691D4A-1BFE-478C-9578-50D76CC598BD}" type="slidenum">
              <a:rPr lang="en-GB" sz="1200">
                <a:latin typeface="Comic Sans MS" pitchFamily="66" charset="0"/>
              </a:rPr>
              <a:pPr algn="r"/>
              <a:t>38</a:t>
            </a:fld>
            <a:endParaRPr lang="en-GB" sz="1200">
              <a:latin typeface="Comic Sans MS" pitchFamily="66" charset="0"/>
            </a:endParaRPr>
          </a:p>
        </p:txBody>
      </p:sp>
      <p:sp>
        <p:nvSpPr>
          <p:cNvPr id="151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1556"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a:lstStyle/>
          <a:p>
            <a:fld id="{5C1E59C2-CA14-4017-9A8B-BCEFADA2C2FE}" type="slidenum">
              <a:rPr lang="en-US" smtClean="0"/>
              <a:pPr/>
              <a:t>39</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fld id="{92B40B28-378A-45E9-A7FB-607D4B5D7B5E}" type="slidenum">
              <a:rPr lang="en-US">
                <a:solidFill>
                  <a:srgbClr val="000000"/>
                </a:solidFill>
                <a:latin typeface="Arial" pitchFamily="34" charset="0"/>
              </a:rPr>
              <a:pPr/>
              <a:t>12</a:t>
            </a:fld>
            <a:endParaRPr lang="en-US">
              <a:solidFill>
                <a:srgbClr val="000000"/>
              </a:solidFill>
              <a:latin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xfrm>
            <a:off x="914400" y="4343400"/>
            <a:ext cx="5029200" cy="274638"/>
          </a:xfrm>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a:lstStyle/>
          <a:p>
            <a:fld id="{B591132D-5903-4614-8F7B-81747804DA12}" type="slidenum">
              <a:rPr lang="en-US">
                <a:solidFill>
                  <a:srgbClr val="000000"/>
                </a:solidFill>
              </a:rPr>
              <a:pPr/>
              <a:t>13</a:t>
            </a:fld>
            <a:endParaRPr lang="en-US">
              <a:solidFill>
                <a:srgbClr val="000000"/>
              </a:solidFill>
            </a:endParaRPr>
          </a:p>
        </p:txBody>
      </p:sp>
      <p:sp>
        <p:nvSpPr>
          <p:cNvPr id="1177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776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a:lstStyle/>
          <a:p>
            <a:fld id="{DCEC9698-D0BF-42D2-A31E-90E16082DF85}" type="slidenum">
              <a:rPr lang="en-US">
                <a:solidFill>
                  <a:srgbClr val="000000"/>
                </a:solidFill>
              </a:rPr>
              <a:pPr/>
              <a:t>20</a:t>
            </a:fld>
            <a:endParaRPr lang="en-US">
              <a:solidFill>
                <a:srgbClr val="000000"/>
              </a:solidFill>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a:lstStyle/>
          <a:p>
            <a:fld id="{21C25EEB-0B66-4CDC-98EF-BC35D047F9E3}" type="slidenum">
              <a:rPr lang="en-US">
                <a:solidFill>
                  <a:srgbClr val="000000"/>
                </a:solidFill>
              </a:rPr>
              <a:pPr/>
              <a:t>21</a:t>
            </a:fld>
            <a:endParaRPr lang="en-US">
              <a:solidFill>
                <a:srgbClr val="000000"/>
              </a:solidFill>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a:lstStyle/>
          <a:p>
            <a:pPr eaLnBrk="1" hangingPunct="1">
              <a:spcBef>
                <a:spcPct val="0"/>
              </a:spcBef>
            </a:pPr>
            <a:r>
              <a:rPr lang="en-US" b="1" dirty="0" smtClean="0"/>
              <a:t>Paul was a people person who saw these new believers as </a:t>
            </a:r>
          </a:p>
          <a:p>
            <a:pPr eaLnBrk="1" hangingPunct="1">
              <a:spcBef>
                <a:spcPct val="0"/>
              </a:spcBef>
            </a:pPr>
            <a:r>
              <a:rPr lang="en-US" b="1" dirty="0" smtClean="0"/>
              <a:t>his hope (his future, like a parent lives to see his kids grow into maturity), </a:t>
            </a:r>
          </a:p>
          <a:p>
            <a:pPr eaLnBrk="1" hangingPunct="1">
              <a:spcBef>
                <a:spcPct val="0"/>
              </a:spcBef>
            </a:pPr>
            <a:r>
              <a:rPr lang="en-US" b="1" dirty="0" smtClean="0"/>
              <a:t>his joy (what greater satisfaction is there than seeing people become all God wants them to be?), and his crown (the symbol of God</a:t>
            </a:r>
            <a:r>
              <a:rPr lang="fr-FR" b="1" dirty="0" smtClean="0"/>
              <a:t>'</a:t>
            </a:r>
            <a:r>
              <a:rPr lang="en-US" b="1" dirty="0" smtClean="0"/>
              <a:t>s blessing on his life).</a:t>
            </a:r>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a:lstStyle/>
          <a:p>
            <a:fld id="{7745B309-C958-4BF4-9E18-3E41D16DDB1E}" type="slidenum">
              <a:rPr lang="en-US">
                <a:solidFill>
                  <a:srgbClr val="000000"/>
                </a:solidFill>
              </a:rPr>
              <a:pPr/>
              <a:t>22</a:t>
            </a:fld>
            <a:endParaRPr lang="en-US">
              <a:solidFill>
                <a:srgbClr val="000000"/>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a:lstStyle/>
          <a:p>
            <a:fld id="{7168832D-B15A-42F5-BF18-F9C392367FFF}" type="slidenum">
              <a:rPr lang="en-US">
                <a:solidFill>
                  <a:srgbClr val="000000"/>
                </a:solidFill>
              </a:rPr>
              <a:pPr/>
              <a:t>24</a:t>
            </a:fld>
            <a:endParaRPr lang="en-US">
              <a:solidFill>
                <a:srgbClr val="000000"/>
              </a:solidFill>
            </a:endParaRPr>
          </a:p>
        </p:txBody>
      </p:sp>
      <p:sp>
        <p:nvSpPr>
          <p:cNvPr id="1228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884" name="Rectangle 3"/>
          <p:cNvSpPr>
            <a:spLocks noGrp="1" noChangeArrowheads="1"/>
          </p:cNvSpPr>
          <p:nvPr>
            <p:ph type="body" idx="1"/>
          </p:nvPr>
        </p:nvSpPr>
        <p:spPr bwMode="auto">
          <a:xfrm>
            <a:off x="914400" y="4343400"/>
            <a:ext cx="5029200" cy="1227138"/>
          </a:xfr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a:lstStyle/>
          <a:p>
            <a:fld id="{7648D77D-0A61-4FE7-BD86-478261173C6B}" type="slidenum">
              <a:rPr lang="en-US">
                <a:solidFill>
                  <a:srgbClr val="000000"/>
                </a:solidFill>
              </a:rPr>
              <a:pPr/>
              <a:t>25</a:t>
            </a:fld>
            <a:endParaRPr lang="en-US">
              <a:solidFill>
                <a:srgbClr val="000000"/>
              </a:solidFill>
            </a:endParaRPr>
          </a:p>
        </p:txBody>
      </p:sp>
      <p:sp>
        <p:nvSpPr>
          <p:cNvPr id="1239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3908" name="Rectangle 3"/>
          <p:cNvSpPr>
            <a:spLocks noGrp="1" noChangeArrowheads="1"/>
          </p:cNvSpPr>
          <p:nvPr>
            <p:ph type="body" idx="1"/>
          </p:nvPr>
        </p:nvSpPr>
        <p:spPr bwMode="auto">
          <a:xfrm>
            <a:off x="914400" y="4343400"/>
            <a:ext cx="5029200" cy="1227138"/>
          </a:xfrm>
          <a:solidFill>
            <a:srgbClr val="FFFFFF"/>
          </a:solidFill>
          <a:ln>
            <a:solidFill>
              <a:srgbClr val="000000"/>
            </a:solidFill>
            <a:miter lim="800000"/>
            <a:headEnd/>
            <a:tailEnd/>
          </a:ln>
        </p:spPr>
        <p:txBody>
          <a:bodyPr/>
          <a:lstStyle/>
          <a:p>
            <a:r>
              <a:rPr lang="en-US" b="1" smtClean="0"/>
              <a:t>Paul could have just written a letter, which he was obviously doing in this epistle, but he always carefully chose the men who carried the letter.</a:t>
            </a:r>
          </a:p>
          <a:p>
            <a:r>
              <a:rPr lang="en-US" b="1" smtClean="0"/>
              <a:t>Not </a:t>
            </a:r>
            <a:r>
              <a:rPr lang="en-US" altLang="en-US" b="1" smtClean="0"/>
              <a:t>“</a:t>
            </a:r>
            <a:r>
              <a:rPr lang="en-US" b="1" smtClean="0"/>
              <a:t>just anybody</a:t>
            </a:r>
            <a:r>
              <a:rPr lang="en-US" altLang="en-US" b="1" smtClean="0"/>
              <a:t>”</a:t>
            </a:r>
            <a:r>
              <a:rPr lang="en-US" b="1" smtClean="0"/>
              <a:t> could accomplish a mission such as this one to encourage these suffering Christians—but Timothy fit the bill.  </a:t>
            </a:r>
          </a:p>
          <a:p>
            <a:r>
              <a:rPr lang="en-US" b="1" smtClean="0"/>
              <a:t>Timothy was with Paul when they planted the church.</a:t>
            </a:r>
          </a:p>
          <a:p>
            <a:r>
              <a:rPr lang="en-US" b="1" smtClean="0"/>
              <a:t>Timothy was also a sensitive man who could genuinely feel for these persecuted believers.</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D792DA84-1742-42DA-97D8-0A188A4F34E8}" type="slidenum">
              <a:rPr lang="en-US">
                <a:solidFill>
                  <a:srgbClr val="000000"/>
                </a:solidFill>
              </a:rPr>
              <a:pPr/>
              <a:t>27</a:t>
            </a:fld>
            <a:endParaRPr lang="en-US">
              <a:solidFill>
                <a:srgbClr val="000000"/>
              </a:solidFill>
            </a:endParaRPr>
          </a:p>
        </p:txBody>
      </p:sp>
      <p:sp>
        <p:nvSpPr>
          <p:cNvPr id="1249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493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C34DC-CEE0-4E18-9907-7842F28C56CA}"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34DC-CEE0-4E18-9907-7842F28C56CA}"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34DC-CEE0-4E18-9907-7842F28C56CA}"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C96863-148A-4BB5-9673-0A8183BEBA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34DC-CEE0-4E18-9907-7842F28C56CA}"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C34DC-CEE0-4E18-9907-7842F28C56CA}"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C34DC-CEE0-4E18-9907-7842F28C56CA}"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7C34DC-CEE0-4E18-9907-7842F28C56CA}"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C34DC-CEE0-4E18-9907-7842F28C56CA}" type="datetimeFigureOut">
              <a:rPr lang="en-US" smtClean="0"/>
              <a:pPr/>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C34DC-CEE0-4E18-9907-7842F28C56CA}"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34DC-CEE0-4E18-9907-7842F28C56CA}"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34DC-CEE0-4E18-9907-7842F28C56CA}"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5D16E-8C4F-448D-A6CB-D90AB8F0A3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C34DC-CEE0-4E18-9907-7842F28C56CA}" type="datetimeFigureOut">
              <a:rPr lang="en-US" smtClean="0"/>
              <a:pPr/>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5D16E-8C4F-448D-A6CB-D90AB8F0A3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7391400" cy="2971800"/>
          </a:xfrm>
          <a:prstGeom prst="rect">
            <a:avLst/>
          </a:prstGeom>
          <a:noFill/>
        </p:spPr>
        <p:txBody>
          <a:bodyPr wrap="none" lIns="91440" tIns="45720" rIns="91440" bIns="45720">
            <a:prstTxWarp prst="textInflateBottom">
              <a:avLst/>
            </a:prstTxWarp>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 </a:t>
            </a:r>
            <a:r>
              <a:rPr lang="en-US"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Têsalônica</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68610" name="Picture 2" descr="http://thestonescryout.com/yahoo_site_admin/assets/images/Thessalonica.280191421_std.jpg"/>
          <p:cNvPicPr>
            <a:picLocks noChangeAspect="1" noChangeArrowheads="1"/>
          </p:cNvPicPr>
          <p:nvPr/>
        </p:nvPicPr>
        <p:blipFill>
          <a:blip r:embed="rId3" cstate="print"/>
          <a:srcRect/>
          <a:stretch>
            <a:fillRect/>
          </a:stretch>
        </p:blipFill>
        <p:spPr bwMode="auto">
          <a:xfrm>
            <a:off x="685800" y="2457449"/>
            <a:ext cx="7620000" cy="44005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1029"/>
          <p:cNvSpPr>
            <a:spLocks noChangeShapeType="1"/>
          </p:cNvSpPr>
          <p:nvPr/>
        </p:nvSpPr>
        <p:spPr bwMode="auto">
          <a:xfrm>
            <a:off x="381000" y="838200"/>
            <a:ext cx="8305800" cy="0"/>
          </a:xfrm>
          <a:prstGeom prst="line">
            <a:avLst/>
          </a:prstGeom>
          <a:noFill/>
          <a:ln w="38100">
            <a:solidFill>
              <a:srgbClr val="800000"/>
            </a:solidFill>
            <a:round/>
            <a:headEnd/>
            <a:tailEnd/>
          </a:ln>
        </p:spPr>
        <p:txBody>
          <a:bodyPr wrap="none" anchor="ctr"/>
          <a:lstStyle/>
          <a:p>
            <a:endParaRPr lang="en-US"/>
          </a:p>
        </p:txBody>
      </p:sp>
      <p:grpSp>
        <p:nvGrpSpPr>
          <p:cNvPr id="2" name="Group 1028"/>
          <p:cNvGrpSpPr>
            <a:grpSpLocks/>
          </p:cNvGrpSpPr>
          <p:nvPr/>
        </p:nvGrpSpPr>
        <p:grpSpPr bwMode="auto">
          <a:xfrm>
            <a:off x="685800" y="304800"/>
            <a:ext cx="6400800" cy="914400"/>
            <a:chOff x="432" y="288"/>
            <a:chExt cx="2496" cy="456"/>
          </a:xfrm>
        </p:grpSpPr>
        <p:sp>
          <p:nvSpPr>
            <p:cNvPr id="32774" name="WordArt 1026"/>
            <p:cNvSpPr>
              <a:spLocks noChangeArrowheads="1" noChangeShapeType="1" noTextEdit="1"/>
            </p:cNvSpPr>
            <p:nvPr/>
          </p:nvSpPr>
          <p:spPr bwMode="auto">
            <a:xfrm>
              <a:off x="432" y="288"/>
              <a:ext cx="2400" cy="360"/>
            </a:xfrm>
            <a:prstGeom prst="rect">
              <a:avLst/>
            </a:prstGeom>
          </p:spPr>
          <p:txBody>
            <a:bodyPr wrap="none" fromWordArt="1">
              <a:prstTxWarp prst="textPlain">
                <a:avLst>
                  <a:gd name="adj" fmla="val 50000"/>
                </a:avLst>
              </a:prstTxWarp>
            </a:bodyPr>
            <a:lstStyle/>
            <a:p>
              <a:pPr algn="ctr"/>
              <a:r>
                <a:rPr lang="en-US" sz="3600" kern="10" smtClean="0">
                  <a:ln w="9525">
                    <a:noFill/>
                    <a:round/>
                    <a:headEnd/>
                    <a:tailEnd/>
                  </a:ln>
                  <a:solidFill>
                    <a:srgbClr val="FFCC99"/>
                  </a:solidFill>
                  <a:effectLst>
                    <a:outerShdw dist="35921" dir="2700000" algn="ctr" rotWithShape="0">
                      <a:srgbClr val="C0C0C0">
                        <a:alpha val="74997"/>
                      </a:srgbClr>
                    </a:outerShdw>
                  </a:effectLst>
                  <a:latin typeface="Impact"/>
                </a:rPr>
                <a:t>Thời gian lưu lại của Phao-lô </a:t>
              </a:r>
              <a:endParaRPr lang="en-US" sz="3600" kern="10" dirty="0">
                <a:ln w="9525">
                  <a:noFill/>
                  <a:round/>
                  <a:headEnd/>
                  <a:tailEnd/>
                </a:ln>
                <a:solidFill>
                  <a:srgbClr val="FFCC99"/>
                </a:solidFill>
                <a:effectLst>
                  <a:outerShdw dist="35921" dir="2700000" algn="ctr" rotWithShape="0">
                    <a:srgbClr val="C0C0C0">
                      <a:alpha val="74997"/>
                    </a:srgbClr>
                  </a:outerShdw>
                </a:effectLst>
                <a:latin typeface="Impact"/>
              </a:endParaRPr>
            </a:p>
          </p:txBody>
        </p:sp>
        <p:sp>
          <p:nvSpPr>
            <p:cNvPr id="32775" name="WordArt 1027"/>
            <p:cNvSpPr>
              <a:spLocks noChangeArrowheads="1" noChangeShapeType="1" noTextEdit="1"/>
            </p:cNvSpPr>
            <p:nvPr/>
          </p:nvSpPr>
          <p:spPr bwMode="auto">
            <a:xfrm>
              <a:off x="528" y="384"/>
              <a:ext cx="2400" cy="36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Thời</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gian</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lưu</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lại</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của</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Phao-lô</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endParaRPr lang="en-US" sz="3600" kern="10" dirty="0">
                <a:ln w="9525">
                  <a:noFill/>
                  <a:round/>
                  <a:headEnd/>
                  <a:tailEnd/>
                </a:ln>
                <a:solidFill>
                  <a:srgbClr val="800000"/>
                </a:solidFill>
                <a:effectLst>
                  <a:outerShdw dist="35921" dir="2700000" algn="ctr" rotWithShape="0">
                    <a:srgbClr val="C0C0C0">
                      <a:alpha val="74997"/>
                    </a:srgbClr>
                  </a:outerShdw>
                </a:effectLst>
                <a:latin typeface="Impact"/>
              </a:endParaRPr>
            </a:p>
          </p:txBody>
        </p:sp>
      </p:grpSp>
      <p:sp>
        <p:nvSpPr>
          <p:cNvPr id="22534" name="WordArt 1030"/>
          <p:cNvSpPr>
            <a:spLocks noChangeArrowheads="1" noChangeShapeType="1" noTextEdit="1"/>
          </p:cNvSpPr>
          <p:nvPr/>
        </p:nvSpPr>
        <p:spPr bwMode="auto">
          <a:xfrm>
            <a:off x="914400" y="1447800"/>
            <a:ext cx="7391400" cy="4114800"/>
          </a:xfrm>
          <a:prstGeom prst="rect">
            <a:avLst/>
          </a:prstGeom>
        </p:spPr>
        <p:txBody>
          <a:bodyPr wrap="none" fromWordArt="1">
            <a:prstTxWarp prst="textSlantUp">
              <a:avLst>
                <a:gd name="adj" fmla="val 52352"/>
              </a:avLst>
            </a:prstTxWarp>
          </a:bodyPr>
          <a:lstStyle/>
          <a:p>
            <a:pPr algn="ctr"/>
            <a:r>
              <a:rPr lang="en-US" sz="3600" kern="10" dirty="0" err="1" smtClean="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Tranh</a:t>
            </a:r>
            <a:r>
              <a:rPr lang="en-US" sz="3600" kern="10" dirty="0" smtClean="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 </a:t>
            </a:r>
            <a:r>
              <a:rPr lang="en-US" sz="3600" kern="10" dirty="0" err="1" smtClean="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luận</a:t>
            </a:r>
            <a:r>
              <a:rPr lang="en-US" sz="3600" kern="10" dirty="0" smtClean="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 2</a:t>
            </a:r>
            <a:endParaRPr lang="en-US" sz="3600" kern="10" dirty="0">
              <a:ln w="9525">
                <a:solidFill>
                  <a:srgbClr val="CC3300"/>
                </a:solidFill>
                <a:round/>
                <a:headEnd/>
                <a:tailEnd/>
              </a:ln>
              <a:solidFill>
                <a:srgbClr val="CC3300"/>
              </a:solidFill>
              <a:effectLst>
                <a:outerShdw dist="53882" dir="2700000" algn="ctr" rotWithShape="0">
                  <a:srgbClr val="9999FF">
                    <a:alpha val="74997"/>
                  </a:srgbClr>
                </a:outerShdw>
              </a:effectLst>
              <a:latin typeface="Impact"/>
            </a:endParaRPr>
          </a:p>
        </p:txBody>
      </p:sp>
      <p:sp>
        <p:nvSpPr>
          <p:cNvPr id="32773" name="Text Box 1031"/>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0-#ppt_w/2"/>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9"/>
          <p:cNvSpPr>
            <a:spLocks noChangeShapeType="1"/>
          </p:cNvSpPr>
          <p:nvPr/>
        </p:nvSpPr>
        <p:spPr bwMode="auto">
          <a:xfrm>
            <a:off x="381000" y="838200"/>
            <a:ext cx="8305800" cy="0"/>
          </a:xfrm>
          <a:prstGeom prst="line">
            <a:avLst/>
          </a:prstGeom>
          <a:noFill/>
          <a:ln w="38100">
            <a:solidFill>
              <a:srgbClr val="800000"/>
            </a:solidFill>
            <a:round/>
            <a:headEnd/>
            <a:tailEnd/>
          </a:ln>
        </p:spPr>
        <p:txBody>
          <a:bodyPr wrap="none" anchor="ctr"/>
          <a:lstStyle/>
          <a:p>
            <a:endParaRPr lang="en-US"/>
          </a:p>
        </p:txBody>
      </p:sp>
      <p:grpSp>
        <p:nvGrpSpPr>
          <p:cNvPr id="2" name="Group 10"/>
          <p:cNvGrpSpPr>
            <a:grpSpLocks/>
          </p:cNvGrpSpPr>
          <p:nvPr/>
        </p:nvGrpSpPr>
        <p:grpSpPr bwMode="auto">
          <a:xfrm>
            <a:off x="685800" y="228600"/>
            <a:ext cx="5105400" cy="914400"/>
            <a:chOff x="432" y="288"/>
            <a:chExt cx="2496" cy="456"/>
          </a:xfrm>
        </p:grpSpPr>
        <p:sp>
          <p:nvSpPr>
            <p:cNvPr id="33806" name="WordArt 11"/>
            <p:cNvSpPr>
              <a:spLocks noChangeArrowheads="1" noChangeShapeType="1" noTextEdit="1"/>
            </p:cNvSpPr>
            <p:nvPr/>
          </p:nvSpPr>
          <p:spPr bwMode="auto">
            <a:xfrm>
              <a:off x="432" y="288"/>
              <a:ext cx="2400" cy="36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FFCC99"/>
                  </a:solidFill>
                  <a:effectLst>
                    <a:outerShdw dist="35921" dir="2700000" algn="ctr" rotWithShape="0">
                      <a:srgbClr val="C0C0C0">
                        <a:alpha val="74997"/>
                      </a:srgbClr>
                    </a:outerShdw>
                  </a:effectLst>
                  <a:latin typeface="Impact"/>
                </a:rPr>
                <a:t>Thời</a:t>
              </a:r>
              <a:r>
                <a:rPr lang="en-US" sz="3600" kern="10" dirty="0" smtClean="0">
                  <a:ln w="9525">
                    <a:noFill/>
                    <a:round/>
                    <a:headEnd/>
                    <a:tailEnd/>
                  </a:ln>
                  <a:solidFill>
                    <a:srgbClr val="FFCC99"/>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FCC99"/>
                  </a:solidFill>
                  <a:effectLst>
                    <a:outerShdw dist="35921" dir="2700000" algn="ctr" rotWithShape="0">
                      <a:srgbClr val="C0C0C0">
                        <a:alpha val="74997"/>
                      </a:srgbClr>
                    </a:outerShdw>
                  </a:effectLst>
                  <a:latin typeface="Impact"/>
                </a:rPr>
                <a:t>gian</a:t>
              </a:r>
              <a:r>
                <a:rPr lang="en-US" sz="3600" kern="10" dirty="0" smtClean="0">
                  <a:ln w="9525">
                    <a:noFill/>
                    <a:round/>
                    <a:headEnd/>
                    <a:tailEnd/>
                  </a:ln>
                  <a:solidFill>
                    <a:srgbClr val="FFCC99"/>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FCC99"/>
                  </a:solidFill>
                  <a:effectLst>
                    <a:outerShdw dist="35921" dir="2700000" algn="ctr" rotWithShape="0">
                      <a:srgbClr val="C0C0C0">
                        <a:alpha val="74997"/>
                      </a:srgbClr>
                    </a:outerShdw>
                  </a:effectLst>
                  <a:latin typeface="Impact"/>
                </a:rPr>
                <a:t>lưu</a:t>
              </a:r>
              <a:r>
                <a:rPr lang="en-US" sz="3600" kern="10" dirty="0" smtClean="0">
                  <a:ln w="9525">
                    <a:noFill/>
                    <a:round/>
                    <a:headEnd/>
                    <a:tailEnd/>
                  </a:ln>
                  <a:solidFill>
                    <a:srgbClr val="FFCC99"/>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FCC99"/>
                  </a:solidFill>
                  <a:effectLst>
                    <a:outerShdw dist="35921" dir="2700000" algn="ctr" rotWithShape="0">
                      <a:srgbClr val="C0C0C0">
                        <a:alpha val="74997"/>
                      </a:srgbClr>
                    </a:outerShdw>
                  </a:effectLst>
                  <a:latin typeface="Impact"/>
                </a:rPr>
                <a:t>lại</a:t>
              </a:r>
              <a:r>
                <a:rPr lang="en-US" sz="3600" kern="10" dirty="0" smtClean="0">
                  <a:ln w="9525">
                    <a:noFill/>
                    <a:round/>
                    <a:headEnd/>
                    <a:tailEnd/>
                  </a:ln>
                  <a:solidFill>
                    <a:srgbClr val="FFCC99"/>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FCC99"/>
                  </a:solidFill>
                  <a:effectLst>
                    <a:outerShdw dist="35921" dir="2700000" algn="ctr" rotWithShape="0">
                      <a:srgbClr val="C0C0C0">
                        <a:alpha val="74997"/>
                      </a:srgbClr>
                    </a:outerShdw>
                  </a:effectLst>
                  <a:latin typeface="Impact"/>
                </a:rPr>
                <a:t>của</a:t>
              </a:r>
              <a:r>
                <a:rPr lang="en-US" sz="3600" kern="10" dirty="0" smtClean="0">
                  <a:ln w="9525">
                    <a:noFill/>
                    <a:round/>
                    <a:headEnd/>
                    <a:tailEnd/>
                  </a:ln>
                  <a:solidFill>
                    <a:srgbClr val="FFCC99"/>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FCC99"/>
                  </a:solidFill>
                  <a:effectLst>
                    <a:outerShdw dist="35921" dir="2700000" algn="ctr" rotWithShape="0">
                      <a:srgbClr val="C0C0C0">
                        <a:alpha val="74997"/>
                      </a:srgbClr>
                    </a:outerShdw>
                  </a:effectLst>
                  <a:latin typeface="Impact"/>
                </a:rPr>
                <a:t>Phao-lô</a:t>
              </a:r>
              <a:r>
                <a:rPr lang="en-US" sz="3600" kern="10" dirty="0" smtClean="0">
                  <a:ln w="9525">
                    <a:noFill/>
                    <a:round/>
                    <a:headEnd/>
                    <a:tailEnd/>
                  </a:ln>
                  <a:solidFill>
                    <a:srgbClr val="FFCC99"/>
                  </a:solidFill>
                  <a:effectLst>
                    <a:outerShdw dist="35921" dir="2700000" algn="ctr" rotWithShape="0">
                      <a:srgbClr val="C0C0C0">
                        <a:alpha val="74997"/>
                      </a:srgbClr>
                    </a:outerShdw>
                  </a:effectLst>
                  <a:latin typeface="Impact"/>
                </a:rPr>
                <a:t> </a:t>
              </a:r>
              <a:endParaRPr lang="en-US" sz="3600" kern="10" dirty="0">
                <a:ln w="9525">
                  <a:noFill/>
                  <a:round/>
                  <a:headEnd/>
                  <a:tailEnd/>
                </a:ln>
                <a:solidFill>
                  <a:srgbClr val="FFCC99"/>
                </a:solidFill>
                <a:effectLst>
                  <a:outerShdw dist="35921" dir="2700000" algn="ctr" rotWithShape="0">
                    <a:srgbClr val="C0C0C0">
                      <a:alpha val="74997"/>
                    </a:srgbClr>
                  </a:outerShdw>
                </a:effectLst>
                <a:latin typeface="Impact"/>
              </a:endParaRPr>
            </a:p>
          </p:txBody>
        </p:sp>
        <p:sp>
          <p:nvSpPr>
            <p:cNvPr id="33807" name="WordArt 12"/>
            <p:cNvSpPr>
              <a:spLocks noChangeArrowheads="1" noChangeShapeType="1" noTextEdit="1"/>
            </p:cNvSpPr>
            <p:nvPr/>
          </p:nvSpPr>
          <p:spPr bwMode="auto">
            <a:xfrm>
              <a:off x="528" y="384"/>
              <a:ext cx="2400" cy="36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Thời</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gian</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lưu</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lại</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của</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Phao-lô</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endParaRPr lang="en-US" sz="3600" kern="10" dirty="0">
                <a:ln w="9525">
                  <a:noFill/>
                  <a:round/>
                  <a:headEnd/>
                  <a:tailEnd/>
                </a:ln>
                <a:solidFill>
                  <a:srgbClr val="800000"/>
                </a:solidFill>
                <a:effectLst>
                  <a:outerShdw dist="35921" dir="2700000" algn="ctr" rotWithShape="0">
                    <a:srgbClr val="C0C0C0">
                      <a:alpha val="74997"/>
                    </a:srgbClr>
                  </a:outerShdw>
                </a:effectLst>
                <a:latin typeface="Impact"/>
              </a:endParaRPr>
            </a:p>
          </p:txBody>
        </p:sp>
      </p:grpSp>
      <p:sp>
        <p:nvSpPr>
          <p:cNvPr id="20494" name="Text Box 14"/>
          <p:cNvSpPr txBox="1">
            <a:spLocks noChangeArrowheads="1"/>
          </p:cNvSpPr>
          <p:nvPr/>
        </p:nvSpPr>
        <p:spPr bwMode="auto">
          <a:xfrm>
            <a:off x="457200" y="1295400"/>
            <a:ext cx="2514600" cy="461665"/>
          </a:xfrm>
          <a:prstGeom prst="rect">
            <a:avLst/>
          </a:prstGeom>
          <a:noFill/>
          <a:ln w="9525">
            <a:noFill/>
            <a:miter lim="800000"/>
            <a:headEnd/>
            <a:tailEnd/>
          </a:ln>
        </p:spPr>
        <p:txBody>
          <a:bodyPr>
            <a:spAutoFit/>
          </a:bodyPr>
          <a:lstStyle/>
          <a:p>
            <a:pPr>
              <a:spcBef>
                <a:spcPct val="50000"/>
              </a:spcBef>
            </a:pPr>
            <a:r>
              <a:rPr lang="en-GB" sz="2400" b="1" u="sng" dirty="0" smtClean="0">
                <a:solidFill>
                  <a:srgbClr val="800000"/>
                </a:solidFill>
                <a:latin typeface="Comic Sans MS" pitchFamily="66" charset="0"/>
              </a:rPr>
              <a:t>3 </a:t>
            </a:r>
            <a:r>
              <a:rPr lang="en-GB" sz="2400" b="1" u="sng" dirty="0" err="1" smtClean="0">
                <a:solidFill>
                  <a:srgbClr val="800000"/>
                </a:solidFill>
                <a:latin typeface="Comic Sans MS" pitchFamily="66" charset="0"/>
              </a:rPr>
              <a:t>Tuần</a:t>
            </a:r>
            <a:endParaRPr lang="en-GB" sz="2400" b="1" u="sng" dirty="0">
              <a:solidFill>
                <a:srgbClr val="800000"/>
              </a:solidFill>
              <a:latin typeface="Comic Sans MS" pitchFamily="66" charset="0"/>
            </a:endParaRPr>
          </a:p>
        </p:txBody>
      </p:sp>
      <p:sp>
        <p:nvSpPr>
          <p:cNvPr id="20495" name="Text Box 15"/>
          <p:cNvSpPr txBox="1">
            <a:spLocks noChangeArrowheads="1"/>
          </p:cNvSpPr>
          <p:nvPr/>
        </p:nvSpPr>
        <p:spPr bwMode="auto">
          <a:xfrm>
            <a:off x="533400" y="1752600"/>
            <a:ext cx="8153400" cy="830997"/>
          </a:xfrm>
          <a:prstGeom prst="rect">
            <a:avLst/>
          </a:prstGeom>
          <a:noFill/>
          <a:ln w="9525">
            <a:noFill/>
            <a:miter lim="800000"/>
            <a:headEnd/>
            <a:tailEnd/>
          </a:ln>
        </p:spPr>
        <p:txBody>
          <a:bodyPr>
            <a:spAutoFit/>
          </a:bodyPr>
          <a:lstStyle/>
          <a:p>
            <a:pPr>
              <a:spcBef>
                <a:spcPct val="50000"/>
              </a:spcBef>
            </a:pPr>
            <a:r>
              <a:rPr lang="en-GB" sz="2400" b="1" dirty="0" err="1" smtClean="0">
                <a:solidFill>
                  <a:srgbClr val="800000"/>
                </a:solidFill>
                <a:latin typeface="Comic Sans MS" pitchFamily="66" charset="0"/>
              </a:rPr>
              <a:t>Ủng</a:t>
            </a:r>
            <a:r>
              <a:rPr lang="en-GB" sz="2400" b="1" dirty="0" smtClean="0">
                <a:solidFill>
                  <a:srgbClr val="800000"/>
                </a:solidFill>
                <a:latin typeface="Comic Sans MS" pitchFamily="66" charset="0"/>
              </a:rPr>
              <a:t> </a:t>
            </a:r>
            <a:r>
              <a:rPr lang="en-GB" sz="2400" b="1" dirty="0" err="1" smtClean="0">
                <a:solidFill>
                  <a:srgbClr val="800000"/>
                </a:solidFill>
                <a:latin typeface="Comic Sans MS" pitchFamily="66" charset="0"/>
              </a:rPr>
              <a:t>hộ</a:t>
            </a:r>
            <a:r>
              <a:rPr lang="en-GB" sz="2400" b="1" dirty="0" smtClean="0">
                <a:solidFill>
                  <a:srgbClr val="800000"/>
                </a:solidFill>
                <a:latin typeface="Comic Sans MS" pitchFamily="66" charset="0"/>
              </a:rPr>
              <a:t>: </a:t>
            </a:r>
            <a:r>
              <a:rPr lang="en-GB" sz="2400" dirty="0" err="1" smtClean="0">
                <a:latin typeface="Comic Sans MS" pitchFamily="66" charset="0"/>
              </a:rPr>
              <a:t>Phaolô</a:t>
            </a:r>
            <a:r>
              <a:rPr lang="en-GB" sz="2400" dirty="0" smtClean="0">
                <a:latin typeface="Comic Sans MS" pitchFamily="66" charset="0"/>
              </a:rPr>
              <a:t> </a:t>
            </a:r>
            <a:r>
              <a:rPr lang="en-GB" sz="2400" dirty="0" err="1" smtClean="0">
                <a:latin typeface="Comic Sans MS" pitchFamily="66" charset="0"/>
              </a:rPr>
              <a:t>giảng</a:t>
            </a:r>
            <a:r>
              <a:rPr lang="en-GB" sz="2400" dirty="0" smtClean="0">
                <a:latin typeface="Comic Sans MS" pitchFamily="66" charset="0"/>
              </a:rPr>
              <a:t> 3 </a:t>
            </a:r>
            <a:r>
              <a:rPr lang="en-GB" sz="2400" dirty="0" err="1" smtClean="0">
                <a:latin typeface="Comic Sans MS" pitchFamily="66" charset="0"/>
              </a:rPr>
              <a:t>Sabát</a:t>
            </a:r>
            <a:r>
              <a:rPr lang="en-GB" sz="2400" dirty="0" smtClean="0">
                <a:latin typeface="Comic Sans MS" pitchFamily="66" charset="0"/>
              </a:rPr>
              <a:t> </a:t>
            </a:r>
            <a:r>
              <a:rPr lang="en-GB" sz="2400" dirty="0" err="1" smtClean="0">
                <a:latin typeface="Comic Sans MS" pitchFamily="66" charset="0"/>
              </a:rPr>
              <a:t>trong</a:t>
            </a:r>
            <a:r>
              <a:rPr lang="en-GB" sz="2400" dirty="0" smtClean="0">
                <a:latin typeface="Comic Sans MS" pitchFamily="66" charset="0"/>
              </a:rPr>
              <a:t> </a:t>
            </a:r>
            <a:r>
              <a:rPr lang="en-GB" sz="2400" dirty="0" err="1" smtClean="0">
                <a:latin typeface="Comic Sans MS" pitchFamily="66" charset="0"/>
              </a:rPr>
              <a:t>nhà</a:t>
            </a:r>
            <a:r>
              <a:rPr lang="en-GB" sz="2400" dirty="0" smtClean="0">
                <a:latin typeface="Comic Sans MS" pitchFamily="66" charset="0"/>
              </a:rPr>
              <a:t> </a:t>
            </a:r>
            <a:r>
              <a:rPr lang="en-GB" sz="2400" dirty="0" err="1" smtClean="0">
                <a:latin typeface="Comic Sans MS" pitchFamily="66" charset="0"/>
              </a:rPr>
              <a:t>hội</a:t>
            </a:r>
            <a:r>
              <a:rPr lang="en-GB" sz="2400" dirty="0" smtClean="0">
                <a:latin typeface="Comic Sans MS" pitchFamily="66" charset="0"/>
              </a:rPr>
              <a:t> (</a:t>
            </a:r>
            <a:r>
              <a:rPr lang="en-GB" sz="2400" dirty="0" err="1" smtClean="0">
                <a:latin typeface="Comic Sans MS" pitchFamily="66" charset="0"/>
              </a:rPr>
              <a:t>Công</a:t>
            </a:r>
            <a:r>
              <a:rPr lang="en-GB" sz="2400" dirty="0" smtClean="0">
                <a:latin typeface="Comic Sans MS" pitchFamily="66" charset="0"/>
              </a:rPr>
              <a:t> </a:t>
            </a:r>
            <a:r>
              <a:rPr lang="en-GB" sz="2400" dirty="0" err="1" smtClean="0">
                <a:latin typeface="Comic Sans MS" pitchFamily="66" charset="0"/>
              </a:rPr>
              <a:t>vụ</a:t>
            </a:r>
            <a:r>
              <a:rPr lang="en-GB" sz="2400" dirty="0" smtClean="0">
                <a:latin typeface="Comic Sans MS" pitchFamily="66" charset="0"/>
              </a:rPr>
              <a:t>  </a:t>
            </a:r>
            <a:r>
              <a:rPr lang="en-GB" sz="2400" dirty="0">
                <a:latin typeface="Comic Sans MS" pitchFamily="66" charset="0"/>
              </a:rPr>
              <a:t>17:2).</a:t>
            </a:r>
            <a:endParaRPr lang="en-GB" sz="2400" b="1" dirty="0">
              <a:latin typeface="Comic Sans MS" pitchFamily="66" charset="0"/>
            </a:endParaRPr>
          </a:p>
        </p:txBody>
      </p:sp>
      <p:sp>
        <p:nvSpPr>
          <p:cNvPr id="20496" name="Text Box 16"/>
          <p:cNvSpPr txBox="1">
            <a:spLocks noChangeArrowheads="1"/>
          </p:cNvSpPr>
          <p:nvPr/>
        </p:nvSpPr>
        <p:spPr bwMode="auto">
          <a:xfrm>
            <a:off x="533400" y="2590800"/>
            <a:ext cx="8153400" cy="830997"/>
          </a:xfrm>
          <a:prstGeom prst="rect">
            <a:avLst/>
          </a:prstGeom>
          <a:noFill/>
          <a:ln w="9525">
            <a:noFill/>
            <a:miter lim="800000"/>
            <a:headEnd/>
            <a:tailEnd/>
          </a:ln>
        </p:spPr>
        <p:txBody>
          <a:bodyPr>
            <a:spAutoFit/>
          </a:bodyPr>
          <a:lstStyle/>
          <a:p>
            <a:pPr>
              <a:spcBef>
                <a:spcPct val="50000"/>
              </a:spcBef>
            </a:pPr>
            <a:r>
              <a:rPr lang="en-GB" sz="2400" b="1" dirty="0" err="1" smtClean="0">
                <a:solidFill>
                  <a:srgbClr val="CC3300"/>
                </a:solidFill>
                <a:latin typeface="Comic Sans MS" pitchFamily="66" charset="0"/>
              </a:rPr>
              <a:t>Chống</a:t>
            </a:r>
            <a:r>
              <a:rPr lang="en-GB" sz="2400" b="1" dirty="0" smtClean="0">
                <a:solidFill>
                  <a:srgbClr val="CC3300"/>
                </a:solidFill>
                <a:latin typeface="Comic Sans MS" pitchFamily="66" charset="0"/>
              </a:rPr>
              <a:t> </a:t>
            </a:r>
            <a:r>
              <a:rPr lang="en-GB" sz="2400" b="1" dirty="0" err="1" smtClean="0">
                <a:solidFill>
                  <a:srgbClr val="CC3300"/>
                </a:solidFill>
                <a:latin typeface="Comic Sans MS" pitchFamily="66" charset="0"/>
              </a:rPr>
              <a:t>đối</a:t>
            </a:r>
            <a:r>
              <a:rPr lang="en-GB" sz="2400" b="1" dirty="0" smtClean="0">
                <a:solidFill>
                  <a:srgbClr val="CC3300"/>
                </a:solidFill>
                <a:latin typeface="Comic Sans MS" pitchFamily="66" charset="0"/>
              </a:rPr>
              <a:t>:</a:t>
            </a:r>
            <a:r>
              <a:rPr lang="en-GB" sz="2400" b="1" dirty="0" smtClean="0">
                <a:solidFill>
                  <a:srgbClr val="800000"/>
                </a:solidFill>
                <a:latin typeface="Comic Sans MS" pitchFamily="66" charset="0"/>
              </a:rPr>
              <a:t> </a:t>
            </a:r>
            <a:r>
              <a:rPr lang="en-US" sz="2400" dirty="0" err="1" smtClean="0">
                <a:latin typeface="Comic Sans MS" pitchFamily="66" charset="0"/>
              </a:rPr>
              <a:t>Lua</a:t>
            </a:r>
            <a:r>
              <a:rPr lang="en-US" sz="2400" dirty="0" smtClean="0">
                <a:latin typeface="Comic Sans MS" pitchFamily="66" charset="0"/>
              </a:rPr>
              <a:t> </a:t>
            </a:r>
            <a:r>
              <a:rPr lang="en-US" sz="2400" dirty="0" err="1" smtClean="0">
                <a:latin typeface="Comic Sans MS" pitchFamily="66" charset="0"/>
              </a:rPr>
              <a:t>viết</a:t>
            </a:r>
            <a:r>
              <a:rPr lang="en-US" sz="2400" dirty="0" smtClean="0">
                <a:latin typeface="Comic Sans MS" pitchFamily="66" charset="0"/>
              </a:rPr>
              <a:t> </a:t>
            </a:r>
            <a:r>
              <a:rPr lang="en-US" sz="2400" dirty="0" err="1" smtClean="0">
                <a:latin typeface="Comic Sans MS" pitchFamily="66" charset="0"/>
              </a:rPr>
              <a:t>sách</a:t>
            </a:r>
            <a:r>
              <a:rPr lang="en-US" sz="2400" dirty="0" smtClean="0">
                <a:latin typeface="Comic Sans MS" pitchFamily="66" charset="0"/>
              </a:rPr>
              <a:t> </a:t>
            </a:r>
            <a:r>
              <a:rPr lang="en-US" sz="2400" dirty="0" err="1" smtClean="0">
                <a:latin typeface="Comic Sans MS" pitchFamily="66" charset="0"/>
              </a:rPr>
              <a:t>Công</a:t>
            </a:r>
            <a:r>
              <a:rPr lang="en-US" sz="2400" dirty="0" smtClean="0">
                <a:latin typeface="Comic Sans MS" pitchFamily="66" charset="0"/>
              </a:rPr>
              <a:t> </a:t>
            </a:r>
            <a:r>
              <a:rPr lang="en-US" sz="2400" dirty="0" err="1" smtClean="0">
                <a:latin typeface="Comic Sans MS" pitchFamily="66" charset="0"/>
              </a:rPr>
              <a:t>vụ</a:t>
            </a:r>
            <a:r>
              <a:rPr lang="en-US" sz="2400" dirty="0" smtClean="0">
                <a:latin typeface="Comic Sans MS" pitchFamily="66" charset="0"/>
              </a:rPr>
              <a:t> </a:t>
            </a:r>
            <a:r>
              <a:rPr lang="en-US" sz="2400" dirty="0" err="1" smtClean="0">
                <a:latin typeface="Comic Sans MS" pitchFamily="66" charset="0"/>
              </a:rPr>
              <a:t>chính</a:t>
            </a:r>
            <a:r>
              <a:rPr lang="en-US" sz="2400" dirty="0" smtClean="0">
                <a:latin typeface="Comic Sans MS" pitchFamily="66" charset="0"/>
              </a:rPr>
              <a:t>  </a:t>
            </a:r>
            <a:r>
              <a:rPr lang="en-US" sz="2400" dirty="0" err="1" smtClean="0">
                <a:latin typeface="Comic Sans MS" pitchFamily="66" charset="0"/>
              </a:rPr>
              <a:t>xác</a:t>
            </a:r>
            <a:r>
              <a:rPr lang="en-US" sz="2400" dirty="0" smtClean="0">
                <a:latin typeface="Comic Sans MS" pitchFamily="66" charset="0"/>
              </a:rPr>
              <a:t> </a:t>
            </a:r>
            <a:r>
              <a:rPr lang="en-US" sz="2400" dirty="0" err="1" smtClean="0">
                <a:latin typeface="Comic Sans MS" pitchFamily="66" charset="0"/>
              </a:rPr>
              <a:t>và</a:t>
            </a:r>
            <a:r>
              <a:rPr lang="en-US" sz="2400" dirty="0" smtClean="0">
                <a:latin typeface="Comic Sans MS" pitchFamily="66" charset="0"/>
              </a:rPr>
              <a:t> </a:t>
            </a:r>
            <a:r>
              <a:rPr lang="en-US" sz="2400" dirty="0" err="1" smtClean="0">
                <a:latin typeface="Comic Sans MS" pitchFamily="66" charset="0"/>
              </a:rPr>
              <a:t>đáng</a:t>
            </a:r>
            <a:r>
              <a:rPr lang="en-US" sz="2400" dirty="0" smtClean="0">
                <a:latin typeface="Comic Sans MS" pitchFamily="66" charset="0"/>
              </a:rPr>
              <a:t> tin </a:t>
            </a:r>
            <a:r>
              <a:rPr lang="en-US" sz="2400" dirty="0" err="1" smtClean="0">
                <a:latin typeface="Comic Sans MS" pitchFamily="66" charset="0"/>
              </a:rPr>
              <a:t>nhưng</a:t>
            </a:r>
            <a:r>
              <a:rPr lang="en-US" sz="2400" dirty="0" smtClean="0">
                <a:latin typeface="Comic Sans MS" pitchFamily="66" charset="0"/>
              </a:rPr>
              <a:t> </a:t>
            </a:r>
            <a:r>
              <a:rPr lang="en-US" sz="2400" dirty="0" err="1" smtClean="0">
                <a:latin typeface="Comic Sans MS" pitchFamily="66" charset="0"/>
              </a:rPr>
              <a:t>chỉ</a:t>
            </a:r>
            <a:r>
              <a:rPr lang="en-US" sz="2400" dirty="0" smtClean="0">
                <a:latin typeface="Comic Sans MS" pitchFamily="66" charset="0"/>
              </a:rPr>
              <a:t> </a:t>
            </a:r>
            <a:r>
              <a:rPr lang="en-US" sz="2400" dirty="0" err="1" smtClean="0">
                <a:latin typeface="Comic Sans MS" pitchFamily="66" charset="0"/>
              </a:rPr>
              <a:t>chọn</a:t>
            </a:r>
            <a:r>
              <a:rPr lang="en-US" sz="2400" dirty="0" smtClean="0">
                <a:latin typeface="Comic Sans MS" pitchFamily="66" charset="0"/>
              </a:rPr>
              <a:t> </a:t>
            </a:r>
            <a:r>
              <a:rPr lang="en-US" sz="2400" dirty="0" err="1" smtClean="0">
                <a:latin typeface="Comic Sans MS" pitchFamily="66" charset="0"/>
              </a:rPr>
              <a:t>ra</a:t>
            </a:r>
            <a:r>
              <a:rPr lang="en-US" sz="2400" dirty="0" smtClean="0">
                <a:latin typeface="Comic Sans MS" pitchFamily="66" charset="0"/>
              </a:rPr>
              <a:t> </a:t>
            </a:r>
            <a:r>
              <a:rPr lang="en-US" sz="2400" i="1" dirty="0" err="1" smtClean="0">
                <a:latin typeface="Comic Sans MS" pitchFamily="66" charset="0"/>
              </a:rPr>
              <a:t>vài</a:t>
            </a:r>
            <a:r>
              <a:rPr lang="en-GB" altLang="ja-JP" sz="2400" dirty="0" smtClean="0">
                <a:latin typeface="Comic Sans MS" pitchFamily="66" charset="0"/>
              </a:rPr>
              <a:t> </a:t>
            </a:r>
            <a:r>
              <a:rPr lang="en-GB" altLang="ja-JP" sz="2400" dirty="0" err="1" smtClean="0">
                <a:latin typeface="Comic Sans MS" pitchFamily="66" charset="0"/>
              </a:rPr>
              <a:t>tài</a:t>
            </a:r>
            <a:r>
              <a:rPr lang="en-GB" altLang="ja-JP" sz="2400" dirty="0" smtClean="0">
                <a:latin typeface="Comic Sans MS" pitchFamily="66" charset="0"/>
              </a:rPr>
              <a:t> </a:t>
            </a:r>
            <a:r>
              <a:rPr lang="en-GB" altLang="ja-JP" sz="2400" dirty="0" err="1" smtClean="0">
                <a:latin typeface="Comic Sans MS" pitchFamily="66" charset="0"/>
              </a:rPr>
              <a:t>liệu</a:t>
            </a:r>
            <a:r>
              <a:rPr lang="en-GB" altLang="ja-JP" sz="2400" dirty="0" smtClean="0">
                <a:latin typeface="Comic Sans MS" pitchFamily="66" charset="0"/>
              </a:rPr>
              <a:t>  </a:t>
            </a:r>
            <a:r>
              <a:rPr lang="en-GB" altLang="ja-JP" sz="2400" dirty="0" err="1" smtClean="0">
                <a:latin typeface="Comic Sans MS" pitchFamily="66" charset="0"/>
              </a:rPr>
              <a:t>đúng</a:t>
            </a:r>
            <a:r>
              <a:rPr lang="en-GB" altLang="ja-JP" sz="2400" dirty="0" smtClean="0">
                <a:latin typeface="Comic Sans MS" pitchFamily="66" charset="0"/>
              </a:rPr>
              <a:t> </a:t>
            </a:r>
            <a:r>
              <a:rPr lang="en-GB" altLang="ja-JP" sz="2400" dirty="0" err="1" smtClean="0">
                <a:latin typeface="Comic Sans MS" pitchFamily="66" charset="0"/>
              </a:rPr>
              <a:t>với</a:t>
            </a:r>
            <a:r>
              <a:rPr lang="en-GB" altLang="ja-JP" sz="2400" dirty="0" smtClean="0">
                <a:latin typeface="Comic Sans MS" pitchFamily="66" charset="0"/>
              </a:rPr>
              <a:t> ý </a:t>
            </a:r>
            <a:r>
              <a:rPr lang="en-GB" altLang="ja-JP" sz="2400" dirty="0" err="1" smtClean="0">
                <a:latin typeface="Comic Sans MS" pitchFamily="66" charset="0"/>
              </a:rPr>
              <a:t>định</a:t>
            </a:r>
            <a:r>
              <a:rPr lang="en-GB" altLang="ja-JP" sz="2400" dirty="0" smtClean="0">
                <a:latin typeface="Comic Sans MS" pitchFamily="66" charset="0"/>
              </a:rPr>
              <a:t>.</a:t>
            </a:r>
            <a:endParaRPr lang="en-GB" sz="2400" dirty="0">
              <a:latin typeface="Tahoma" pitchFamily="34" charset="0"/>
            </a:endParaRPr>
          </a:p>
        </p:txBody>
      </p:sp>
      <p:sp>
        <p:nvSpPr>
          <p:cNvPr id="20497" name="Text Box 17"/>
          <p:cNvSpPr txBox="1">
            <a:spLocks noChangeArrowheads="1"/>
          </p:cNvSpPr>
          <p:nvPr/>
        </p:nvSpPr>
        <p:spPr bwMode="auto">
          <a:xfrm>
            <a:off x="457200" y="3733800"/>
            <a:ext cx="5181600" cy="461665"/>
          </a:xfrm>
          <a:prstGeom prst="rect">
            <a:avLst/>
          </a:prstGeom>
          <a:noFill/>
          <a:ln w="9525">
            <a:noFill/>
            <a:miter lim="800000"/>
            <a:headEnd/>
            <a:tailEnd/>
          </a:ln>
        </p:spPr>
        <p:txBody>
          <a:bodyPr>
            <a:spAutoFit/>
          </a:bodyPr>
          <a:lstStyle/>
          <a:p>
            <a:pPr>
              <a:spcBef>
                <a:spcPct val="50000"/>
              </a:spcBef>
            </a:pPr>
            <a:r>
              <a:rPr lang="en-GB" sz="2400" b="1" u="sng" dirty="0" smtClean="0">
                <a:solidFill>
                  <a:srgbClr val="800000"/>
                </a:solidFill>
                <a:latin typeface="Comic Sans MS" pitchFamily="66" charset="0"/>
              </a:rPr>
              <a:t>3-Tháng</a:t>
            </a:r>
            <a:r>
              <a:rPr lang="en-GB" b="1" dirty="0" smtClean="0">
                <a:solidFill>
                  <a:srgbClr val="800000"/>
                </a:solidFill>
                <a:latin typeface="Comic Sans MS" pitchFamily="66" charset="0"/>
              </a:rPr>
              <a:t> (Th.11/ 50 - </a:t>
            </a:r>
            <a:r>
              <a:rPr lang="en-GB" b="1" dirty="0" err="1" smtClean="0">
                <a:solidFill>
                  <a:srgbClr val="800000"/>
                </a:solidFill>
                <a:latin typeface="Comic Sans MS" pitchFamily="66" charset="0"/>
              </a:rPr>
              <a:t>Giêng</a:t>
            </a:r>
            <a:r>
              <a:rPr lang="en-GB" b="1" dirty="0" smtClean="0">
                <a:solidFill>
                  <a:srgbClr val="800000"/>
                </a:solidFill>
                <a:latin typeface="Comic Sans MS" pitchFamily="66" charset="0"/>
              </a:rPr>
              <a:t> </a:t>
            </a:r>
            <a:r>
              <a:rPr lang="en-GB" b="1" dirty="0">
                <a:solidFill>
                  <a:srgbClr val="800000"/>
                </a:solidFill>
                <a:latin typeface="Comic Sans MS" pitchFamily="66" charset="0"/>
              </a:rPr>
              <a:t>51)</a:t>
            </a:r>
            <a:endParaRPr lang="en-GB" b="1" u="sng" dirty="0">
              <a:solidFill>
                <a:srgbClr val="800000"/>
              </a:solidFill>
              <a:latin typeface="Comic Sans MS" pitchFamily="66" charset="0"/>
            </a:endParaRPr>
          </a:p>
        </p:txBody>
      </p:sp>
      <p:sp>
        <p:nvSpPr>
          <p:cNvPr id="20498" name="Text Box 18"/>
          <p:cNvSpPr txBox="1">
            <a:spLocks noChangeArrowheads="1"/>
          </p:cNvSpPr>
          <p:nvPr/>
        </p:nvSpPr>
        <p:spPr bwMode="auto">
          <a:xfrm>
            <a:off x="533400" y="4191000"/>
            <a:ext cx="8153400" cy="830997"/>
          </a:xfrm>
          <a:prstGeom prst="rect">
            <a:avLst/>
          </a:prstGeom>
          <a:noFill/>
          <a:ln w="9525">
            <a:noFill/>
            <a:miter lim="800000"/>
            <a:headEnd/>
            <a:tailEnd/>
          </a:ln>
        </p:spPr>
        <p:txBody>
          <a:bodyPr>
            <a:spAutoFit/>
          </a:bodyPr>
          <a:lstStyle/>
          <a:p>
            <a:pPr>
              <a:spcBef>
                <a:spcPct val="50000"/>
              </a:spcBef>
            </a:pPr>
            <a:r>
              <a:rPr lang="en-GB" sz="2400" b="1" dirty="0" err="1" smtClean="0">
                <a:solidFill>
                  <a:srgbClr val="800000"/>
                </a:solidFill>
                <a:latin typeface="Comic Sans MS" pitchFamily="66" charset="0"/>
              </a:rPr>
              <a:t>Ủng</a:t>
            </a:r>
            <a:r>
              <a:rPr lang="en-GB" sz="2400" b="1" dirty="0" smtClean="0">
                <a:solidFill>
                  <a:srgbClr val="800000"/>
                </a:solidFill>
                <a:latin typeface="Comic Sans MS" pitchFamily="66" charset="0"/>
              </a:rPr>
              <a:t> </a:t>
            </a:r>
            <a:r>
              <a:rPr lang="en-GB" sz="2400" b="1" dirty="0" err="1" smtClean="0">
                <a:solidFill>
                  <a:srgbClr val="800000"/>
                </a:solidFill>
                <a:latin typeface="Comic Sans MS" pitchFamily="66" charset="0"/>
              </a:rPr>
              <a:t>hộ</a:t>
            </a:r>
            <a:r>
              <a:rPr lang="en-GB" sz="2400" b="1" dirty="0" smtClean="0">
                <a:solidFill>
                  <a:srgbClr val="800000"/>
                </a:solidFill>
                <a:latin typeface="Comic Sans MS" pitchFamily="66" charset="0"/>
              </a:rPr>
              <a:t>: </a:t>
            </a:r>
            <a:r>
              <a:rPr lang="en-GB" sz="2400" dirty="0" err="1" smtClean="0">
                <a:latin typeface="Comic Sans MS" pitchFamily="66" charset="0"/>
              </a:rPr>
              <a:t>Đủ</a:t>
            </a:r>
            <a:r>
              <a:rPr lang="en-GB" sz="2400" dirty="0" smtClean="0">
                <a:latin typeface="Comic Sans MS" pitchFamily="66" charset="0"/>
              </a:rPr>
              <a:t> </a:t>
            </a:r>
            <a:r>
              <a:rPr lang="en-GB" sz="2400" dirty="0" err="1" smtClean="0">
                <a:latin typeface="Comic Sans MS" pitchFamily="66" charset="0"/>
              </a:rPr>
              <a:t>thời</a:t>
            </a:r>
            <a:r>
              <a:rPr lang="en-GB" sz="2400" dirty="0" smtClean="0">
                <a:latin typeface="Comic Sans MS" pitchFamily="66" charset="0"/>
              </a:rPr>
              <a:t> </a:t>
            </a:r>
            <a:r>
              <a:rPr lang="en-GB" sz="2400" dirty="0" err="1" smtClean="0">
                <a:latin typeface="Comic Sans MS" pitchFamily="66" charset="0"/>
              </a:rPr>
              <a:t>gian</a:t>
            </a:r>
            <a:r>
              <a:rPr lang="en-GB" sz="2400" dirty="0" smtClean="0">
                <a:latin typeface="Comic Sans MS" pitchFamily="66" charset="0"/>
              </a:rPr>
              <a:t> </a:t>
            </a:r>
            <a:r>
              <a:rPr lang="en-GB" sz="2400" dirty="0" err="1" smtClean="0">
                <a:latin typeface="Comic Sans MS" pitchFamily="66" charset="0"/>
              </a:rPr>
              <a:t>cho</a:t>
            </a:r>
            <a:r>
              <a:rPr lang="en-GB" sz="2400" dirty="0" smtClean="0">
                <a:latin typeface="Comic Sans MS" pitchFamily="66" charset="0"/>
              </a:rPr>
              <a:t> </a:t>
            </a:r>
            <a:r>
              <a:rPr lang="en-GB" sz="2400" dirty="0" err="1" smtClean="0">
                <a:latin typeface="Comic Sans MS" pitchFamily="66" charset="0"/>
              </a:rPr>
              <a:t>Phaolô</a:t>
            </a:r>
            <a:r>
              <a:rPr lang="en-GB" sz="2400" dirty="0" smtClean="0">
                <a:latin typeface="Comic Sans MS" pitchFamily="66" charset="0"/>
              </a:rPr>
              <a:t> </a:t>
            </a:r>
            <a:r>
              <a:rPr lang="en-GB" sz="2400" dirty="0" err="1" smtClean="0">
                <a:latin typeface="Comic Sans MS" pitchFamily="66" charset="0"/>
              </a:rPr>
              <a:t>thành</a:t>
            </a:r>
            <a:r>
              <a:rPr lang="en-GB" sz="2400" dirty="0" smtClean="0">
                <a:latin typeface="Comic Sans MS" pitchFamily="66" charset="0"/>
              </a:rPr>
              <a:t> </a:t>
            </a:r>
            <a:r>
              <a:rPr lang="en-GB" sz="2400" dirty="0" err="1" smtClean="0">
                <a:latin typeface="Comic Sans MS" pitchFamily="66" charset="0"/>
              </a:rPr>
              <a:t>lập</a:t>
            </a:r>
            <a:r>
              <a:rPr lang="en-GB" sz="2400" dirty="0" smtClean="0">
                <a:latin typeface="Comic Sans MS" pitchFamily="66" charset="0"/>
              </a:rPr>
              <a:t> </a:t>
            </a:r>
            <a:r>
              <a:rPr lang="en-GB" sz="2400" dirty="0" err="1" smtClean="0">
                <a:latin typeface="Comic Sans MS" pitchFamily="66" charset="0"/>
              </a:rPr>
              <a:t>Hội</a:t>
            </a:r>
            <a:r>
              <a:rPr lang="en-GB" sz="2400" dirty="0" smtClean="0">
                <a:latin typeface="Comic Sans MS" pitchFamily="66" charset="0"/>
              </a:rPr>
              <a:t> </a:t>
            </a:r>
            <a:r>
              <a:rPr lang="en-GB" sz="2400" dirty="0" err="1" smtClean="0">
                <a:latin typeface="Comic Sans MS" pitchFamily="66" charset="0"/>
              </a:rPr>
              <a:t>Thánh</a:t>
            </a:r>
            <a:r>
              <a:rPr lang="en-GB" sz="2400" dirty="0" smtClean="0">
                <a:latin typeface="Comic Sans MS" pitchFamily="66" charset="0"/>
              </a:rPr>
              <a:t> (</a:t>
            </a:r>
            <a:r>
              <a:rPr lang="en-GB" sz="2400" dirty="0">
                <a:latin typeface="Comic Sans MS" pitchFamily="66" charset="0"/>
              </a:rPr>
              <a:t>1 </a:t>
            </a:r>
            <a:r>
              <a:rPr lang="en-GB" sz="2400" dirty="0" err="1" smtClean="0">
                <a:latin typeface="Comic Sans MS" pitchFamily="66" charset="0"/>
              </a:rPr>
              <a:t>Tê</a:t>
            </a:r>
            <a:r>
              <a:rPr lang="en-GB" sz="2400" dirty="0" smtClean="0">
                <a:latin typeface="Comic Sans MS" pitchFamily="66" charset="0"/>
              </a:rPr>
              <a:t> </a:t>
            </a:r>
            <a:r>
              <a:rPr lang="en-GB" sz="2400" dirty="0">
                <a:latin typeface="Comic Sans MS" pitchFamily="66" charset="0"/>
              </a:rPr>
              <a:t>1:1) </a:t>
            </a:r>
            <a:r>
              <a:rPr lang="en-GB" sz="2400" dirty="0" err="1" smtClean="0">
                <a:latin typeface="Comic Sans MS" pitchFamily="66" charset="0"/>
              </a:rPr>
              <a:t>và</a:t>
            </a:r>
            <a:r>
              <a:rPr lang="en-GB" sz="2400" dirty="0" smtClean="0">
                <a:latin typeface="Comic Sans MS" pitchFamily="66" charset="0"/>
              </a:rPr>
              <a:t> </a:t>
            </a:r>
            <a:r>
              <a:rPr lang="en-GB" sz="2400" dirty="0" err="1" smtClean="0">
                <a:latin typeface="Comic Sans MS" pitchFamily="66" charset="0"/>
              </a:rPr>
              <a:t>những</a:t>
            </a:r>
            <a:r>
              <a:rPr lang="en-GB" sz="2400" dirty="0" smtClean="0">
                <a:latin typeface="Comic Sans MS" pitchFamily="66" charset="0"/>
              </a:rPr>
              <a:t> </a:t>
            </a:r>
            <a:r>
              <a:rPr lang="en-GB" sz="2400" dirty="0" err="1" smtClean="0">
                <a:latin typeface="Comic Sans MS" pitchFamily="66" charset="0"/>
              </a:rPr>
              <a:t>người</a:t>
            </a:r>
            <a:r>
              <a:rPr lang="en-GB" sz="2400" dirty="0" smtClean="0">
                <a:latin typeface="Comic Sans MS" pitchFamily="66" charset="0"/>
              </a:rPr>
              <a:t> </a:t>
            </a:r>
            <a:r>
              <a:rPr lang="en-GB" sz="2400" dirty="0" err="1" smtClean="0">
                <a:latin typeface="Comic Sans MS" pitchFamily="66" charset="0"/>
              </a:rPr>
              <a:t>phụ</a:t>
            </a:r>
            <a:r>
              <a:rPr lang="en-GB" sz="2400" dirty="0" smtClean="0">
                <a:latin typeface="Comic Sans MS" pitchFamily="66" charset="0"/>
              </a:rPr>
              <a:t> </a:t>
            </a:r>
            <a:r>
              <a:rPr lang="en-GB" sz="2400" dirty="0" err="1" smtClean="0">
                <a:latin typeface="Comic Sans MS" pitchFamily="66" charset="0"/>
              </a:rPr>
              <a:t>trách</a:t>
            </a:r>
            <a:r>
              <a:rPr lang="en-GB" sz="2400" dirty="0" smtClean="0">
                <a:latin typeface="Comic Sans MS" pitchFamily="66" charset="0"/>
              </a:rPr>
              <a:t>  </a:t>
            </a:r>
            <a:r>
              <a:rPr lang="en-GB" sz="2400" dirty="0">
                <a:latin typeface="Comic Sans MS" pitchFamily="66" charset="0"/>
              </a:rPr>
              <a:t>(1 </a:t>
            </a:r>
            <a:r>
              <a:rPr lang="en-GB" sz="2400" dirty="0" err="1" smtClean="0">
                <a:latin typeface="Comic Sans MS" pitchFamily="66" charset="0"/>
              </a:rPr>
              <a:t>Tê</a:t>
            </a:r>
            <a:r>
              <a:rPr lang="en-GB" sz="2400" dirty="0" smtClean="0">
                <a:latin typeface="Comic Sans MS" pitchFamily="66" charset="0"/>
              </a:rPr>
              <a:t> </a:t>
            </a:r>
            <a:r>
              <a:rPr lang="en-GB" sz="2400" dirty="0">
                <a:latin typeface="Comic Sans MS" pitchFamily="66" charset="0"/>
              </a:rPr>
              <a:t>5:12).</a:t>
            </a:r>
            <a:endParaRPr lang="en-GB" sz="2400" b="1" dirty="0">
              <a:latin typeface="Comic Sans MS" pitchFamily="66" charset="0"/>
            </a:endParaRPr>
          </a:p>
        </p:txBody>
      </p:sp>
      <p:sp>
        <p:nvSpPr>
          <p:cNvPr id="20499" name="Text Box 19"/>
          <p:cNvSpPr txBox="1">
            <a:spLocks noChangeArrowheads="1"/>
          </p:cNvSpPr>
          <p:nvPr/>
        </p:nvSpPr>
        <p:spPr bwMode="auto">
          <a:xfrm>
            <a:off x="533400" y="5029200"/>
            <a:ext cx="8153400" cy="1200329"/>
          </a:xfrm>
          <a:prstGeom prst="rect">
            <a:avLst/>
          </a:prstGeom>
          <a:noFill/>
          <a:ln w="9525">
            <a:noFill/>
            <a:miter lim="800000"/>
            <a:headEnd/>
            <a:tailEnd/>
          </a:ln>
        </p:spPr>
        <p:txBody>
          <a:bodyPr>
            <a:spAutoFit/>
          </a:bodyPr>
          <a:lstStyle/>
          <a:p>
            <a:pPr>
              <a:spcBef>
                <a:spcPct val="50000"/>
              </a:spcBef>
            </a:pPr>
            <a:r>
              <a:rPr lang="en-GB" sz="2400" b="1" dirty="0" err="1" smtClean="0">
                <a:solidFill>
                  <a:srgbClr val="CC3300"/>
                </a:solidFill>
                <a:latin typeface="Comic Sans MS" pitchFamily="66" charset="0"/>
              </a:rPr>
              <a:t>Ủng</a:t>
            </a:r>
            <a:r>
              <a:rPr lang="en-GB" sz="2400" b="1" dirty="0" smtClean="0">
                <a:solidFill>
                  <a:srgbClr val="CC3300"/>
                </a:solidFill>
                <a:latin typeface="Comic Sans MS" pitchFamily="66" charset="0"/>
              </a:rPr>
              <a:t> </a:t>
            </a:r>
            <a:r>
              <a:rPr lang="en-GB" sz="2400" b="1" dirty="0" err="1" smtClean="0">
                <a:solidFill>
                  <a:srgbClr val="CC3300"/>
                </a:solidFill>
                <a:latin typeface="Comic Sans MS" pitchFamily="66" charset="0"/>
              </a:rPr>
              <a:t>hộ</a:t>
            </a:r>
            <a:r>
              <a:rPr lang="en-GB" sz="2400" b="1" dirty="0" smtClean="0">
                <a:solidFill>
                  <a:srgbClr val="CC3300"/>
                </a:solidFill>
                <a:latin typeface="Comic Sans MS" pitchFamily="66" charset="0"/>
              </a:rPr>
              <a:t>: </a:t>
            </a:r>
            <a:r>
              <a:rPr lang="en-GB" sz="2400" dirty="0" err="1" smtClean="0">
                <a:latin typeface="Comic Sans MS" pitchFamily="66" charset="0"/>
              </a:rPr>
              <a:t>Có</a:t>
            </a:r>
            <a:r>
              <a:rPr lang="en-GB" sz="2400" dirty="0" smtClean="0">
                <a:latin typeface="Comic Sans MS" pitchFamily="66" charset="0"/>
              </a:rPr>
              <a:t> </a:t>
            </a:r>
            <a:r>
              <a:rPr lang="en-GB" sz="2400" dirty="0" err="1" smtClean="0">
                <a:latin typeface="Comic Sans MS" pitchFamily="66" charset="0"/>
              </a:rPr>
              <a:t>thể</a:t>
            </a:r>
            <a:r>
              <a:rPr lang="en-GB" sz="2400" dirty="0" smtClean="0">
                <a:latin typeface="Comic Sans MS" pitchFamily="66" charset="0"/>
              </a:rPr>
              <a:t> </a:t>
            </a:r>
            <a:r>
              <a:rPr lang="en-GB" sz="2400" dirty="0" err="1" smtClean="0">
                <a:latin typeface="Comic Sans MS" pitchFamily="66" charset="0"/>
              </a:rPr>
              <a:t>đủ</a:t>
            </a:r>
            <a:r>
              <a:rPr lang="en-GB" sz="2400" dirty="0" smtClean="0">
                <a:latin typeface="Comic Sans MS" pitchFamily="66" charset="0"/>
              </a:rPr>
              <a:t> </a:t>
            </a:r>
            <a:r>
              <a:rPr lang="en-GB" sz="2400" dirty="0" err="1" smtClean="0">
                <a:latin typeface="Comic Sans MS" pitchFamily="66" charset="0"/>
              </a:rPr>
              <a:t>thời</a:t>
            </a:r>
            <a:r>
              <a:rPr lang="en-GB" sz="2400" dirty="0" smtClean="0">
                <a:latin typeface="Comic Sans MS" pitchFamily="66" charset="0"/>
              </a:rPr>
              <a:t> </a:t>
            </a:r>
            <a:r>
              <a:rPr lang="en-GB" sz="2400" dirty="0" err="1" smtClean="0">
                <a:latin typeface="Comic Sans MS" pitchFamily="66" charset="0"/>
              </a:rPr>
              <a:t>gian</a:t>
            </a:r>
            <a:r>
              <a:rPr lang="en-GB" sz="2400" dirty="0" smtClean="0">
                <a:latin typeface="Comic Sans MS" pitchFamily="66" charset="0"/>
              </a:rPr>
              <a:t> </a:t>
            </a:r>
            <a:r>
              <a:rPr lang="en-GB" sz="2400" dirty="0" err="1" smtClean="0">
                <a:latin typeface="Comic Sans MS" pitchFamily="66" charset="0"/>
              </a:rPr>
              <a:t>lập</a:t>
            </a:r>
            <a:r>
              <a:rPr lang="en-GB" sz="2400" dirty="0" smtClean="0">
                <a:latin typeface="Comic Sans MS" pitchFamily="66" charset="0"/>
              </a:rPr>
              <a:t> </a:t>
            </a:r>
            <a:r>
              <a:rPr lang="en-GB" sz="2400" dirty="0" err="1" smtClean="0">
                <a:latin typeface="Comic Sans MS" pitchFamily="66" charset="0"/>
              </a:rPr>
              <a:t>Hội</a:t>
            </a:r>
            <a:r>
              <a:rPr lang="en-GB" sz="2400" dirty="0" smtClean="0">
                <a:latin typeface="Comic Sans MS" pitchFamily="66" charset="0"/>
              </a:rPr>
              <a:t> </a:t>
            </a:r>
            <a:r>
              <a:rPr lang="en-GB" sz="2400" dirty="0" err="1" smtClean="0">
                <a:latin typeface="Comic Sans MS" pitchFamily="66" charset="0"/>
              </a:rPr>
              <a:t>Thánh</a:t>
            </a:r>
            <a:r>
              <a:rPr lang="en-GB" sz="2400" dirty="0" smtClean="0">
                <a:latin typeface="Comic Sans MS" pitchFamily="66" charset="0"/>
              </a:rPr>
              <a:t> </a:t>
            </a:r>
            <a:r>
              <a:rPr lang="en-GB" sz="2400" dirty="0" err="1" smtClean="0">
                <a:latin typeface="Comic Sans MS" pitchFamily="66" charset="0"/>
              </a:rPr>
              <a:t>nhưng</a:t>
            </a:r>
            <a:r>
              <a:rPr lang="en-GB" sz="2400" dirty="0" smtClean="0">
                <a:latin typeface="Comic Sans MS" pitchFamily="66" charset="0"/>
              </a:rPr>
              <a:t> </a:t>
            </a:r>
            <a:r>
              <a:rPr lang="en-GB" sz="2400" dirty="0" err="1" smtClean="0">
                <a:latin typeface="Comic Sans MS" pitchFamily="66" charset="0"/>
              </a:rPr>
              <a:t>không</a:t>
            </a:r>
            <a:r>
              <a:rPr lang="en-GB" sz="2400" dirty="0" smtClean="0">
                <a:latin typeface="Comic Sans MS" pitchFamily="66" charset="0"/>
              </a:rPr>
              <a:t> </a:t>
            </a:r>
            <a:r>
              <a:rPr lang="en-GB" sz="2400" dirty="0" err="1" smtClean="0">
                <a:latin typeface="Comic Sans MS" pitchFamily="66" charset="0"/>
              </a:rPr>
              <a:t>đủ</a:t>
            </a:r>
            <a:r>
              <a:rPr lang="en-GB" sz="2400" dirty="0" smtClean="0">
                <a:latin typeface="Comic Sans MS" pitchFamily="66" charset="0"/>
              </a:rPr>
              <a:t> </a:t>
            </a:r>
            <a:r>
              <a:rPr lang="en-GB" sz="2400" dirty="0" err="1" smtClean="0">
                <a:latin typeface="Comic Sans MS" pitchFamily="66" charset="0"/>
              </a:rPr>
              <a:t>thời</a:t>
            </a:r>
            <a:r>
              <a:rPr lang="en-GB" sz="2400" dirty="0" smtClean="0">
                <a:latin typeface="Comic Sans MS" pitchFamily="66" charset="0"/>
              </a:rPr>
              <a:t> </a:t>
            </a:r>
            <a:r>
              <a:rPr lang="en-GB" sz="2400" dirty="0" err="1" smtClean="0">
                <a:latin typeface="Comic Sans MS" pitchFamily="66" charset="0"/>
              </a:rPr>
              <a:t>gian</a:t>
            </a:r>
            <a:r>
              <a:rPr lang="en-GB" sz="2400" dirty="0" smtClean="0">
                <a:latin typeface="Comic Sans MS" pitchFamily="66" charset="0"/>
              </a:rPr>
              <a:t> </a:t>
            </a:r>
            <a:r>
              <a:rPr lang="en-GB" sz="2400" dirty="0" err="1" smtClean="0">
                <a:latin typeface="Comic Sans MS" pitchFamily="66" charset="0"/>
              </a:rPr>
              <a:t>dạy</a:t>
            </a:r>
            <a:r>
              <a:rPr lang="en-GB" sz="2400" dirty="0" smtClean="0">
                <a:latin typeface="Comic Sans MS" pitchFamily="66" charset="0"/>
              </a:rPr>
              <a:t> </a:t>
            </a:r>
            <a:r>
              <a:rPr lang="en-GB" sz="2400" dirty="0" err="1" smtClean="0">
                <a:latin typeface="Comic Sans MS" pitchFamily="66" charset="0"/>
              </a:rPr>
              <a:t>dỗ</a:t>
            </a:r>
            <a:r>
              <a:rPr lang="en-GB" sz="2400" dirty="0" smtClean="0">
                <a:latin typeface="Comic Sans MS" pitchFamily="66" charset="0"/>
              </a:rPr>
              <a:t> </a:t>
            </a:r>
            <a:r>
              <a:rPr lang="en-GB" sz="2400" dirty="0" err="1" smtClean="0">
                <a:latin typeface="Comic Sans MS" pitchFamily="66" charset="0"/>
              </a:rPr>
              <a:t>hiệu</a:t>
            </a:r>
            <a:r>
              <a:rPr lang="en-GB" sz="2400" dirty="0" smtClean="0">
                <a:latin typeface="Comic Sans MS" pitchFamily="66" charset="0"/>
              </a:rPr>
              <a:t> </a:t>
            </a:r>
            <a:r>
              <a:rPr lang="en-GB" sz="2400" dirty="0" err="1" smtClean="0">
                <a:latin typeface="Comic Sans MS" pitchFamily="66" charset="0"/>
              </a:rPr>
              <a:t>quả</a:t>
            </a:r>
            <a:r>
              <a:rPr lang="en-GB" sz="2400" dirty="0" smtClean="0">
                <a:latin typeface="Comic Sans MS" pitchFamily="66" charset="0"/>
              </a:rPr>
              <a:t> </a:t>
            </a:r>
            <a:r>
              <a:rPr lang="en-GB" sz="2400" dirty="0" err="1" smtClean="0">
                <a:latin typeface="Comic Sans MS" pitchFamily="66" charset="0"/>
              </a:rPr>
              <a:t>khiến</a:t>
            </a:r>
            <a:r>
              <a:rPr lang="en-GB" sz="2400" dirty="0" smtClean="0">
                <a:latin typeface="Comic Sans MS" pitchFamily="66" charset="0"/>
              </a:rPr>
              <a:t> </a:t>
            </a:r>
            <a:r>
              <a:rPr lang="en-GB" sz="2400" dirty="0" err="1" smtClean="0">
                <a:latin typeface="Comic Sans MS" pitchFamily="66" charset="0"/>
              </a:rPr>
              <a:t>gây</a:t>
            </a:r>
            <a:r>
              <a:rPr lang="en-GB" sz="2400" dirty="0" smtClean="0">
                <a:latin typeface="Comic Sans MS" pitchFamily="66" charset="0"/>
              </a:rPr>
              <a:t> </a:t>
            </a:r>
            <a:r>
              <a:rPr lang="en-GB" sz="2400" dirty="0" err="1" smtClean="0">
                <a:latin typeface="Comic Sans MS" pitchFamily="66" charset="0"/>
              </a:rPr>
              <a:t>căng</a:t>
            </a:r>
            <a:r>
              <a:rPr lang="en-GB" sz="2400" dirty="0" smtClean="0">
                <a:latin typeface="Comic Sans MS" pitchFamily="66" charset="0"/>
              </a:rPr>
              <a:t> </a:t>
            </a:r>
            <a:r>
              <a:rPr lang="en-GB" sz="2400" dirty="0" err="1" smtClean="0">
                <a:latin typeface="Comic Sans MS" pitchFamily="66" charset="0"/>
              </a:rPr>
              <a:t>thẳng</a:t>
            </a:r>
            <a:r>
              <a:rPr lang="en-GB" sz="2400" dirty="0" smtClean="0">
                <a:latin typeface="Comic Sans MS" pitchFamily="66" charset="0"/>
              </a:rPr>
              <a:t> </a:t>
            </a:r>
            <a:r>
              <a:rPr lang="en-GB" sz="2400" dirty="0" err="1" smtClean="0">
                <a:latin typeface="Comic Sans MS" pitchFamily="66" charset="0"/>
              </a:rPr>
              <a:t>với</a:t>
            </a:r>
            <a:r>
              <a:rPr lang="en-GB" sz="2400" dirty="0" smtClean="0">
                <a:latin typeface="Comic Sans MS" pitchFamily="66" charset="0"/>
              </a:rPr>
              <a:t> </a:t>
            </a:r>
            <a:r>
              <a:rPr lang="en-GB" sz="2400" dirty="0" err="1" smtClean="0">
                <a:latin typeface="Comic Sans MS" pitchFamily="66" charset="0"/>
              </a:rPr>
              <a:t>lãnh</a:t>
            </a:r>
            <a:r>
              <a:rPr lang="en-GB" sz="2400" dirty="0" smtClean="0">
                <a:latin typeface="Comic Sans MS" pitchFamily="66" charset="0"/>
              </a:rPr>
              <a:t> </a:t>
            </a:r>
            <a:r>
              <a:rPr lang="en-GB" sz="2400" dirty="0" err="1" smtClean="0">
                <a:latin typeface="Comic Sans MS" pitchFamily="66" charset="0"/>
              </a:rPr>
              <a:t>đạo</a:t>
            </a:r>
            <a:r>
              <a:rPr lang="en-GB" sz="2400" dirty="0" smtClean="0">
                <a:latin typeface="Comic Sans MS" pitchFamily="66" charset="0"/>
              </a:rPr>
              <a:t> (I </a:t>
            </a:r>
            <a:r>
              <a:rPr lang="en-GB" sz="2400" dirty="0" err="1" smtClean="0">
                <a:latin typeface="Comic Sans MS" pitchFamily="66" charset="0"/>
              </a:rPr>
              <a:t>Tê</a:t>
            </a:r>
            <a:r>
              <a:rPr lang="en-GB" sz="2400" dirty="0" smtClean="0">
                <a:latin typeface="Comic Sans MS" pitchFamily="66" charset="0"/>
              </a:rPr>
              <a:t> </a:t>
            </a:r>
            <a:r>
              <a:rPr lang="en-GB" sz="2400" dirty="0">
                <a:latin typeface="Comic Sans MS" pitchFamily="66" charset="0"/>
              </a:rPr>
              <a:t>5:12).</a:t>
            </a:r>
            <a:r>
              <a:rPr lang="en-GB" sz="2400" dirty="0">
                <a:latin typeface="Tahoma" pitchFamily="34" charset="0"/>
              </a:rPr>
              <a:t> </a:t>
            </a:r>
          </a:p>
        </p:txBody>
      </p:sp>
      <p:grpSp>
        <p:nvGrpSpPr>
          <p:cNvPr id="3" name="Group 13"/>
          <p:cNvGrpSpPr>
            <a:grpSpLocks/>
          </p:cNvGrpSpPr>
          <p:nvPr/>
        </p:nvGrpSpPr>
        <p:grpSpPr bwMode="auto">
          <a:xfrm>
            <a:off x="7239000" y="304800"/>
            <a:ext cx="1074738" cy="990600"/>
            <a:chOff x="4512" y="3168"/>
            <a:chExt cx="1013" cy="912"/>
          </a:xfrm>
        </p:grpSpPr>
        <p:pic>
          <p:nvPicPr>
            <p:cNvPr id="33804" name="Picture 7" descr="shocked"/>
            <p:cNvPicPr>
              <a:picLocks noChangeAspect="1" noChangeArrowheads="1"/>
            </p:cNvPicPr>
            <p:nvPr/>
          </p:nvPicPr>
          <p:blipFill>
            <a:blip r:embed="rId2" cstate="print"/>
            <a:srcRect/>
            <a:stretch>
              <a:fillRect/>
            </a:stretch>
          </p:blipFill>
          <p:spPr bwMode="auto">
            <a:xfrm>
              <a:off x="4512" y="3176"/>
              <a:ext cx="1008" cy="904"/>
            </a:xfrm>
            <a:prstGeom prst="rect">
              <a:avLst/>
            </a:prstGeom>
            <a:noFill/>
            <a:ln w="9525">
              <a:noFill/>
              <a:miter lim="800000"/>
              <a:headEnd/>
              <a:tailEnd/>
            </a:ln>
          </p:spPr>
        </p:pic>
        <p:sp>
          <p:nvSpPr>
            <p:cNvPr id="33805" name="Rectangle 8"/>
            <p:cNvSpPr>
              <a:spLocks noChangeArrowheads="1"/>
            </p:cNvSpPr>
            <p:nvPr/>
          </p:nvSpPr>
          <p:spPr bwMode="auto">
            <a:xfrm>
              <a:off x="4512" y="3168"/>
              <a:ext cx="1013" cy="912"/>
            </a:xfrm>
            <a:prstGeom prst="rect">
              <a:avLst/>
            </a:prstGeom>
            <a:noFill/>
            <a:ln w="38100">
              <a:solidFill>
                <a:srgbClr val="800000"/>
              </a:solidFill>
              <a:miter lim="800000"/>
              <a:headEnd/>
              <a:tailEnd/>
            </a:ln>
          </p:spPr>
          <p:txBody>
            <a:bodyPr wrap="none" anchor="ctr"/>
            <a:lstStyle/>
            <a:p>
              <a:endParaRPr lang="en-US"/>
            </a:p>
          </p:txBody>
        </p:sp>
      </p:grpSp>
      <p:sp>
        <p:nvSpPr>
          <p:cNvPr id="33803" name="Text Box 21"/>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 calcmode="lin" valueType="num">
                                      <p:cBhvr additive="base">
                                        <p:cTn id="7" dur="500" fill="hold"/>
                                        <p:tgtEl>
                                          <p:spTgt spid="20494"/>
                                        </p:tgtEl>
                                        <p:attrNameLst>
                                          <p:attrName>ppt_x</p:attrName>
                                        </p:attrNameLst>
                                      </p:cBhvr>
                                      <p:tavLst>
                                        <p:tav tm="0">
                                          <p:val>
                                            <p:strVal val="0-#ppt_w/2"/>
                                          </p:val>
                                        </p:tav>
                                        <p:tav tm="100000">
                                          <p:val>
                                            <p:strVal val="#ppt_x"/>
                                          </p:val>
                                        </p:tav>
                                      </p:tavLst>
                                    </p:anim>
                                    <p:anim calcmode="lin" valueType="num">
                                      <p:cBhvr additive="base">
                                        <p:cTn id="8" dur="500" fill="hold"/>
                                        <p:tgtEl>
                                          <p:spTgt spid="204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95"/>
                                        </p:tgtEl>
                                        <p:attrNameLst>
                                          <p:attrName>style.visibility</p:attrName>
                                        </p:attrNameLst>
                                      </p:cBhvr>
                                      <p:to>
                                        <p:strVal val="visible"/>
                                      </p:to>
                                    </p:set>
                                    <p:anim calcmode="lin" valueType="num">
                                      <p:cBhvr additive="base">
                                        <p:cTn id="13" dur="500" fill="hold"/>
                                        <p:tgtEl>
                                          <p:spTgt spid="20495"/>
                                        </p:tgtEl>
                                        <p:attrNameLst>
                                          <p:attrName>ppt_x</p:attrName>
                                        </p:attrNameLst>
                                      </p:cBhvr>
                                      <p:tavLst>
                                        <p:tav tm="0">
                                          <p:val>
                                            <p:strVal val="0-#ppt_w/2"/>
                                          </p:val>
                                        </p:tav>
                                        <p:tav tm="100000">
                                          <p:val>
                                            <p:strVal val="#ppt_x"/>
                                          </p:val>
                                        </p:tav>
                                      </p:tavLst>
                                    </p:anim>
                                    <p:anim calcmode="lin" valueType="num">
                                      <p:cBhvr additive="base">
                                        <p:cTn id="14" dur="500" fill="hold"/>
                                        <p:tgtEl>
                                          <p:spTgt spid="204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96"/>
                                        </p:tgtEl>
                                        <p:attrNameLst>
                                          <p:attrName>style.visibility</p:attrName>
                                        </p:attrNameLst>
                                      </p:cBhvr>
                                      <p:to>
                                        <p:strVal val="visible"/>
                                      </p:to>
                                    </p:set>
                                    <p:anim calcmode="lin" valueType="num">
                                      <p:cBhvr additive="base">
                                        <p:cTn id="19" dur="500" fill="hold"/>
                                        <p:tgtEl>
                                          <p:spTgt spid="20496"/>
                                        </p:tgtEl>
                                        <p:attrNameLst>
                                          <p:attrName>ppt_x</p:attrName>
                                        </p:attrNameLst>
                                      </p:cBhvr>
                                      <p:tavLst>
                                        <p:tav tm="0">
                                          <p:val>
                                            <p:strVal val="0-#ppt_w/2"/>
                                          </p:val>
                                        </p:tav>
                                        <p:tav tm="100000">
                                          <p:val>
                                            <p:strVal val="#ppt_x"/>
                                          </p:val>
                                        </p:tav>
                                      </p:tavLst>
                                    </p:anim>
                                    <p:anim calcmode="lin" valueType="num">
                                      <p:cBhvr additive="base">
                                        <p:cTn id="20" dur="500" fill="hold"/>
                                        <p:tgtEl>
                                          <p:spTgt spid="2049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97"/>
                                        </p:tgtEl>
                                        <p:attrNameLst>
                                          <p:attrName>style.visibility</p:attrName>
                                        </p:attrNameLst>
                                      </p:cBhvr>
                                      <p:to>
                                        <p:strVal val="visible"/>
                                      </p:to>
                                    </p:set>
                                    <p:anim calcmode="lin" valueType="num">
                                      <p:cBhvr additive="base">
                                        <p:cTn id="25" dur="500" fill="hold"/>
                                        <p:tgtEl>
                                          <p:spTgt spid="20497"/>
                                        </p:tgtEl>
                                        <p:attrNameLst>
                                          <p:attrName>ppt_x</p:attrName>
                                        </p:attrNameLst>
                                      </p:cBhvr>
                                      <p:tavLst>
                                        <p:tav tm="0">
                                          <p:val>
                                            <p:strVal val="0-#ppt_w/2"/>
                                          </p:val>
                                        </p:tav>
                                        <p:tav tm="100000">
                                          <p:val>
                                            <p:strVal val="#ppt_x"/>
                                          </p:val>
                                        </p:tav>
                                      </p:tavLst>
                                    </p:anim>
                                    <p:anim calcmode="lin" valueType="num">
                                      <p:cBhvr additive="base">
                                        <p:cTn id="26" dur="500" fill="hold"/>
                                        <p:tgtEl>
                                          <p:spTgt spid="2049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98"/>
                                        </p:tgtEl>
                                        <p:attrNameLst>
                                          <p:attrName>style.visibility</p:attrName>
                                        </p:attrNameLst>
                                      </p:cBhvr>
                                      <p:to>
                                        <p:strVal val="visible"/>
                                      </p:to>
                                    </p:set>
                                    <p:anim calcmode="lin" valueType="num">
                                      <p:cBhvr additive="base">
                                        <p:cTn id="31" dur="500" fill="hold"/>
                                        <p:tgtEl>
                                          <p:spTgt spid="20498"/>
                                        </p:tgtEl>
                                        <p:attrNameLst>
                                          <p:attrName>ppt_x</p:attrName>
                                        </p:attrNameLst>
                                      </p:cBhvr>
                                      <p:tavLst>
                                        <p:tav tm="0">
                                          <p:val>
                                            <p:strVal val="0-#ppt_w/2"/>
                                          </p:val>
                                        </p:tav>
                                        <p:tav tm="100000">
                                          <p:val>
                                            <p:strVal val="#ppt_x"/>
                                          </p:val>
                                        </p:tav>
                                      </p:tavLst>
                                    </p:anim>
                                    <p:anim calcmode="lin" valueType="num">
                                      <p:cBhvr additive="base">
                                        <p:cTn id="32" dur="500" fill="hold"/>
                                        <p:tgtEl>
                                          <p:spTgt spid="2049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499"/>
                                        </p:tgtEl>
                                        <p:attrNameLst>
                                          <p:attrName>style.visibility</p:attrName>
                                        </p:attrNameLst>
                                      </p:cBhvr>
                                      <p:to>
                                        <p:strVal val="visible"/>
                                      </p:to>
                                    </p:set>
                                    <p:anim calcmode="lin" valueType="num">
                                      <p:cBhvr additive="base">
                                        <p:cTn id="37" dur="500" fill="hold"/>
                                        <p:tgtEl>
                                          <p:spTgt spid="20499"/>
                                        </p:tgtEl>
                                        <p:attrNameLst>
                                          <p:attrName>ppt_x</p:attrName>
                                        </p:attrNameLst>
                                      </p:cBhvr>
                                      <p:tavLst>
                                        <p:tav tm="0">
                                          <p:val>
                                            <p:strVal val="0-#ppt_w/2"/>
                                          </p:val>
                                        </p:tav>
                                        <p:tav tm="100000">
                                          <p:val>
                                            <p:strVal val="#ppt_x"/>
                                          </p:val>
                                        </p:tav>
                                      </p:tavLst>
                                    </p:anim>
                                    <p:anim calcmode="lin" valueType="num">
                                      <p:cBhvr additive="base">
                                        <p:cTn id="38" dur="500" fill="hold"/>
                                        <p:tgtEl>
                                          <p:spTgt spid="204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utoUpdateAnimBg="0"/>
      <p:bldP spid="20495" grpId="0" autoUpdateAnimBg="0"/>
      <p:bldP spid="20496" grpId="0" autoUpdateAnimBg="0"/>
      <p:bldP spid="20497" grpId="0" autoUpdateAnimBg="0"/>
      <p:bldP spid="20498" grpId="0" autoUpdateAnimBg="0"/>
      <p:bldP spid="2049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5"/>
          <p:cNvSpPr>
            <a:spLocks noGrp="1" noChangeArrowheads="1"/>
          </p:cNvSpPr>
          <p:nvPr>
            <p:ph type="title" idx="4294967295"/>
          </p:nvPr>
        </p:nvSpPr>
        <p:spPr>
          <a:xfrm>
            <a:off x="0" y="0"/>
            <a:ext cx="2590800" cy="304800"/>
          </a:xfrm>
          <a:noFill/>
        </p:spPr>
        <p:txBody>
          <a:bodyPr>
            <a:normAutofit fontScale="90000"/>
          </a:bodyPr>
          <a:lstStyle/>
          <a:p>
            <a:pPr eaLnBrk="1" hangingPunct="1"/>
            <a:r>
              <a:rPr lang="en-US" sz="2000" smtClean="0">
                <a:effectLst/>
                <a:latin typeface="Arial" pitchFamily="34" charset="0"/>
                <a:cs typeface="Arial" pitchFamily="34" charset="0"/>
              </a:rPr>
              <a:t>Book Chart</a:t>
            </a:r>
          </a:p>
        </p:txBody>
      </p:sp>
      <p:graphicFrame>
        <p:nvGraphicFramePr>
          <p:cNvPr id="25" name="Table 24"/>
          <p:cNvGraphicFramePr>
            <a:graphicFrameLocks noGrp="1"/>
          </p:cNvGraphicFramePr>
          <p:nvPr/>
        </p:nvGraphicFramePr>
        <p:xfrm>
          <a:off x="-107950" y="0"/>
          <a:ext cx="9251950" cy="6894514"/>
        </p:xfrm>
        <a:graphic>
          <a:graphicData uri="http://schemas.openxmlformats.org/drawingml/2006/table">
            <a:tbl>
              <a:tblPr/>
              <a:tblGrid>
                <a:gridCol w="1871663"/>
                <a:gridCol w="1476375"/>
                <a:gridCol w="1404937"/>
                <a:gridCol w="1439863"/>
                <a:gridCol w="1547812"/>
                <a:gridCol w="1511300"/>
              </a:tblGrid>
              <a:tr h="471488">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I </a:t>
                      </a:r>
                      <a:r>
                        <a:rPr kumimoji="1" lang="en-US" altLang="ja-JP" sz="24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Têsalônica</a:t>
                      </a:r>
                      <a:r>
                        <a:rPr kumimoji="1" lang="en-US" altLang="ja-JP" sz="2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1" lang="en-US" altLang="ja-JP" sz="24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chuẩn</a:t>
                      </a:r>
                      <a:r>
                        <a:rPr kumimoji="1" lang="en-US" altLang="ja-JP" sz="2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1" lang="en-US" altLang="ja-JP" sz="24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bị</a:t>
                      </a:r>
                      <a:r>
                        <a:rPr kumimoji="1" lang="en-US" altLang="ja-JP" sz="2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1" lang="en-US" altLang="ja-JP" sz="24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được</a:t>
                      </a:r>
                      <a:r>
                        <a:rPr kumimoji="1" lang="en-US" altLang="ja-JP" sz="2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1" lang="en-US" altLang="ja-JP" sz="24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Cất</a:t>
                      </a:r>
                      <a:r>
                        <a:rPr kumimoji="1" lang="en-US" altLang="ja-JP" sz="2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1" lang="en-US" altLang="ja-JP" sz="24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lên</a:t>
                      </a:r>
                      <a:r>
                        <a:rPr kumimoji="1" lang="en-US" altLang="ja-JP" sz="24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endParaRPr kumimoji="0" lang="en-US" sz="2400" b="1" i="0" u="none" strike="noStrike" cap="none" normalizeH="0" baseline="0" dirty="0" smtClean="0">
                        <a:ln>
                          <a:noFill/>
                        </a:ln>
                        <a:solidFill>
                          <a:srgbClr val="FFFFFF"/>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488">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Sự</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Vô</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tư</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của</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Tham</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lam</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Các</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Nguyên</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tắc</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Tăng</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trưởng</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r>
              <a:tr h="471488">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Đoạn</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1–3</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Đoạn</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4–5</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r>
              <a:tr h="471488">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Cá</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nhân</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Thực</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tế</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r>
              <a:tr h="471488">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Làm</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im</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lời</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Vu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khống</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Chỗ</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đứng</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được</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củng</a:t>
                      </a:r>
                      <a:r>
                        <a:rPr kumimoji="1"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cố</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r>
              <a:tr h="471488">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Tính</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lịch</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sử</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Khích</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lệ</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r>
              <a:tr h="471488">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Phản</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ánh</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Khuyên</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lơn</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r>
              <a:tr h="509584">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Nhìn</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lại</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Nhìn</a:t>
                      </a:r>
                      <a:r>
                        <a:rPr kumimoji="1" lang="en-GB"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GB"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tới</a:t>
                      </a:r>
                      <a:endParaRPr kumimoji="0" lang="en-US" sz="1800" b="1" i="0" u="none" strike="noStrike" cap="none" normalizeH="0" baseline="0" dirty="0" smtClean="0">
                        <a:ln>
                          <a:noFill/>
                        </a:ln>
                        <a:solidFill>
                          <a:srgbClr val="8C0000"/>
                        </a:solidFill>
                        <a:effectLst/>
                        <a:latin typeface="Tahoma" pitchFamily="34" charset="0"/>
                        <a:ea typeface="MS PGothic" pitchFamily="34" charset="-128"/>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r>
              <a:tr h="9429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Khen</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ngợi</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r>
                      <a:b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b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1:1-10</a:t>
                      </a:r>
                      <a:endPar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Hành</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xử</a:t>
                      </a:r>
                      <a:endPar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2:1-16</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Quan</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tâm</a:t>
                      </a:r>
                      <a:endPar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2:17–3:13</a:t>
                      </a:r>
                      <a:endPar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Yêu</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thương</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b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b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4:1-12</a:t>
                      </a:r>
                      <a:endPar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Lai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thế</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học</a:t>
                      </a:r>
                      <a:endPar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4:13–5:11</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Sinh</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hoạt</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Hội</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1" lang="en-US" altLang="ja-JP"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Thánh</a:t>
                      </a: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b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br>
                      <a:r>
                        <a:rPr kumimoji="1" lang="en-US" altLang="ja-JP"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5:12-28</a:t>
                      </a:r>
                      <a:endPar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FF9"/>
                    </a:solidFill>
                  </a:tcPr>
                </a:tc>
              </a:tr>
              <a:tr h="1198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Anh</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chị</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em</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rất</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giỏi</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endPar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tôi</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vô</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tội</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endPar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tôi</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lo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cho</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anh</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chị</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em</a:t>
                      </a: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endPar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làm</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đẹp</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lòng</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Chúa</a:t>
                      </a: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endPar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hãy</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yên</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ủi</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nhưng</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cẩn</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thận</a:t>
                      </a: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endPar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sống</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thánh</a:t>
                      </a:r>
                      <a:r>
                        <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6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khiết</a:t>
                      </a:r>
                      <a:r>
                        <a:rPr kumimoji="0" lang="en-US" alt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a:t>
                      </a:r>
                      <a:endParaRPr kumimoji="0" lang="en-US" sz="16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r>
              <a:tr h="471488">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Côrinhtô</a:t>
                      </a:r>
                      <a:endPar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1488">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Đầu</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mùa</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hè</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SC 51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trong</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hành</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trình</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Truyền</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giáo</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a:t>
                      </a:r>
                      <a:r>
                        <a:rPr kumimoji="0" lang="en-US" sz="1800" b="1" i="0" u="none" strike="noStrike" cap="none" normalizeH="0" baseline="0" dirty="0" err="1" smtClean="0">
                          <a:ln>
                            <a:noFill/>
                          </a:ln>
                          <a:solidFill>
                            <a:srgbClr val="8C0000"/>
                          </a:solidFill>
                          <a:effectLst/>
                          <a:latin typeface="Arial" pitchFamily="34" charset="0"/>
                          <a:ea typeface="MS PGothic" pitchFamily="34" charset="-128"/>
                          <a:cs typeface="Arial" pitchFamily="34" charset="0"/>
                        </a:rPr>
                        <a:t>thứ</a:t>
                      </a:r>
                      <a:r>
                        <a:rPr kumimoji="0" lang="en-US" sz="1800" b="1" i="0" u="none" strike="noStrike" cap="none" normalizeH="0" baseline="0" dirty="0" smtClean="0">
                          <a:ln>
                            <a:noFill/>
                          </a:ln>
                          <a:solidFill>
                            <a:srgbClr val="8C0000"/>
                          </a:solidFill>
                          <a:effectLst/>
                          <a:latin typeface="Arial" pitchFamily="34" charset="0"/>
                          <a:ea typeface="MS PGothic" pitchFamily="34" charset="-128"/>
                          <a:cs typeface="Arial" pitchFamily="34" charset="0"/>
                        </a:rPr>
                        <a:t> 2)</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5"/>
          <p:cNvSpPr>
            <a:spLocks noGrp="1" noChangeArrowheads="1"/>
          </p:cNvSpPr>
          <p:nvPr>
            <p:ph type="ctrTitle"/>
          </p:nvPr>
        </p:nvSpPr>
        <p:spPr>
          <a:xfrm>
            <a:off x="0" y="4953000"/>
            <a:ext cx="9144000" cy="1524000"/>
          </a:xfrm>
          <a:effectLst>
            <a:outerShdw blurRad="63500" dist="107763" dir="8100000" algn="ctr" rotWithShape="0">
              <a:schemeClr val="tx2">
                <a:alpha val="74998"/>
              </a:schemeClr>
            </a:outerShdw>
          </a:effectLst>
        </p:spPr>
        <p:txBody>
          <a:bodyPr/>
          <a:lstStyle/>
          <a:p>
            <a:pPr eaLnBrk="1" hangingPunct="1">
              <a:defRPr/>
            </a:pPr>
            <a:r>
              <a:rPr lang="en-US" dirty="0" err="1" smtClean="0">
                <a:latin typeface="acme secret agent" charset="0"/>
                <a:ea typeface="ＭＳ Ｐゴシック" charset="0"/>
                <a:cs typeface="ＭＳ Ｐゴシック" charset="0"/>
              </a:rPr>
              <a:t>Làm</a:t>
            </a:r>
            <a:r>
              <a:rPr lang="en-US" dirty="0" smtClean="0">
                <a:latin typeface="acme secret agent" charset="0"/>
                <a:ea typeface="ＭＳ Ｐゴシック" charset="0"/>
                <a:cs typeface="ＭＳ Ｐゴシック" charset="0"/>
              </a:rPr>
              <a:t> </a:t>
            </a:r>
            <a:r>
              <a:rPr lang="en-US" dirty="0" err="1" smtClean="0">
                <a:latin typeface="acme secret agent" charset="0"/>
                <a:ea typeface="ＭＳ Ｐゴシック" charset="0"/>
                <a:cs typeface="ＭＳ Ｐゴシック" charset="0"/>
              </a:rPr>
              <a:t>sao</a:t>
            </a:r>
            <a:r>
              <a:rPr lang="en-US" dirty="0" smtClean="0">
                <a:latin typeface="acme secret agent" charset="0"/>
                <a:ea typeface="ＭＳ Ｐゴシック" charset="0"/>
                <a:cs typeface="ＭＳ Ｐゴシック" charset="0"/>
              </a:rPr>
              <a:t> </a:t>
            </a:r>
            <a:r>
              <a:rPr lang="en-US" dirty="0" err="1" smtClean="0">
                <a:latin typeface="acme secret agent" charset="0"/>
                <a:ea typeface="ＭＳ Ｐゴシック" charset="0"/>
                <a:cs typeface="ＭＳ Ｐゴシック" charset="0"/>
              </a:rPr>
              <a:t>để</a:t>
            </a:r>
            <a:r>
              <a:rPr lang="en-US" dirty="0" smtClean="0">
                <a:latin typeface="acme secret agent" charset="0"/>
                <a:ea typeface="ＭＳ Ｐゴシック" charset="0"/>
                <a:cs typeface="ＭＳ Ｐゴシック" charset="0"/>
              </a:rPr>
              <a:t> </a:t>
            </a:r>
            <a:r>
              <a:rPr lang="en-US" sz="5400" dirty="0" err="1" smtClean="0">
                <a:solidFill>
                  <a:srgbClr val="C00000"/>
                </a:solidFill>
                <a:latin typeface="acme secret agent" charset="0"/>
                <a:ea typeface="ＭＳ Ｐゴシック" charset="0"/>
                <a:cs typeface="ＭＳ Ｐゴシック" charset="0"/>
              </a:rPr>
              <a:t>khuyên</a:t>
            </a:r>
            <a:r>
              <a:rPr lang="en-US" sz="5400" dirty="0" smtClean="0">
                <a:solidFill>
                  <a:srgbClr val="C00000"/>
                </a:solidFill>
                <a:latin typeface="acme secret agent" charset="0"/>
                <a:ea typeface="ＭＳ Ｐゴシック" charset="0"/>
                <a:cs typeface="ＭＳ Ｐゴシック" charset="0"/>
              </a:rPr>
              <a:t> </a:t>
            </a:r>
            <a:r>
              <a:rPr lang="en-US" sz="5400" dirty="0" err="1" smtClean="0">
                <a:solidFill>
                  <a:srgbClr val="C00000"/>
                </a:solidFill>
                <a:latin typeface="acme secret agent" charset="0"/>
                <a:ea typeface="ＭＳ Ｐゴシック" charset="0"/>
                <a:cs typeface="ＭＳ Ｐゴシック" charset="0"/>
              </a:rPr>
              <a:t>giục</a:t>
            </a:r>
            <a:r>
              <a:rPr lang="en-US" sz="5400" dirty="0" smtClean="0">
                <a:solidFill>
                  <a:srgbClr val="C00000"/>
                </a:solidFill>
                <a:latin typeface="acme secret agent" charset="0"/>
                <a:ea typeface="ＭＳ Ｐゴシック" charset="0"/>
                <a:cs typeface="ＭＳ Ｐゴシック" charset="0"/>
              </a:rPr>
              <a:t> </a:t>
            </a:r>
            <a:r>
              <a:rPr lang="en-US" dirty="0" err="1" smtClean="0">
                <a:latin typeface="acme secret agent" charset="0"/>
                <a:ea typeface="ＭＳ Ｐゴシック" charset="0"/>
                <a:cs typeface="ＭＳ Ｐゴシック" charset="0"/>
              </a:rPr>
              <a:t>nhau</a:t>
            </a:r>
            <a:r>
              <a:rPr lang="en-US" dirty="0" smtClean="0">
                <a:latin typeface="acme secret agent" charset="0"/>
                <a:ea typeface="ＭＳ Ｐゴシック" charset="0"/>
                <a:cs typeface="ＭＳ Ｐゴシック" charset="0"/>
              </a:rPr>
              <a:t>?</a:t>
            </a:r>
            <a:endParaRPr lang="en-US" dirty="0">
              <a:ea typeface="ＭＳ Ｐゴシック" charset="0"/>
              <a:cs typeface="ＭＳ Ｐゴシック" charset="0"/>
            </a:endParaRPr>
          </a:p>
        </p:txBody>
      </p:sp>
      <p:pic>
        <p:nvPicPr>
          <p:cNvPr id="66562" name="Picture 2" descr="http://bythespirit.files.wordpress.com/2011/03/affirm-another.jpg"/>
          <p:cNvPicPr>
            <a:picLocks noChangeAspect="1" noChangeArrowheads="1"/>
          </p:cNvPicPr>
          <p:nvPr/>
        </p:nvPicPr>
        <p:blipFill>
          <a:blip r:embed="rId3" cstate="print"/>
          <a:srcRect/>
          <a:stretch>
            <a:fillRect/>
          </a:stretch>
        </p:blipFill>
        <p:spPr bwMode="auto">
          <a:xfrm>
            <a:off x="4191000" y="2133600"/>
            <a:ext cx="4651420" cy="3302508"/>
          </a:xfrm>
          <a:prstGeom prst="rect">
            <a:avLst/>
          </a:prstGeom>
          <a:noFill/>
        </p:spPr>
      </p:pic>
      <p:pic>
        <p:nvPicPr>
          <p:cNvPr id="66564" name="Picture 4" descr="http://1.bp.blogspot.com/-ou-Qo6SmQxw/To8A9xJzkvI/AAAAAAAAB8I/E720b1uph_U/s320/1747709827_8ea20c6895.jpg"/>
          <p:cNvPicPr>
            <a:picLocks noChangeAspect="1" noChangeArrowheads="1"/>
          </p:cNvPicPr>
          <p:nvPr/>
        </p:nvPicPr>
        <p:blipFill>
          <a:blip r:embed="rId4" cstate="print"/>
          <a:srcRect/>
          <a:stretch>
            <a:fillRect/>
          </a:stretch>
        </p:blipFill>
        <p:spPr bwMode="auto">
          <a:xfrm>
            <a:off x="0" y="228600"/>
            <a:ext cx="4994139" cy="3324226"/>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ox(in)">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diamond(in)">
                                      <p:cBhvr>
                                        <p:cTn id="12" dur="2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padfield.com/greece/thessalonica/images/thessalonica-greece-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81000" y="381000"/>
            <a:ext cx="8560164" cy="584775"/>
          </a:xfrm>
          <a:prstGeom prst="rect">
            <a:avLst/>
          </a:prstGeom>
          <a:noFill/>
        </p:spPr>
        <p:txBody>
          <a:bodyPr wrap="none" rtlCol="0">
            <a:spAutoFit/>
          </a:bodyPr>
          <a:lstStyle/>
          <a:p>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Lúc</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đầu</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là</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chợ</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sau</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thành</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Tòa</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án</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của</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người</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La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mã</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ctrTitle"/>
          </p:nvPr>
        </p:nvSpPr>
        <p:spPr>
          <a:xfrm>
            <a:off x="457200" y="5715000"/>
            <a:ext cx="8077200" cy="1143000"/>
          </a:xfrm>
        </p:spPr>
        <p:txBody>
          <a:bodyPr/>
          <a:lstStyle/>
          <a:p>
            <a:r>
              <a:rPr lang="en-US" dirty="0" err="1" smtClean="0">
                <a:latin typeface="Times New Roman" pitchFamily="18" charset="0"/>
                <a:cs typeface="Arial" pitchFamily="34" charset="0"/>
              </a:rPr>
              <a:t>Vài</a:t>
            </a:r>
            <a:r>
              <a:rPr lang="en-US" dirty="0" smtClean="0">
                <a:latin typeface="Times New Roman" pitchFamily="18" charset="0"/>
                <a:cs typeface="Arial" pitchFamily="34" charset="0"/>
              </a:rPr>
              <a:t> </a:t>
            </a:r>
            <a:r>
              <a:rPr lang="en-US" dirty="0" err="1" smtClean="0">
                <a:latin typeface="Times New Roman" pitchFamily="18" charset="0"/>
                <a:cs typeface="Arial" pitchFamily="34" charset="0"/>
              </a:rPr>
              <a:t>địa</a:t>
            </a:r>
            <a:r>
              <a:rPr lang="en-US" dirty="0" smtClean="0">
                <a:latin typeface="Times New Roman" pitchFamily="18" charset="0"/>
                <a:cs typeface="Arial" pitchFamily="34" charset="0"/>
              </a:rPr>
              <a:t> </a:t>
            </a:r>
            <a:r>
              <a:rPr lang="en-US" dirty="0" err="1" smtClean="0">
                <a:latin typeface="Times New Roman" pitchFamily="18" charset="0"/>
                <a:cs typeface="Arial" pitchFamily="34" charset="0"/>
              </a:rPr>
              <a:t>điểm</a:t>
            </a:r>
            <a:endParaRPr lang="en-US" dirty="0" smtClean="0">
              <a:latin typeface="Times New Roman" pitchFamily="18" charset="0"/>
              <a:cs typeface="Arial" pitchFamily="34" charset="0"/>
            </a:endParaRPr>
          </a:p>
        </p:txBody>
      </p:sp>
      <p:pic>
        <p:nvPicPr>
          <p:cNvPr id="37891" name="Picture 1028"/>
          <p:cNvPicPr>
            <a:picLocks noChangeAspect="1" noChangeArrowheads="1"/>
          </p:cNvPicPr>
          <p:nvPr/>
        </p:nvPicPr>
        <p:blipFill>
          <a:blip r:embed="rId2" cstate="print"/>
          <a:srcRect/>
          <a:stretch>
            <a:fillRect/>
          </a:stretch>
        </p:blipFill>
        <p:spPr bwMode="auto">
          <a:xfrm>
            <a:off x="685800" y="533400"/>
            <a:ext cx="7848600" cy="5219700"/>
          </a:xfrm>
          <a:prstGeom prst="rect">
            <a:avLst/>
          </a:prstGeom>
          <a:noFill/>
          <a:ln w="9525">
            <a:noFill/>
            <a:miter lim="800000"/>
            <a:headEnd/>
            <a:tailEnd/>
          </a:ln>
        </p:spPr>
      </p:pic>
      <p:sp>
        <p:nvSpPr>
          <p:cNvPr id="37892" name="Text Box 1029"/>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solidFill>
                  <a:srgbClr val="000000"/>
                </a:solidFill>
              </a:rPr>
              <a:t>139</a:t>
            </a:r>
          </a:p>
        </p:txBody>
      </p:sp>
      <p:sp>
        <p:nvSpPr>
          <p:cNvPr id="37893" name="TextBox 6"/>
          <p:cNvSpPr txBox="1">
            <a:spLocks noChangeArrowheads="1"/>
          </p:cNvSpPr>
          <p:nvPr/>
        </p:nvSpPr>
        <p:spPr bwMode="auto">
          <a:xfrm>
            <a:off x="439738" y="762000"/>
            <a:ext cx="1979612" cy="457200"/>
          </a:xfrm>
          <a:prstGeom prst="rect">
            <a:avLst/>
          </a:prstGeom>
          <a:solidFill>
            <a:srgbClr val="000000"/>
          </a:solidFill>
          <a:ln w="9525">
            <a:noFill/>
            <a:miter lim="800000"/>
            <a:headEnd/>
            <a:tailEnd/>
          </a:ln>
        </p:spPr>
        <p:txBody>
          <a:bodyPr wrap="none">
            <a:spAutoFit/>
          </a:bodyPr>
          <a:lstStyle/>
          <a:p>
            <a:r>
              <a:rPr lang="en-US">
                <a:solidFill>
                  <a:srgbClr val="FFFFFF"/>
                </a:solidFill>
                <a:latin typeface="Arial" pitchFamily="34" charset="0"/>
                <a:cs typeface="Arial" pitchFamily="34" charset="0"/>
              </a:rPr>
              <a:t>Thessalonica</a:t>
            </a:r>
          </a:p>
        </p:txBody>
      </p:sp>
      <p:sp>
        <p:nvSpPr>
          <p:cNvPr id="6" name="TextBox 5"/>
          <p:cNvSpPr txBox="1"/>
          <p:nvPr/>
        </p:nvSpPr>
        <p:spPr>
          <a:xfrm>
            <a:off x="4724400" y="533400"/>
            <a:ext cx="3810000" cy="830997"/>
          </a:xfrm>
          <a:prstGeom prst="rect">
            <a:avLst/>
          </a:prstGeom>
          <a:solidFill>
            <a:schemeClr val="accent2"/>
          </a:solidFill>
        </p:spPr>
        <p:txBody>
          <a:bodyPr wrap="square" rtlCol="0">
            <a:spAutoFit/>
          </a:bodyPr>
          <a:lstStyle/>
          <a:p>
            <a:r>
              <a:rPr lang="en-US" sz="2400" dirty="0" err="1" smtClean="0"/>
              <a:t>Những</a:t>
            </a:r>
            <a:r>
              <a:rPr lang="en-US" sz="2400" dirty="0" smtClean="0"/>
              <a:t> </a:t>
            </a:r>
            <a:r>
              <a:rPr lang="en-US" sz="2400" dirty="0" err="1" smtClean="0"/>
              <a:t>địa</a:t>
            </a:r>
            <a:r>
              <a:rPr lang="en-US" sz="2400" dirty="0" smtClean="0"/>
              <a:t> </a:t>
            </a:r>
            <a:r>
              <a:rPr lang="en-US" sz="2400" dirty="0" err="1" smtClean="0"/>
              <a:t>điểm</a:t>
            </a:r>
            <a:r>
              <a:rPr lang="en-US" sz="2400" dirty="0" smtClean="0"/>
              <a:t> </a:t>
            </a:r>
            <a:r>
              <a:rPr lang="en-US" sz="2400" dirty="0" err="1" smtClean="0"/>
              <a:t>quan</a:t>
            </a:r>
            <a:r>
              <a:rPr lang="en-US" sz="2400" dirty="0" smtClean="0"/>
              <a:t> </a:t>
            </a:r>
            <a:r>
              <a:rPr lang="en-US" sz="2400" dirty="0" err="1" smtClean="0"/>
              <a:t>trọng</a:t>
            </a:r>
            <a:r>
              <a:rPr lang="en-US" sz="2400" dirty="0" smtClean="0"/>
              <a:t> </a:t>
            </a:r>
            <a:r>
              <a:rPr lang="en-US" sz="2400" dirty="0" err="1" smtClean="0"/>
              <a:t>trong</a:t>
            </a:r>
            <a:r>
              <a:rPr lang="en-US" sz="2400" dirty="0" smtClean="0"/>
              <a:t> </a:t>
            </a:r>
            <a:r>
              <a:rPr lang="en-US" sz="2400" dirty="0" err="1" smtClean="0"/>
              <a:t>thư</a:t>
            </a:r>
            <a:r>
              <a:rPr lang="en-US" sz="2400" dirty="0" smtClean="0"/>
              <a:t> </a:t>
            </a:r>
            <a:r>
              <a:rPr lang="en-US" sz="2400" dirty="0" err="1" smtClean="0"/>
              <a:t>Têsalônica</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27" descr="riots2"/>
          <p:cNvPicPr>
            <a:picLocks noChangeAspect="1" noChangeArrowheads="1"/>
          </p:cNvPicPr>
          <p:nvPr/>
        </p:nvPicPr>
        <p:blipFill>
          <a:blip r:embed="rId2" cstate="print"/>
          <a:srcRect r="49167" b="23334"/>
          <a:stretch>
            <a:fillRect/>
          </a:stretch>
        </p:blipFill>
        <p:spPr bwMode="auto">
          <a:xfrm>
            <a:off x="990600" y="0"/>
            <a:ext cx="7315200" cy="6821488"/>
          </a:xfrm>
          <a:prstGeom prst="rect">
            <a:avLst/>
          </a:prstGeom>
          <a:noFill/>
          <a:ln w="9525">
            <a:noFill/>
            <a:miter lim="800000"/>
            <a:headEnd/>
            <a:tailEnd/>
          </a:ln>
        </p:spPr>
      </p:pic>
      <p:sp>
        <p:nvSpPr>
          <p:cNvPr id="36871" name="AutoShape 1031"/>
          <p:cNvSpPr>
            <a:spLocks noChangeArrowheads="1"/>
          </p:cNvSpPr>
          <p:nvPr/>
        </p:nvSpPr>
        <p:spPr bwMode="auto">
          <a:xfrm>
            <a:off x="2057400" y="914400"/>
            <a:ext cx="2590800" cy="1981200"/>
          </a:xfrm>
          <a:prstGeom prst="wedgeRoundRectCallout">
            <a:avLst>
              <a:gd name="adj1" fmla="val -41912"/>
              <a:gd name="adj2" fmla="val 72278"/>
              <a:gd name="adj3" fmla="val 16667"/>
            </a:avLst>
          </a:prstGeom>
          <a:solidFill>
            <a:schemeClr val="accent1"/>
          </a:solidFill>
          <a:ln w="9525">
            <a:solidFill>
              <a:schemeClr val="tx1"/>
            </a:solidFill>
            <a:miter lim="800000"/>
            <a:headEnd/>
            <a:tailEnd/>
          </a:ln>
        </p:spPr>
        <p:txBody>
          <a:bodyPr wrap="none" anchor="ctr"/>
          <a:lstStyle/>
          <a:p>
            <a:pPr algn="ctr"/>
            <a:r>
              <a:rPr lang="en-GB" sz="4000" dirty="0" err="1" smtClean="0">
                <a:solidFill>
                  <a:srgbClr val="000000"/>
                </a:solidFill>
                <a:latin typeface="Comic Sans MS" pitchFamily="66" charset="0"/>
              </a:rPr>
              <a:t>Dẹp</a:t>
            </a:r>
            <a:r>
              <a:rPr lang="en-GB" sz="4000" dirty="0" smtClean="0">
                <a:solidFill>
                  <a:srgbClr val="000000"/>
                </a:solidFill>
                <a:latin typeface="Comic Sans MS" pitchFamily="66" charset="0"/>
              </a:rPr>
              <a:t> </a:t>
            </a:r>
            <a:r>
              <a:rPr lang="en-GB" sz="4000" dirty="0" err="1" smtClean="0">
                <a:solidFill>
                  <a:srgbClr val="000000"/>
                </a:solidFill>
                <a:latin typeface="Comic Sans MS" pitchFamily="66" charset="0"/>
              </a:rPr>
              <a:t>Phaolô</a:t>
            </a:r>
            <a:endParaRPr lang="en-GB" sz="4000" dirty="0" smtClean="0">
              <a:solidFill>
                <a:srgbClr val="000000"/>
              </a:solidFill>
              <a:latin typeface="Comic Sans MS" pitchFamily="66" charset="0"/>
            </a:endParaRPr>
          </a:p>
          <a:p>
            <a:pPr algn="ctr"/>
            <a:r>
              <a:rPr lang="en-GB" sz="4000" dirty="0" smtClean="0">
                <a:solidFill>
                  <a:srgbClr val="000000"/>
                </a:solidFill>
                <a:latin typeface="Comic Sans MS" pitchFamily="66" charset="0"/>
              </a:rPr>
              <a:t> </a:t>
            </a:r>
            <a:r>
              <a:rPr lang="en-GB" sz="4000" dirty="0" err="1" smtClean="0">
                <a:solidFill>
                  <a:srgbClr val="000000"/>
                </a:solidFill>
                <a:latin typeface="Comic Sans MS" pitchFamily="66" charset="0"/>
              </a:rPr>
              <a:t>đi</a:t>
            </a:r>
            <a:r>
              <a:rPr lang="en-GB" sz="4000" dirty="0" smtClean="0">
                <a:solidFill>
                  <a:srgbClr val="000000"/>
                </a:solidFill>
                <a:latin typeface="Comic Sans MS" pitchFamily="66" charset="0"/>
              </a:rPr>
              <a:t>!</a:t>
            </a:r>
            <a:endParaRPr lang="en-GB" dirty="0">
              <a:solidFill>
                <a:srgbClr val="000000"/>
              </a:solidFill>
              <a:latin typeface="Comic Sans MS" pitchFamily="66" charset="0"/>
            </a:endParaRPr>
          </a:p>
        </p:txBody>
      </p:sp>
      <p:sp>
        <p:nvSpPr>
          <p:cNvPr id="36872" name="AutoShape 1032"/>
          <p:cNvSpPr>
            <a:spLocks noChangeArrowheads="1"/>
          </p:cNvSpPr>
          <p:nvPr/>
        </p:nvSpPr>
        <p:spPr bwMode="auto">
          <a:xfrm>
            <a:off x="6172200" y="381000"/>
            <a:ext cx="2590800" cy="2057400"/>
          </a:xfrm>
          <a:prstGeom prst="wedgeEllipseCallout">
            <a:avLst>
              <a:gd name="adj1" fmla="val -43750"/>
              <a:gd name="adj2" fmla="val 70000"/>
            </a:avLst>
          </a:prstGeom>
          <a:solidFill>
            <a:schemeClr val="accent1"/>
          </a:solidFill>
          <a:ln w="9525">
            <a:solidFill>
              <a:schemeClr val="tx1"/>
            </a:solidFill>
            <a:miter lim="800000"/>
            <a:headEnd/>
            <a:tailEnd/>
          </a:ln>
        </p:spPr>
        <p:txBody>
          <a:bodyPr wrap="none" anchor="ctr"/>
          <a:lstStyle/>
          <a:p>
            <a:pPr algn="ctr"/>
            <a:r>
              <a:rPr lang="en-GB" sz="3200" dirty="0" err="1" smtClean="0">
                <a:solidFill>
                  <a:srgbClr val="000000"/>
                </a:solidFill>
                <a:latin typeface="Comic Sans MS" pitchFamily="66" charset="0"/>
              </a:rPr>
              <a:t>Bỏ</a:t>
            </a:r>
            <a:r>
              <a:rPr lang="en-GB" sz="3200" dirty="0" smtClean="0">
                <a:solidFill>
                  <a:srgbClr val="000000"/>
                </a:solidFill>
                <a:latin typeface="Comic Sans MS" pitchFamily="66" charset="0"/>
              </a:rPr>
              <a:t> </a:t>
            </a:r>
            <a:r>
              <a:rPr lang="en-GB" sz="3200" dirty="0" err="1" smtClean="0">
                <a:solidFill>
                  <a:srgbClr val="000000"/>
                </a:solidFill>
                <a:latin typeface="Comic Sans MS" pitchFamily="66" charset="0"/>
              </a:rPr>
              <a:t>tù</a:t>
            </a:r>
            <a:r>
              <a:rPr lang="en-GB" sz="3200" dirty="0" smtClean="0">
                <a:solidFill>
                  <a:srgbClr val="000000"/>
                </a:solidFill>
                <a:latin typeface="Comic Sans MS" pitchFamily="66" charset="0"/>
              </a:rPr>
              <a:t> </a:t>
            </a:r>
            <a:r>
              <a:rPr lang="en-GB" sz="3200" dirty="0" err="1" smtClean="0">
                <a:solidFill>
                  <a:srgbClr val="000000"/>
                </a:solidFill>
                <a:latin typeface="Comic Sans MS" pitchFamily="66" charset="0"/>
              </a:rPr>
              <a:t>hắn</a:t>
            </a:r>
            <a:r>
              <a:rPr lang="en-GB" sz="3200" dirty="0" smtClean="0">
                <a:solidFill>
                  <a:srgbClr val="000000"/>
                </a:solidFill>
                <a:latin typeface="Comic Sans MS" pitchFamily="66" charset="0"/>
              </a:rPr>
              <a:t>!</a:t>
            </a:r>
            <a:endParaRPr lang="en-GB" sz="3200" dirty="0">
              <a:solidFill>
                <a:srgbClr val="000000"/>
              </a:solidFill>
              <a:latin typeface="Comic Sans MS" pitchFamily="66" charset="0"/>
            </a:endParaRPr>
          </a:p>
        </p:txBody>
      </p:sp>
      <p:sp>
        <p:nvSpPr>
          <p:cNvPr id="36873" name="Text Box 1033"/>
          <p:cNvSpPr txBox="1">
            <a:spLocks noChangeArrowheads="1"/>
          </p:cNvSpPr>
          <p:nvPr/>
        </p:nvSpPr>
        <p:spPr bwMode="auto">
          <a:xfrm>
            <a:off x="2971800" y="5867400"/>
            <a:ext cx="4495800" cy="641350"/>
          </a:xfrm>
          <a:prstGeom prst="rect">
            <a:avLst/>
          </a:prstGeom>
          <a:solidFill>
            <a:schemeClr val="bg1"/>
          </a:solidFill>
          <a:ln w="9525">
            <a:noFill/>
            <a:miter lim="800000"/>
            <a:headEnd/>
            <a:tailEnd/>
          </a:ln>
        </p:spPr>
        <p:txBody>
          <a:bodyPr>
            <a:spAutoFit/>
          </a:bodyPr>
          <a:lstStyle/>
          <a:p>
            <a:pPr>
              <a:spcBef>
                <a:spcPct val="50000"/>
              </a:spcBef>
            </a:pPr>
            <a:r>
              <a:rPr lang="en-GB" sz="3600" i="1" dirty="0" err="1" smtClean="0">
                <a:solidFill>
                  <a:srgbClr val="000000"/>
                </a:solidFill>
                <a:latin typeface="Comic Sans MS" pitchFamily="66" charset="0"/>
              </a:rPr>
              <a:t>Làm</a:t>
            </a:r>
            <a:r>
              <a:rPr lang="en-GB" sz="3600" i="1" dirty="0" smtClean="0">
                <a:solidFill>
                  <a:srgbClr val="000000"/>
                </a:solidFill>
                <a:latin typeface="Comic Sans MS" pitchFamily="66" charset="0"/>
              </a:rPr>
              <a:t> </a:t>
            </a:r>
            <a:r>
              <a:rPr lang="en-GB" sz="3600" i="1" dirty="0" err="1" smtClean="0">
                <a:solidFill>
                  <a:srgbClr val="000000"/>
                </a:solidFill>
                <a:latin typeface="Comic Sans MS" pitchFamily="66" charset="0"/>
              </a:rPr>
              <a:t>sao</a:t>
            </a:r>
            <a:r>
              <a:rPr lang="en-GB" sz="3600" i="1" dirty="0" smtClean="0">
                <a:solidFill>
                  <a:srgbClr val="000000"/>
                </a:solidFill>
                <a:latin typeface="Comic Sans MS" pitchFamily="66" charset="0"/>
              </a:rPr>
              <a:t> </a:t>
            </a:r>
            <a:r>
              <a:rPr lang="en-GB" sz="3600" i="1" dirty="0" err="1" smtClean="0">
                <a:solidFill>
                  <a:srgbClr val="000000"/>
                </a:solidFill>
                <a:latin typeface="Comic Sans MS" pitchFamily="66" charset="0"/>
              </a:rPr>
              <a:t>bây</a:t>
            </a:r>
            <a:r>
              <a:rPr lang="en-GB" sz="3600" i="1" dirty="0" smtClean="0">
                <a:solidFill>
                  <a:srgbClr val="000000"/>
                </a:solidFill>
                <a:latin typeface="Comic Sans MS" pitchFamily="66" charset="0"/>
              </a:rPr>
              <a:t> </a:t>
            </a:r>
            <a:r>
              <a:rPr lang="en-GB" sz="3600" i="1" dirty="0" err="1" smtClean="0">
                <a:solidFill>
                  <a:srgbClr val="000000"/>
                </a:solidFill>
                <a:latin typeface="Comic Sans MS" pitchFamily="66" charset="0"/>
              </a:rPr>
              <a:t>giờ</a:t>
            </a:r>
            <a:r>
              <a:rPr lang="en-GB" sz="3600" i="1" dirty="0" smtClean="0">
                <a:solidFill>
                  <a:srgbClr val="000000"/>
                </a:solidFill>
                <a:latin typeface="Comic Sans MS" pitchFamily="66" charset="0"/>
              </a:rPr>
              <a:t>?...</a:t>
            </a:r>
            <a:endParaRPr lang="en-GB" sz="3600" i="1"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687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6872"/>
                                        </p:tgtEl>
                                        <p:attrNameLst>
                                          <p:attrName>style.visibility</p:attrName>
                                        </p:attrNameLst>
                                      </p:cBhvr>
                                      <p:to>
                                        <p:strVal val="visible"/>
                                      </p:to>
                                    </p:se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6873"/>
                                        </p:tgtEl>
                                        <p:attrNameLst>
                                          <p:attrName>style.visibility</p:attrName>
                                        </p:attrNameLst>
                                      </p:cBhvr>
                                      <p:to>
                                        <p:strVal val="visible"/>
                                      </p:to>
                                    </p:set>
                                    <p:anim calcmode="lin" valueType="num">
                                      <p:cBhvr additive="base">
                                        <p:cTn id="13" dur="500" fill="hold"/>
                                        <p:tgtEl>
                                          <p:spTgt spid="36873"/>
                                        </p:tgtEl>
                                        <p:attrNameLst>
                                          <p:attrName>ppt_x</p:attrName>
                                        </p:attrNameLst>
                                      </p:cBhvr>
                                      <p:tavLst>
                                        <p:tav tm="0">
                                          <p:val>
                                            <p:strVal val="0-#ppt_w/2"/>
                                          </p:val>
                                        </p:tav>
                                        <p:tav tm="100000">
                                          <p:val>
                                            <p:strVal val="#ppt_x"/>
                                          </p:val>
                                        </p:tav>
                                      </p:tavLst>
                                    </p:anim>
                                    <p:anim calcmode="lin" valueType="num">
                                      <p:cBhvr additive="base">
                                        <p:cTn id="14" dur="500" fill="hold"/>
                                        <p:tgtEl>
                                          <p:spTgt spid="368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1" nodeType="clickEffect">
                                  <p:stCondLst>
                                    <p:cond delay="0"/>
                                  </p:stCondLst>
                                  <p:childTnLst>
                                    <p:set>
                                      <p:cBhvr>
                                        <p:cTn id="18" dur="1" fill="hold">
                                          <p:stCondLst>
                                            <p:cond delay="0"/>
                                          </p:stCondLst>
                                        </p:cTn>
                                        <p:tgtEl>
                                          <p:spTgt spid="36871"/>
                                        </p:tgtEl>
                                        <p:attrNameLst>
                                          <p:attrName>style.visibility</p:attrName>
                                        </p:attrNameLst>
                                      </p:cBhvr>
                                      <p:to>
                                        <p:strVal val="visible"/>
                                      </p:to>
                                    </p:set>
                                    <p:animEffect transition="in" filter="checkerboard(across)">
                                      <p:cBhvr>
                                        <p:cTn id="19" dur="500"/>
                                        <p:tgtEl>
                                          <p:spTgt spid="3687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1" nodeType="clickEffect">
                                  <p:stCondLst>
                                    <p:cond delay="0"/>
                                  </p:stCondLst>
                                  <p:childTnLst>
                                    <p:set>
                                      <p:cBhvr>
                                        <p:cTn id="23" dur="1" fill="hold">
                                          <p:stCondLst>
                                            <p:cond delay="0"/>
                                          </p:stCondLst>
                                        </p:cTn>
                                        <p:tgtEl>
                                          <p:spTgt spid="36872"/>
                                        </p:tgtEl>
                                        <p:attrNameLst>
                                          <p:attrName>style.visibility</p:attrName>
                                        </p:attrNameLst>
                                      </p:cBhvr>
                                      <p:to>
                                        <p:strVal val="visible"/>
                                      </p:to>
                                    </p:set>
                                    <p:animEffect transition="in" filter="diamond(in)">
                                      <p:cBhvr>
                                        <p:cTn id="24" dur="2000"/>
                                        <p:tgtEl>
                                          <p:spTgt spid="3687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36873"/>
                                        </p:tgtEl>
                                        <p:attrNameLst>
                                          <p:attrName>style.visibility</p:attrName>
                                        </p:attrNameLst>
                                      </p:cBhvr>
                                      <p:to>
                                        <p:strVal val="visible"/>
                                      </p:to>
                                    </p:set>
                                    <p:anim calcmode="lin" valueType="num">
                                      <p:cBhvr additive="base">
                                        <p:cTn id="29" dur="500" fill="hold"/>
                                        <p:tgtEl>
                                          <p:spTgt spid="36873"/>
                                        </p:tgtEl>
                                        <p:attrNameLst>
                                          <p:attrName>ppt_x</p:attrName>
                                        </p:attrNameLst>
                                      </p:cBhvr>
                                      <p:tavLst>
                                        <p:tav tm="0">
                                          <p:val>
                                            <p:strVal val="#ppt_x"/>
                                          </p:val>
                                        </p:tav>
                                        <p:tav tm="100000">
                                          <p:val>
                                            <p:strVal val="#ppt_x"/>
                                          </p:val>
                                        </p:tav>
                                      </p:tavLst>
                                    </p:anim>
                                    <p:anim calcmode="lin" valueType="num">
                                      <p:cBhvr additive="base">
                                        <p:cTn id="30"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autoUpdateAnimBg="0"/>
      <p:bldP spid="36871" grpId="1" animBg="1"/>
      <p:bldP spid="36872" grpId="0" animBg="1" autoUpdateAnimBg="0"/>
      <p:bldP spid="36872" grpId="1" animBg="1"/>
      <p:bldP spid="36873" grpId="0" animBg="1" autoUpdateAnimBg="0"/>
      <p:bldP spid="3687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2514600" y="1828800"/>
            <a:ext cx="6324600" cy="4648200"/>
          </a:xfrm>
          <a:prstGeom prst="cloudCallout">
            <a:avLst>
              <a:gd name="adj1" fmla="val -69653"/>
              <a:gd name="adj2" fmla="val 49588"/>
            </a:avLst>
          </a:prstGeom>
          <a:noFill/>
          <a:ln w="9525">
            <a:solidFill>
              <a:schemeClr val="tx1"/>
            </a:solidFill>
            <a:round/>
            <a:headEnd/>
            <a:tailEnd/>
          </a:ln>
        </p:spPr>
        <p:txBody>
          <a:bodyPr wrap="none" anchor="ctr"/>
          <a:lstStyle/>
          <a:p>
            <a:pPr algn="ctr"/>
            <a:endParaRPr lang="en-US"/>
          </a:p>
        </p:txBody>
      </p:sp>
      <p:sp>
        <p:nvSpPr>
          <p:cNvPr id="39939" name="Text Box 4"/>
          <p:cNvSpPr txBox="1">
            <a:spLocks noChangeArrowheads="1"/>
          </p:cNvSpPr>
          <p:nvPr/>
        </p:nvSpPr>
        <p:spPr bwMode="auto">
          <a:xfrm>
            <a:off x="3352800" y="2514600"/>
            <a:ext cx="4724400" cy="3046988"/>
          </a:xfrm>
          <a:prstGeom prst="rect">
            <a:avLst/>
          </a:prstGeom>
          <a:noFill/>
          <a:ln w="9525">
            <a:noFill/>
            <a:miter lim="800000"/>
            <a:headEnd/>
            <a:tailEnd/>
          </a:ln>
        </p:spPr>
        <p:txBody>
          <a:bodyPr>
            <a:spAutoFit/>
          </a:bodyPr>
          <a:lstStyle/>
          <a:p>
            <a:pPr algn="ctr">
              <a:spcBef>
                <a:spcPct val="50000"/>
              </a:spcBef>
            </a:pPr>
            <a:r>
              <a:rPr lang="en-US" sz="4800" dirty="0" err="1" smtClean="0">
                <a:latin typeface="Comic Sans MS" pitchFamily="66" charset="0"/>
              </a:rPr>
              <a:t>Tôi</a:t>
            </a:r>
            <a:r>
              <a:rPr lang="en-US" sz="4800" dirty="0" smtClean="0">
                <a:latin typeface="Comic Sans MS" pitchFamily="66" charset="0"/>
              </a:rPr>
              <a:t> </a:t>
            </a:r>
            <a:r>
              <a:rPr lang="en-US" sz="4800" dirty="0" err="1" smtClean="0">
                <a:latin typeface="Comic Sans MS" pitchFamily="66" charset="0"/>
              </a:rPr>
              <a:t>hãnh</a:t>
            </a:r>
            <a:r>
              <a:rPr lang="en-US" sz="4800" dirty="0" smtClean="0">
                <a:latin typeface="Comic Sans MS" pitchFamily="66" charset="0"/>
              </a:rPr>
              <a:t> </a:t>
            </a:r>
            <a:r>
              <a:rPr lang="en-US" sz="4800" dirty="0" err="1" smtClean="0">
                <a:latin typeface="Comic Sans MS" pitchFamily="66" charset="0"/>
              </a:rPr>
              <a:t>diện</a:t>
            </a:r>
            <a:r>
              <a:rPr lang="en-US" sz="4800" dirty="0" smtClean="0">
                <a:latin typeface="Comic Sans MS" pitchFamily="66" charset="0"/>
              </a:rPr>
              <a:t> </a:t>
            </a:r>
            <a:r>
              <a:rPr lang="en-US" sz="4800" dirty="0" err="1" smtClean="0">
                <a:latin typeface="Comic Sans MS" pitchFamily="66" charset="0"/>
              </a:rPr>
              <a:t>vì</a:t>
            </a:r>
            <a:r>
              <a:rPr lang="en-US" sz="4800" dirty="0" smtClean="0">
                <a:latin typeface="Comic Sans MS" pitchFamily="66" charset="0"/>
              </a:rPr>
              <a:t> </a:t>
            </a:r>
            <a:r>
              <a:rPr lang="en-US" sz="4800" dirty="0" err="1" smtClean="0">
                <a:latin typeface="Comic Sans MS" pitchFamily="66" charset="0"/>
              </a:rPr>
              <a:t>họ</a:t>
            </a:r>
            <a:r>
              <a:rPr lang="en-US" sz="4800" dirty="0" smtClean="0">
                <a:latin typeface="Comic Sans MS" pitchFamily="66" charset="0"/>
              </a:rPr>
              <a:t> </a:t>
            </a:r>
            <a:r>
              <a:rPr lang="en-US" sz="4800" dirty="0" err="1" smtClean="0">
                <a:latin typeface="Comic Sans MS" pitchFamily="66" charset="0"/>
              </a:rPr>
              <a:t>quá</a:t>
            </a:r>
            <a:r>
              <a:rPr lang="en-GB" altLang="ja-JP" sz="4800" dirty="0" smtClean="0">
                <a:latin typeface="Comic Sans MS" pitchFamily="66" charset="0"/>
              </a:rPr>
              <a:t>!  </a:t>
            </a:r>
            <a:r>
              <a:rPr lang="en-GB" altLang="ja-JP" sz="4800" dirty="0" err="1" smtClean="0">
                <a:latin typeface="Comic Sans MS" pitchFamily="66" charset="0"/>
              </a:rPr>
              <a:t>Tôi</a:t>
            </a:r>
            <a:r>
              <a:rPr lang="en-GB" altLang="ja-JP" sz="4800" dirty="0" smtClean="0">
                <a:latin typeface="Comic Sans MS" pitchFamily="66" charset="0"/>
              </a:rPr>
              <a:t> </a:t>
            </a:r>
            <a:r>
              <a:rPr lang="en-GB" altLang="ja-JP" sz="4800" dirty="0" err="1" smtClean="0">
                <a:latin typeface="Comic Sans MS" pitchFamily="66" charset="0"/>
              </a:rPr>
              <a:t>phải</a:t>
            </a:r>
            <a:r>
              <a:rPr lang="en-GB" altLang="ja-JP" sz="4800" dirty="0" smtClean="0">
                <a:latin typeface="Comic Sans MS" pitchFamily="66" charset="0"/>
              </a:rPr>
              <a:t> </a:t>
            </a:r>
            <a:r>
              <a:rPr lang="en-GB" altLang="ja-JP" sz="4800" dirty="0" err="1" smtClean="0">
                <a:latin typeface="Comic Sans MS" pitchFamily="66" charset="0"/>
              </a:rPr>
              <a:t>viết</a:t>
            </a:r>
            <a:r>
              <a:rPr lang="en-GB" altLang="ja-JP" sz="4800" dirty="0" smtClean="0">
                <a:latin typeface="Comic Sans MS" pitchFamily="66" charset="0"/>
              </a:rPr>
              <a:t> </a:t>
            </a:r>
            <a:r>
              <a:rPr lang="en-GB" altLang="ja-JP" sz="4800" dirty="0" err="1" smtClean="0">
                <a:latin typeface="Comic Sans MS" pitchFamily="66" charset="0"/>
              </a:rPr>
              <a:t>thư</a:t>
            </a:r>
            <a:r>
              <a:rPr lang="en-GB" altLang="ja-JP" sz="4800" dirty="0" smtClean="0">
                <a:latin typeface="Comic Sans MS" pitchFamily="66" charset="0"/>
              </a:rPr>
              <a:t> </a:t>
            </a:r>
            <a:r>
              <a:rPr lang="en-GB" altLang="ja-JP" sz="4800" dirty="0" err="1" smtClean="0">
                <a:latin typeface="Comic Sans MS" pitchFamily="66" charset="0"/>
              </a:rPr>
              <a:t>để</a:t>
            </a:r>
            <a:r>
              <a:rPr lang="en-GB" altLang="ja-JP" sz="4800" dirty="0" smtClean="0">
                <a:latin typeface="Comic Sans MS" pitchFamily="66" charset="0"/>
              </a:rPr>
              <a:t> </a:t>
            </a:r>
            <a:r>
              <a:rPr lang="en-GB" altLang="ja-JP" sz="4800" dirty="0" err="1" smtClean="0">
                <a:solidFill>
                  <a:srgbClr val="CC3300"/>
                </a:solidFill>
                <a:latin typeface="Comic Sans MS" pitchFamily="66" charset="0"/>
              </a:rPr>
              <a:t>khích</a:t>
            </a:r>
            <a:r>
              <a:rPr lang="en-GB" altLang="ja-JP" sz="4800" dirty="0" smtClean="0">
                <a:solidFill>
                  <a:srgbClr val="CC3300"/>
                </a:solidFill>
                <a:latin typeface="Comic Sans MS" pitchFamily="66" charset="0"/>
              </a:rPr>
              <a:t> </a:t>
            </a:r>
            <a:r>
              <a:rPr lang="en-GB" altLang="ja-JP" sz="4800" dirty="0" err="1" smtClean="0">
                <a:solidFill>
                  <a:srgbClr val="CC3300"/>
                </a:solidFill>
                <a:latin typeface="Comic Sans MS" pitchFamily="66" charset="0"/>
              </a:rPr>
              <a:t>lệ</a:t>
            </a:r>
            <a:r>
              <a:rPr lang="en-GB" altLang="ja-JP" sz="4800" dirty="0" smtClean="0">
                <a:latin typeface="Comic Sans MS" pitchFamily="66" charset="0"/>
              </a:rPr>
              <a:t> </a:t>
            </a:r>
            <a:r>
              <a:rPr lang="en-GB" altLang="ja-JP" sz="4800" dirty="0" err="1" smtClean="0">
                <a:latin typeface="Comic Sans MS" pitchFamily="66" charset="0"/>
              </a:rPr>
              <a:t>họ</a:t>
            </a:r>
            <a:r>
              <a:rPr lang="en-GB" altLang="ja-JP" sz="4800" dirty="0" smtClean="0">
                <a:latin typeface="Comic Sans MS" pitchFamily="66" charset="0"/>
              </a:rPr>
              <a:t>!</a:t>
            </a:r>
            <a:endParaRPr lang="en-GB" sz="4800" dirty="0">
              <a:latin typeface="Comic Sans MS" pitchFamily="66" charset="0"/>
            </a:endParaRPr>
          </a:p>
        </p:txBody>
      </p:sp>
      <p:sp>
        <p:nvSpPr>
          <p:cNvPr id="39940" name="Text Box 5"/>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205</a:t>
            </a:r>
          </a:p>
        </p:txBody>
      </p:sp>
      <p:pic>
        <p:nvPicPr>
          <p:cNvPr id="62466" name="Picture 2" descr="http://getupwithgod.com/wp-content/uploads/GUWG-Thumbs-Up.gif"/>
          <p:cNvPicPr>
            <a:picLocks noChangeAspect="1" noChangeArrowheads="1"/>
          </p:cNvPicPr>
          <p:nvPr/>
        </p:nvPicPr>
        <p:blipFill>
          <a:blip r:embed="rId2" cstate="print"/>
          <a:srcRect/>
          <a:stretch>
            <a:fillRect/>
          </a:stretch>
        </p:blipFill>
        <p:spPr bwMode="auto">
          <a:xfrm>
            <a:off x="0" y="-380999"/>
            <a:ext cx="3200400" cy="3200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26" descr="corith"/>
          <p:cNvPicPr>
            <a:picLocks noChangeAspect="1" noChangeArrowheads="1"/>
          </p:cNvPicPr>
          <p:nvPr/>
        </p:nvPicPr>
        <p:blipFill>
          <a:blip r:embed="rId2" cstate="print"/>
          <a:srcRect t="10698"/>
          <a:stretch>
            <a:fillRect/>
          </a:stretch>
        </p:blipFill>
        <p:spPr bwMode="auto">
          <a:xfrm>
            <a:off x="0" y="914400"/>
            <a:ext cx="9144000" cy="5943600"/>
          </a:xfrm>
          <a:prstGeom prst="rect">
            <a:avLst/>
          </a:prstGeom>
          <a:noFill/>
          <a:ln w="9525">
            <a:noFill/>
            <a:miter lim="800000"/>
            <a:headEnd/>
            <a:tailEnd/>
          </a:ln>
        </p:spPr>
      </p:pic>
      <p:sp>
        <p:nvSpPr>
          <p:cNvPr id="40963" name="WordArt 1027"/>
          <p:cNvSpPr>
            <a:spLocks noChangeArrowheads="1" noChangeShapeType="1" noTextEdit="1"/>
          </p:cNvSpPr>
          <p:nvPr/>
        </p:nvSpPr>
        <p:spPr bwMode="auto">
          <a:xfrm>
            <a:off x="1447800" y="114300"/>
            <a:ext cx="6172200" cy="8763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effectLst>
                  <a:outerShdw dist="35921" dir="2700000" algn="ctr" rotWithShape="0">
                    <a:srgbClr val="C0C0C0">
                      <a:alpha val="74997"/>
                    </a:srgbClr>
                  </a:outerShdw>
                </a:effectLst>
                <a:latin typeface="Impact"/>
              </a:rPr>
              <a:t>Thành</a:t>
            </a:r>
            <a:r>
              <a:rPr lang="en-US" sz="3600" kern="10" dirty="0" smtClean="0">
                <a:ln w="9525">
                  <a:noFill/>
                  <a:round/>
                  <a:headEnd/>
                  <a:tailEnd/>
                </a:ln>
                <a:effectLst>
                  <a:outerShdw dist="35921" dir="2700000" algn="ctr" rotWithShape="0">
                    <a:srgbClr val="C0C0C0">
                      <a:alpha val="74997"/>
                    </a:srgbClr>
                  </a:outerShdw>
                </a:effectLst>
                <a:latin typeface="Impact"/>
              </a:rPr>
              <a:t> </a:t>
            </a:r>
            <a:r>
              <a:rPr lang="en-US" sz="3600" kern="10" dirty="0" err="1" smtClean="0">
                <a:ln w="9525">
                  <a:noFill/>
                  <a:round/>
                  <a:headEnd/>
                  <a:tailEnd/>
                </a:ln>
                <a:effectLst>
                  <a:outerShdw dist="35921" dir="2700000" algn="ctr" rotWithShape="0">
                    <a:srgbClr val="C0C0C0">
                      <a:alpha val="74997"/>
                    </a:srgbClr>
                  </a:outerShdw>
                </a:effectLst>
                <a:latin typeface="Impact"/>
              </a:rPr>
              <a:t>phố</a:t>
            </a:r>
            <a:r>
              <a:rPr lang="en-US" sz="3600" kern="10" dirty="0" smtClean="0">
                <a:ln w="9525">
                  <a:noFill/>
                  <a:round/>
                  <a:headEnd/>
                  <a:tailEnd/>
                </a:ln>
                <a:effectLst>
                  <a:outerShdw dist="35921" dir="2700000" algn="ctr" rotWithShape="0">
                    <a:srgbClr val="C0C0C0">
                      <a:alpha val="74997"/>
                    </a:srgbClr>
                  </a:outerShdw>
                </a:effectLst>
                <a:latin typeface="Impact"/>
              </a:rPr>
              <a:t> </a:t>
            </a:r>
            <a:r>
              <a:rPr lang="en-US" sz="3600" kern="10" dirty="0" err="1" smtClean="0">
                <a:ln w="9525">
                  <a:noFill/>
                  <a:round/>
                  <a:headEnd/>
                  <a:tailEnd/>
                </a:ln>
                <a:effectLst>
                  <a:outerShdw dist="35921" dir="2700000" algn="ctr" rotWithShape="0">
                    <a:srgbClr val="C0C0C0">
                      <a:alpha val="74997"/>
                    </a:srgbClr>
                  </a:outerShdw>
                </a:effectLst>
                <a:latin typeface="Impact"/>
              </a:rPr>
              <a:t>Côrinhtô</a:t>
            </a:r>
            <a:endParaRPr lang="en-US" sz="3600" kern="10" dirty="0">
              <a:ln w="9525">
                <a:noFill/>
                <a:round/>
                <a:headEnd/>
                <a:tailEnd/>
              </a:ln>
              <a:effectLst>
                <a:outerShdw dist="35921" dir="2700000" algn="ctr" rotWithShape="0">
                  <a:srgbClr val="C0C0C0">
                    <a:alpha val="74997"/>
                  </a:srgbClr>
                </a:outerShdw>
              </a:effectLst>
              <a:latin typeface="Impact"/>
            </a:endParaRPr>
          </a:p>
        </p:txBody>
      </p:sp>
      <p:sp>
        <p:nvSpPr>
          <p:cNvPr id="40964" name="Text Box 1028"/>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a:lstStyle/>
          <a:p>
            <a:endParaRPr lang="en-US">
              <a:solidFill>
                <a:srgbClr val="000000"/>
              </a:solidFill>
            </a:endParaRPr>
          </a:p>
        </p:txBody>
      </p:sp>
      <p:sp>
        <p:nvSpPr>
          <p:cNvPr id="43011" name="Text Box 1026"/>
          <p:cNvSpPr txBox="1">
            <a:spLocks noChangeArrowheads="1"/>
          </p:cNvSpPr>
          <p:nvPr/>
        </p:nvSpPr>
        <p:spPr bwMode="auto">
          <a:xfrm>
            <a:off x="914400" y="2743200"/>
            <a:ext cx="7696200" cy="923925"/>
          </a:xfrm>
          <a:prstGeom prst="rect">
            <a:avLst/>
          </a:prstGeom>
          <a:noFill/>
          <a:ln w="9525">
            <a:noFill/>
            <a:miter lim="800000"/>
            <a:headEnd/>
            <a:tailEnd/>
          </a:ln>
        </p:spPr>
        <p:txBody>
          <a:bodyPr>
            <a:spAutoFit/>
          </a:bodyPr>
          <a:lstStyle/>
          <a:p>
            <a:pPr algn="ctr">
              <a:spcBef>
                <a:spcPct val="50000"/>
              </a:spcBef>
            </a:pPr>
            <a:r>
              <a:rPr lang="en-GB" sz="5400">
                <a:solidFill>
                  <a:srgbClr val="000000"/>
                </a:solidFill>
                <a:latin typeface="Comic Sans MS" pitchFamily="66" charset="0"/>
              </a:rPr>
              <a:t>Black</a:t>
            </a:r>
          </a:p>
        </p:txBody>
      </p:sp>
      <p:sp>
        <p:nvSpPr>
          <p:cNvPr id="43012" name="Title 2"/>
          <p:cNvSpPr>
            <a:spLocks noGrp="1"/>
          </p:cNvSpPr>
          <p:nvPr>
            <p:ph type="title" idx="4294967295"/>
          </p:nvPr>
        </p:nvSpPr>
        <p:spPr>
          <a:xfrm>
            <a:off x="6019800" y="1066800"/>
            <a:ext cx="3124200" cy="5257800"/>
          </a:xfrm>
        </p:spPr>
        <p:txBody>
          <a:bodyPr/>
          <a:lstStyle/>
          <a:p>
            <a:r>
              <a:rPr lang="en-US" b="1" dirty="0" smtClean="0">
                <a:solidFill>
                  <a:schemeClr val="bg1"/>
                </a:solidFill>
                <a:latin typeface="Arial" pitchFamily="34" charset="0"/>
                <a:cs typeface="Arial" pitchFamily="34" charset="0"/>
              </a:rPr>
              <a:t>I. </a:t>
            </a:r>
            <a:r>
              <a:rPr lang="en-US" b="1" dirty="0" err="1" smtClean="0">
                <a:solidFill>
                  <a:srgbClr val="FFFF00"/>
                </a:solidFill>
                <a:latin typeface="Arial" pitchFamily="34" charset="0"/>
                <a:cs typeface="Arial" pitchFamily="34" charset="0"/>
              </a:rPr>
              <a:t>Đích</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thân</a:t>
            </a:r>
            <a:r>
              <a:rPr lang="en-US" b="1" dirty="0" smtClean="0">
                <a:solidFill>
                  <a:srgbClr val="FFFF00"/>
                </a:solidFill>
                <a:latin typeface="Arial" pitchFamily="34" charset="0"/>
                <a:cs typeface="Arial" pitchFamily="34" charset="0"/>
              </a:rPr>
              <a:t> </a:t>
            </a:r>
            <a:r>
              <a:rPr lang="en-US" b="1" dirty="0" err="1" smtClean="0">
                <a:solidFill>
                  <a:schemeClr val="bg1"/>
                </a:solidFill>
                <a:latin typeface="Arial" pitchFamily="34" charset="0"/>
                <a:cs typeface="Arial" pitchFamily="34" charset="0"/>
              </a:rPr>
              <a:t>đến</a:t>
            </a:r>
            <a:r>
              <a:rPr lang="en-US" b="1" dirty="0" smtClean="0">
                <a:solidFill>
                  <a:srgbClr val="FFFF00"/>
                </a:solidFill>
                <a:latin typeface="Arial" pitchFamily="34" charset="0"/>
                <a:cs typeface="Arial" pitchFamily="34" charset="0"/>
              </a:rPr>
              <a:t> </a:t>
            </a:r>
            <a:r>
              <a:rPr lang="en-US" b="1" dirty="0" smtClean="0">
                <a:solidFill>
                  <a:schemeClr val="bg1"/>
                </a:solidFill>
                <a:latin typeface="Arial" pitchFamily="34" charset="0"/>
                <a:cs typeface="Arial" pitchFamily="34" charset="0"/>
              </a:rPr>
              <a:t>(2:17-20).</a:t>
            </a:r>
          </a:p>
        </p:txBody>
      </p:sp>
      <p:sp>
        <p:nvSpPr>
          <p:cNvPr id="43013" name="Rectangle 4"/>
          <p:cNvSpPr>
            <a:spLocks noChangeArrowheads="1"/>
          </p:cNvSpPr>
          <p:nvPr/>
        </p:nvSpPr>
        <p:spPr bwMode="auto">
          <a:xfrm>
            <a:off x="255588" y="161925"/>
            <a:ext cx="7745412" cy="646331"/>
          </a:xfrm>
          <a:prstGeom prst="rect">
            <a:avLst/>
          </a:prstGeom>
          <a:noFill/>
          <a:ln w="9525">
            <a:noFill/>
            <a:miter lim="800000"/>
            <a:headEnd/>
            <a:tailEnd/>
          </a:ln>
        </p:spPr>
        <p:txBody>
          <a:bodyPr>
            <a:spAutoFit/>
          </a:bodyPr>
          <a:lstStyle/>
          <a:p>
            <a:r>
              <a:rPr lang="en-US" sz="2800" i="1" dirty="0" err="1" smtClean="0">
                <a:solidFill>
                  <a:srgbClr val="FFFFFF"/>
                </a:solidFill>
                <a:latin typeface="acme secret agent" charset="0"/>
              </a:rPr>
              <a:t>Làm</a:t>
            </a:r>
            <a:r>
              <a:rPr lang="en-US" sz="2800" i="1" dirty="0" smtClean="0">
                <a:solidFill>
                  <a:srgbClr val="FFFFFF"/>
                </a:solidFill>
                <a:latin typeface="acme secret agent" charset="0"/>
              </a:rPr>
              <a:t> </a:t>
            </a:r>
            <a:r>
              <a:rPr lang="en-US" sz="2800" i="1" dirty="0" err="1" smtClean="0">
                <a:solidFill>
                  <a:srgbClr val="FFFFFF"/>
                </a:solidFill>
                <a:latin typeface="acme secret agent" charset="0"/>
              </a:rPr>
              <a:t>sao</a:t>
            </a:r>
            <a:r>
              <a:rPr lang="en-US" sz="2800" i="1" dirty="0" smtClean="0">
                <a:solidFill>
                  <a:srgbClr val="FFFFFF"/>
                </a:solidFill>
                <a:latin typeface="acme secret agent" charset="0"/>
              </a:rPr>
              <a:t> </a:t>
            </a:r>
            <a:r>
              <a:rPr lang="en-US" sz="2800" i="1" dirty="0" err="1" smtClean="0">
                <a:solidFill>
                  <a:srgbClr val="FFFFFF"/>
                </a:solidFill>
                <a:latin typeface="acme secret agent" charset="0"/>
              </a:rPr>
              <a:t>để</a:t>
            </a:r>
            <a:r>
              <a:rPr lang="en-US" sz="2800" i="1" dirty="0" smtClean="0">
                <a:solidFill>
                  <a:srgbClr val="FFFFFF"/>
                </a:solidFill>
                <a:latin typeface="acme secret agent" charset="0"/>
              </a:rPr>
              <a:t> </a:t>
            </a:r>
            <a:r>
              <a:rPr lang="en-US" sz="3600" i="1" dirty="0" err="1" smtClean="0">
                <a:solidFill>
                  <a:srgbClr val="FFC000"/>
                </a:solidFill>
                <a:latin typeface="acme secret agent" charset="0"/>
              </a:rPr>
              <a:t>củng</a:t>
            </a:r>
            <a:r>
              <a:rPr lang="en-US" sz="3600" i="1" dirty="0" smtClean="0">
                <a:solidFill>
                  <a:srgbClr val="FFC000"/>
                </a:solidFill>
                <a:latin typeface="acme secret agent" charset="0"/>
              </a:rPr>
              <a:t> </a:t>
            </a:r>
            <a:r>
              <a:rPr lang="en-US" sz="3600" i="1" dirty="0" err="1" smtClean="0">
                <a:solidFill>
                  <a:srgbClr val="FFC000"/>
                </a:solidFill>
                <a:latin typeface="acme secret agent" charset="0"/>
              </a:rPr>
              <a:t>cố</a:t>
            </a:r>
            <a:r>
              <a:rPr lang="en-US" sz="3600" i="1" dirty="0" smtClean="0">
                <a:solidFill>
                  <a:srgbClr val="FFC000"/>
                </a:solidFill>
                <a:latin typeface="acme secret agent" charset="0"/>
              </a:rPr>
              <a:t> </a:t>
            </a:r>
            <a:r>
              <a:rPr lang="en-US" sz="2800" i="1" dirty="0" err="1" smtClean="0">
                <a:solidFill>
                  <a:srgbClr val="FFFFFF"/>
                </a:solidFill>
                <a:latin typeface="acme secret agent" charset="0"/>
              </a:rPr>
              <a:t>tinh</a:t>
            </a:r>
            <a:r>
              <a:rPr lang="en-US" sz="2800" i="1" dirty="0" smtClean="0">
                <a:solidFill>
                  <a:srgbClr val="FFFFFF"/>
                </a:solidFill>
                <a:latin typeface="acme secret agent" charset="0"/>
              </a:rPr>
              <a:t> </a:t>
            </a:r>
            <a:r>
              <a:rPr lang="en-US" sz="2800" i="1" dirty="0" err="1" smtClean="0">
                <a:solidFill>
                  <a:srgbClr val="FFFFFF"/>
                </a:solidFill>
                <a:latin typeface="acme secret agent" charset="0"/>
              </a:rPr>
              <a:t>thần</a:t>
            </a:r>
            <a:r>
              <a:rPr lang="en-US" sz="2800" i="1" dirty="0" smtClean="0">
                <a:solidFill>
                  <a:srgbClr val="FFFFFF"/>
                </a:solidFill>
                <a:latin typeface="acme secret agent" charset="0"/>
              </a:rPr>
              <a:t> </a:t>
            </a:r>
            <a:r>
              <a:rPr lang="en-US" sz="2800" i="1" dirty="0" err="1" smtClean="0">
                <a:solidFill>
                  <a:srgbClr val="FFFFFF"/>
                </a:solidFill>
                <a:latin typeface="acme secret agent" charset="0"/>
              </a:rPr>
              <a:t>lẫn</a:t>
            </a:r>
            <a:r>
              <a:rPr lang="en-US" sz="2800" i="1" dirty="0" smtClean="0">
                <a:solidFill>
                  <a:srgbClr val="FFFFFF"/>
                </a:solidFill>
                <a:latin typeface="acme secret agent" charset="0"/>
              </a:rPr>
              <a:t> </a:t>
            </a:r>
            <a:r>
              <a:rPr lang="en-US" sz="2800" i="1" dirty="0" err="1" smtClean="0">
                <a:solidFill>
                  <a:srgbClr val="FFFFFF"/>
                </a:solidFill>
                <a:latin typeface="acme secret agent" charset="0"/>
              </a:rPr>
              <a:t>nhau</a:t>
            </a:r>
            <a:r>
              <a:rPr lang="en-US" sz="2800" i="1" dirty="0" smtClean="0">
                <a:solidFill>
                  <a:srgbClr val="FFFFFF"/>
                </a:solidFill>
                <a:latin typeface="acme secret agent" charset="0"/>
              </a:rPr>
              <a:t>?</a:t>
            </a:r>
            <a:endParaRPr lang="en-US" sz="2800" i="1" dirty="0">
              <a:solidFill>
                <a:srgbClr val="FFFFFF"/>
              </a:solidFill>
            </a:endParaRPr>
          </a:p>
        </p:txBody>
      </p:sp>
      <p:pic>
        <p:nvPicPr>
          <p:cNvPr id="43014" name="Picture 6" descr="Friends1.jpg"/>
          <p:cNvPicPr>
            <a:picLocks noChangeAspect="1"/>
          </p:cNvPicPr>
          <p:nvPr/>
        </p:nvPicPr>
        <p:blipFill>
          <a:blip r:embed="rId2" cstate="print"/>
          <a:srcRect/>
          <a:stretch>
            <a:fillRect/>
          </a:stretch>
        </p:blipFill>
        <p:spPr bwMode="auto">
          <a:xfrm>
            <a:off x="0" y="1676400"/>
            <a:ext cx="6146800" cy="408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idx="4294967295"/>
          </p:nvPr>
        </p:nvSpPr>
        <p:spPr>
          <a:xfrm>
            <a:off x="457200" y="2819400"/>
            <a:ext cx="7772400" cy="1143000"/>
          </a:xfrm>
        </p:spPr>
        <p:txBody>
          <a:bodyPr/>
          <a:lstStyle/>
          <a:p>
            <a:r>
              <a:rPr lang="en-US" smtClean="0">
                <a:latin typeface="Times New Roman" pitchFamily="18" charset="0"/>
                <a:cs typeface="Arial" pitchFamily="34" charset="0"/>
              </a:rPr>
              <a:t>1 Thessalonians</a:t>
            </a:r>
          </a:p>
        </p:txBody>
      </p:sp>
      <p:pic>
        <p:nvPicPr>
          <p:cNvPr id="24579" name="Picture 5" descr="Left Behind.jpg"/>
          <p:cNvPicPr>
            <a:picLocks noChangeAspect="1"/>
          </p:cNvPicPr>
          <p:nvPr/>
        </p:nvPicPr>
        <p:blipFill>
          <a:blip r:embed="rId2" cstate="print"/>
          <a:srcRect/>
          <a:stretch>
            <a:fillRect/>
          </a:stretch>
        </p:blipFill>
        <p:spPr bwMode="auto">
          <a:xfrm>
            <a:off x="6350" y="-2057400"/>
            <a:ext cx="9137650" cy="8915400"/>
          </a:xfrm>
          <a:prstGeom prst="rect">
            <a:avLst/>
          </a:prstGeom>
          <a:noFill/>
          <a:ln w="9525">
            <a:noFill/>
            <a:miter lim="800000"/>
            <a:headEnd/>
            <a:tailEnd/>
          </a:ln>
        </p:spPr>
      </p:pic>
      <p:sp>
        <p:nvSpPr>
          <p:cNvPr id="24580" name="WordArt 4"/>
          <p:cNvSpPr>
            <a:spLocks noChangeArrowheads="1" noChangeShapeType="1" noTextEdit="1"/>
          </p:cNvSpPr>
          <p:nvPr/>
        </p:nvSpPr>
        <p:spPr bwMode="auto">
          <a:xfrm>
            <a:off x="533400" y="114300"/>
            <a:ext cx="8001000" cy="8001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effectLst>
                  <a:outerShdw dist="35921" dir="2700000" algn="ctr" rotWithShape="0">
                    <a:srgbClr val="C0C0C0">
                      <a:alpha val="74997"/>
                    </a:srgbClr>
                  </a:outerShdw>
                </a:effectLst>
                <a:latin typeface="Impact"/>
              </a:rPr>
              <a:t>I </a:t>
            </a:r>
            <a:r>
              <a:rPr lang="en-US" sz="3600" kern="10" dirty="0" err="1" smtClean="0">
                <a:ln w="9525">
                  <a:noFill/>
                  <a:round/>
                  <a:headEnd/>
                  <a:tailEnd/>
                </a:ln>
                <a:effectLst>
                  <a:outerShdw dist="35921" dir="2700000" algn="ctr" rotWithShape="0">
                    <a:srgbClr val="C0C0C0">
                      <a:alpha val="74997"/>
                    </a:srgbClr>
                  </a:outerShdw>
                </a:effectLst>
                <a:latin typeface="Impact"/>
              </a:rPr>
              <a:t>Têsalônica</a:t>
            </a:r>
            <a:endParaRPr lang="en-US" sz="3600" kern="10" dirty="0">
              <a:ln w="9525">
                <a:noFill/>
                <a:round/>
                <a:headEnd/>
                <a:tailEnd/>
              </a:ln>
              <a:effectLst>
                <a:outerShdw dist="35921" dir="2700000" algn="ctr" rotWithShape="0">
                  <a:srgbClr val="C0C0C0">
                    <a:alpha val="74997"/>
                  </a:srgbClr>
                </a:outerShdw>
              </a:effectLst>
              <a:latin typeface="Impact"/>
            </a:endParaRPr>
          </a:p>
        </p:txBody>
      </p:sp>
      <p:sp>
        <p:nvSpPr>
          <p:cNvPr id="24581" name="Text Box 5"/>
          <p:cNvSpPr txBox="1">
            <a:spLocks noChangeArrowheads="1"/>
          </p:cNvSpPr>
          <p:nvPr/>
        </p:nvSpPr>
        <p:spPr bwMode="auto">
          <a:xfrm>
            <a:off x="0" y="6491288"/>
            <a:ext cx="9144000" cy="366712"/>
          </a:xfrm>
          <a:prstGeom prst="rect">
            <a:avLst/>
          </a:prstGeom>
          <a:solidFill>
            <a:schemeClr val="tx1"/>
          </a:solidFill>
          <a:ln w="9525">
            <a:noFill/>
            <a:miter lim="800000"/>
            <a:headEnd/>
            <a:tailEnd/>
          </a:ln>
        </p:spPr>
        <p:txBody>
          <a:bodyPr anchor="ctr"/>
          <a:lstStyle/>
          <a:p>
            <a:pPr algn="ctr" eaLnBrk="1" hangingPunct="1"/>
            <a:r>
              <a:rPr lang="en-US" sz="1600" i="1">
                <a:solidFill>
                  <a:srgbClr val="FFFFFF"/>
                </a:solidFill>
                <a:latin typeface="Arial" pitchFamily="34" charset="0"/>
                <a:cs typeface="Arial" pitchFamily="34" charset="0"/>
              </a:rPr>
              <a:t>Adapted from a Class Presentation for Dr. Rick Griffith, Singapore Bible College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Nathanael Background.jpg"/>
          <p:cNvPicPr>
            <a:picLocks noChangeAspect="1"/>
          </p:cNvPicPr>
          <p:nvPr/>
        </p:nvPicPr>
        <p:blipFill>
          <a:blip r:embed="rId3" cstate="print"/>
          <a:srcRect/>
          <a:stretch>
            <a:fillRect/>
          </a:stretch>
        </p:blipFill>
        <p:spPr bwMode="auto">
          <a:xfrm>
            <a:off x="-76200" y="0"/>
            <a:ext cx="9463088" cy="6858000"/>
          </a:xfrm>
          <a:prstGeom prst="rect">
            <a:avLst/>
          </a:prstGeom>
          <a:noFill/>
          <a:ln w="9525">
            <a:noFill/>
            <a:miter lim="800000"/>
            <a:headEnd/>
            <a:tailEnd/>
          </a:ln>
        </p:spPr>
      </p:pic>
      <p:sp>
        <p:nvSpPr>
          <p:cNvPr id="41989" name="Text Box 1029"/>
          <p:cNvSpPr txBox="1">
            <a:spLocks noChangeArrowheads="1"/>
          </p:cNvSpPr>
          <p:nvPr/>
        </p:nvSpPr>
        <p:spPr bwMode="auto">
          <a:xfrm>
            <a:off x="381000" y="1308100"/>
            <a:ext cx="8915400" cy="5632311"/>
          </a:xfrm>
          <a:prstGeom prst="rect">
            <a:avLst/>
          </a:prstGeom>
          <a:noFill/>
          <a:ln w="9525">
            <a:noFill/>
            <a:miter lim="800000"/>
            <a:headEnd/>
            <a:tailEnd/>
          </a:ln>
        </p:spPr>
        <p:txBody>
          <a:bodyPr>
            <a:spAutoFit/>
          </a:bodyPr>
          <a:lstStyle/>
          <a:p>
            <a:pPr>
              <a:spcBef>
                <a:spcPct val="50000"/>
              </a:spcBef>
              <a:defRPr/>
            </a:pPr>
            <a:r>
              <a:rPr lang="vi-VN" sz="4000" dirty="0" smtClean="0">
                <a:solidFill>
                  <a:schemeClr val="bg1"/>
                </a:solidFill>
              </a:rPr>
              <a:t>Hỡi anh em, về phần chúng tôi, đã xa cách anh em ít lâu nay, thân tuy cách nhưng lòng không cách, chúng tôi đã nôn nả biết bao, tìm phương để thỏa lòng </a:t>
            </a:r>
            <a:r>
              <a:rPr lang="vi-VN" sz="4000" dirty="0" smtClean="0">
                <a:solidFill>
                  <a:srgbClr val="FFFF00"/>
                </a:solidFill>
              </a:rPr>
              <a:t>ao ước lại thấy mặt anh em</a:t>
            </a:r>
            <a:r>
              <a:rPr lang="vi-VN" sz="4000" dirty="0" smtClean="0">
                <a:solidFill>
                  <a:schemeClr val="bg1"/>
                </a:solidFill>
              </a:rPr>
              <a:t>. </a:t>
            </a:r>
            <a:r>
              <a:rPr lang="vi-VN" sz="4000" baseline="30000" dirty="0" smtClean="0">
                <a:solidFill>
                  <a:schemeClr val="bg1"/>
                </a:solidFill>
              </a:rPr>
              <a:t>18 </a:t>
            </a:r>
            <a:r>
              <a:rPr lang="vi-VN" sz="4000" dirty="0" smtClean="0">
                <a:solidFill>
                  <a:schemeClr val="bg1"/>
                </a:solidFill>
              </a:rPr>
              <a:t>Vì vậy, </a:t>
            </a:r>
            <a:r>
              <a:rPr lang="vi-VN" sz="4000" dirty="0" smtClean="0">
                <a:solidFill>
                  <a:srgbClr val="FFFF00"/>
                </a:solidFill>
              </a:rPr>
              <a:t>đã hai lần</a:t>
            </a:r>
            <a:r>
              <a:rPr lang="vi-VN" sz="4000" dirty="0" smtClean="0">
                <a:solidFill>
                  <a:schemeClr val="bg1"/>
                </a:solidFill>
              </a:rPr>
              <a:t>, chúng tôi, </a:t>
            </a:r>
            <a:r>
              <a:rPr lang="vi-VN" sz="4000" dirty="0" smtClean="0">
                <a:solidFill>
                  <a:srgbClr val="FFFF00"/>
                </a:solidFill>
              </a:rPr>
              <a:t>nhứt là tôi</a:t>
            </a:r>
            <a:r>
              <a:rPr lang="vi-VN" sz="4000" dirty="0" smtClean="0">
                <a:solidFill>
                  <a:schemeClr val="bg1"/>
                </a:solidFill>
              </a:rPr>
              <a:t>, Phao-lô, </a:t>
            </a:r>
            <a:r>
              <a:rPr lang="vi-VN" sz="4000" dirty="0" smtClean="0">
                <a:solidFill>
                  <a:srgbClr val="FFFF00"/>
                </a:solidFill>
              </a:rPr>
              <a:t>muốn đi đến cùng anh em</a:t>
            </a:r>
            <a:r>
              <a:rPr lang="vi-VN" sz="4000" dirty="0" smtClean="0">
                <a:solidFill>
                  <a:schemeClr val="bg1"/>
                </a:solidFill>
              </a:rPr>
              <a:t>; nhưng quỉ Sa-tan đã ngăn trở chúng tôi</a:t>
            </a:r>
            <a:r>
              <a:rPr lang="en-US" altLang="en-US" sz="4000" b="1" dirty="0" smtClean="0">
                <a:solidFill>
                  <a:srgbClr val="EEECE1"/>
                </a:solidFill>
                <a:effectLst>
                  <a:outerShdw blurRad="38100" dist="38100" dir="2700000" algn="tl">
                    <a:srgbClr val="C0C0C0"/>
                  </a:outerShdw>
                </a:effectLst>
                <a:latin typeface="Arial" pitchFamily="34" charset="0"/>
                <a:cs typeface="Arial" pitchFamily="34" charset="0"/>
              </a:rPr>
              <a:t>”</a:t>
            </a:r>
            <a:r>
              <a:rPr lang="en-US" sz="4000" b="1" dirty="0" smtClean="0">
                <a:solidFill>
                  <a:srgbClr val="EEECE1"/>
                </a:solidFill>
                <a:effectLst>
                  <a:outerShdw blurRad="38100" dist="38100" dir="2700000" algn="tl">
                    <a:srgbClr val="C0C0C0"/>
                  </a:outerShdw>
                </a:effectLst>
                <a:latin typeface="Arial" pitchFamily="34" charset="0"/>
                <a:cs typeface="Arial" pitchFamily="34" charset="0"/>
              </a:rPr>
              <a:t> </a:t>
            </a:r>
            <a:r>
              <a:rPr lang="en-US" sz="4000" b="1" dirty="0">
                <a:solidFill>
                  <a:srgbClr val="EEECE1"/>
                </a:solidFill>
                <a:effectLst>
                  <a:outerShdw blurRad="38100" dist="38100" dir="2700000" algn="tl">
                    <a:srgbClr val="C0C0C0"/>
                  </a:outerShdw>
                </a:effectLst>
                <a:latin typeface="Arial" pitchFamily="34" charset="0"/>
                <a:cs typeface="Arial" pitchFamily="34" charset="0"/>
              </a:rPr>
              <a:t>(1 </a:t>
            </a:r>
            <a:r>
              <a:rPr lang="en-US" sz="4000" b="1" dirty="0" err="1" smtClean="0">
                <a:solidFill>
                  <a:srgbClr val="EEECE1"/>
                </a:solidFill>
                <a:effectLst>
                  <a:outerShdw blurRad="38100" dist="38100" dir="2700000" algn="tl">
                    <a:srgbClr val="C0C0C0"/>
                  </a:outerShdw>
                </a:effectLst>
                <a:latin typeface="Arial" pitchFamily="34" charset="0"/>
                <a:cs typeface="Arial" pitchFamily="34" charset="0"/>
              </a:rPr>
              <a:t>Tê</a:t>
            </a:r>
            <a:r>
              <a:rPr lang="en-US" sz="4000" b="1" dirty="0" smtClean="0">
                <a:solidFill>
                  <a:srgbClr val="EEECE1"/>
                </a:solidFill>
                <a:effectLst>
                  <a:outerShdw blurRad="38100" dist="38100" dir="2700000" algn="tl">
                    <a:srgbClr val="C0C0C0"/>
                  </a:outerShdw>
                </a:effectLst>
                <a:latin typeface="Arial" pitchFamily="34" charset="0"/>
                <a:cs typeface="Arial" pitchFamily="34" charset="0"/>
              </a:rPr>
              <a:t> 2:17-18)</a:t>
            </a:r>
            <a:endParaRPr lang="en-US" sz="4000" b="1" dirty="0">
              <a:solidFill>
                <a:srgbClr val="EEECE1"/>
              </a:solidFill>
              <a:effectLst>
                <a:outerShdw blurRad="38100" dist="38100" dir="2700000" algn="tl">
                  <a:srgbClr val="C0C0C0"/>
                </a:outerShdw>
              </a:effectLst>
              <a:latin typeface="Arial" pitchFamily="34" charset="0"/>
              <a:cs typeface="Arial" pitchFamily="34" charset="0"/>
            </a:endParaRPr>
          </a:p>
        </p:txBody>
      </p:sp>
      <p:sp>
        <p:nvSpPr>
          <p:cNvPr id="44036" name="Rectangle 1040"/>
          <p:cNvSpPr>
            <a:spLocks noGrp="1" noChangeArrowheads="1"/>
          </p:cNvSpPr>
          <p:nvPr>
            <p:ph type="title" idx="4294967295"/>
          </p:nvPr>
        </p:nvSpPr>
        <p:spPr>
          <a:xfrm>
            <a:off x="685800" y="228600"/>
            <a:ext cx="7772400" cy="762000"/>
          </a:xfrm>
          <a:solidFill>
            <a:srgbClr val="800000"/>
          </a:solidFill>
        </p:spPr>
        <p:txBody>
          <a:bodyPr anchor="t">
            <a:spAutoFit/>
          </a:bodyPr>
          <a:lstStyle/>
          <a:p>
            <a:pPr>
              <a:spcBef>
                <a:spcPct val="50000"/>
              </a:spcBef>
            </a:pPr>
            <a:r>
              <a:rPr lang="en-US" b="1" dirty="0" err="1" smtClean="0">
                <a:solidFill>
                  <a:srgbClr val="EEECE1"/>
                </a:solidFill>
                <a:latin typeface="Arial" pitchFamily="34" charset="0"/>
                <a:cs typeface="Arial" pitchFamily="34" charset="0"/>
              </a:rPr>
              <a:t>Phao-lô</a:t>
            </a:r>
            <a:r>
              <a:rPr lang="en-US" b="1" dirty="0" smtClean="0">
                <a:solidFill>
                  <a:srgbClr val="EEECE1"/>
                </a:solidFill>
                <a:latin typeface="Arial" pitchFamily="34" charset="0"/>
                <a:cs typeface="Arial" pitchFamily="34" charset="0"/>
              </a:rPr>
              <a:t> </a:t>
            </a:r>
            <a:r>
              <a:rPr lang="en-US" b="1" dirty="0" err="1" smtClean="0">
                <a:solidFill>
                  <a:srgbClr val="EEECE1"/>
                </a:solidFill>
                <a:latin typeface="Arial" pitchFamily="34" charset="0"/>
                <a:cs typeface="Arial" pitchFamily="34" charset="0"/>
              </a:rPr>
              <a:t>cố</a:t>
            </a:r>
            <a:r>
              <a:rPr lang="en-US" b="1" dirty="0" smtClean="0">
                <a:solidFill>
                  <a:srgbClr val="EEECE1"/>
                </a:solidFill>
                <a:latin typeface="Arial" pitchFamily="34" charset="0"/>
                <a:cs typeface="Arial" pitchFamily="34" charset="0"/>
              </a:rPr>
              <a:t> </a:t>
            </a:r>
            <a:r>
              <a:rPr lang="en-US" b="1" dirty="0" err="1" smtClean="0">
                <a:solidFill>
                  <a:srgbClr val="EEECE1"/>
                </a:solidFill>
                <a:latin typeface="Arial" pitchFamily="34" charset="0"/>
                <a:cs typeface="Arial" pitchFamily="34" charset="0"/>
              </a:rPr>
              <a:t>đến</a:t>
            </a:r>
            <a:r>
              <a:rPr lang="en-US" b="1" dirty="0" smtClean="0">
                <a:solidFill>
                  <a:srgbClr val="EEECE1"/>
                </a:solidFill>
                <a:latin typeface="Arial" pitchFamily="34" charset="0"/>
                <a:cs typeface="Arial" pitchFamily="34" charset="0"/>
              </a:rPr>
              <a:t> </a:t>
            </a:r>
            <a:r>
              <a:rPr lang="en-US" b="1" dirty="0" err="1" smtClean="0">
                <a:solidFill>
                  <a:srgbClr val="EEECE1"/>
                </a:solidFill>
                <a:latin typeface="Arial" pitchFamily="34" charset="0"/>
                <a:cs typeface="Arial" pitchFamily="34" charset="0"/>
              </a:rPr>
              <a:t>tận</a:t>
            </a:r>
            <a:r>
              <a:rPr lang="en-US" b="1" dirty="0" smtClean="0">
                <a:solidFill>
                  <a:srgbClr val="EEECE1"/>
                </a:solidFill>
                <a:latin typeface="Arial" pitchFamily="34" charset="0"/>
                <a:cs typeface="Arial" pitchFamily="34" charset="0"/>
              </a:rPr>
              <a:t> </a:t>
            </a:r>
            <a:r>
              <a:rPr lang="en-US" b="1" dirty="0" err="1" smtClean="0">
                <a:solidFill>
                  <a:srgbClr val="EEECE1"/>
                </a:solidFill>
                <a:latin typeface="Arial" pitchFamily="34" charset="0"/>
                <a:cs typeface="Arial" pitchFamily="34" charset="0"/>
              </a:rPr>
              <a:t>nơi</a:t>
            </a:r>
            <a:endParaRPr lang="en-US" b="1" dirty="0" smtClean="0">
              <a:solidFill>
                <a:srgbClr val="EEECE1"/>
              </a:solidFill>
              <a:latin typeface="Arial" pitchFamily="34" charset="0"/>
              <a:cs typeface="Arial"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200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1000" fill="hold"/>
                                        <p:tgtEl>
                                          <p:spTgt spid="41989"/>
                                        </p:tgtEl>
                                        <p:attrNameLst>
                                          <p:attrName>ppt_x</p:attrName>
                                        </p:attrNameLst>
                                      </p:cBhvr>
                                      <p:tavLst>
                                        <p:tav tm="0">
                                          <p:val>
                                            <p:strVal val="#ppt_x"/>
                                          </p:val>
                                        </p:tav>
                                        <p:tav tm="100000">
                                          <p:val>
                                            <p:strVal val="#ppt_x"/>
                                          </p:val>
                                        </p:tav>
                                      </p:tavLst>
                                    </p:anim>
                                    <p:anim calcmode="lin" valueType="num">
                                      <p:cBhvr additive="base">
                                        <p:cTn id="8" dur="1000" fill="hold"/>
                                        <p:tgtEl>
                                          <p:spTgt spid="419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Nathanael Background.jpg"/>
          <p:cNvPicPr>
            <a:picLocks noChangeAspect="1"/>
          </p:cNvPicPr>
          <p:nvPr/>
        </p:nvPicPr>
        <p:blipFill>
          <a:blip r:embed="rId3" cstate="print"/>
          <a:srcRect r="3221"/>
          <a:stretch>
            <a:fillRect/>
          </a:stretch>
        </p:blipFill>
        <p:spPr bwMode="auto">
          <a:xfrm>
            <a:off x="0" y="0"/>
            <a:ext cx="9158288" cy="6858000"/>
          </a:xfrm>
          <a:prstGeom prst="rect">
            <a:avLst/>
          </a:prstGeom>
          <a:noFill/>
          <a:ln w="9525">
            <a:noFill/>
            <a:miter lim="800000"/>
            <a:headEnd/>
            <a:tailEnd/>
          </a:ln>
        </p:spPr>
      </p:pic>
      <p:sp>
        <p:nvSpPr>
          <p:cNvPr id="41989" name="Text Box 1029"/>
          <p:cNvSpPr txBox="1">
            <a:spLocks noChangeArrowheads="1"/>
          </p:cNvSpPr>
          <p:nvPr/>
        </p:nvSpPr>
        <p:spPr bwMode="auto">
          <a:xfrm>
            <a:off x="0" y="1676400"/>
            <a:ext cx="9144000" cy="5016758"/>
          </a:xfrm>
          <a:prstGeom prst="rect">
            <a:avLst/>
          </a:prstGeom>
          <a:noFill/>
          <a:ln w="9525">
            <a:noFill/>
            <a:miter lim="800000"/>
            <a:headEnd/>
            <a:tailEnd/>
          </a:ln>
        </p:spPr>
        <p:txBody>
          <a:bodyPr>
            <a:spAutoFit/>
          </a:bodyPr>
          <a:lstStyle/>
          <a:p>
            <a:pPr algn="ctr">
              <a:spcBef>
                <a:spcPct val="50000"/>
              </a:spcBef>
              <a:defRPr/>
            </a:pPr>
            <a:r>
              <a:rPr lang="en-US" altLang="en-US" sz="4000" b="1" dirty="0" smtClean="0">
                <a:solidFill>
                  <a:srgbClr val="EEECE1"/>
                </a:solidFill>
                <a:effectLst>
                  <a:outerShdw blurRad="38100" dist="38100" dir="2700000" algn="tl">
                    <a:srgbClr val="C0C0C0"/>
                  </a:outerShdw>
                </a:effectLst>
                <a:latin typeface="Arial" pitchFamily="34" charset="0"/>
                <a:cs typeface="Arial" pitchFamily="34" charset="0"/>
              </a:rPr>
              <a:t>“</a:t>
            </a:r>
            <a:r>
              <a:rPr lang="vi-VN" sz="4000" dirty="0" smtClean="0">
                <a:solidFill>
                  <a:schemeClr val="bg1"/>
                </a:solidFill>
              </a:rPr>
              <a:t>Vì sự </a:t>
            </a:r>
            <a:r>
              <a:rPr lang="vi-VN" sz="4000" dirty="0" smtClean="0">
                <a:solidFill>
                  <a:srgbClr val="FFFF00"/>
                </a:solidFill>
              </a:rPr>
              <a:t>trông cậy</a:t>
            </a:r>
            <a:r>
              <a:rPr lang="vi-VN" sz="4000" dirty="0" smtClean="0">
                <a:solidFill>
                  <a:schemeClr val="bg1"/>
                </a:solidFill>
              </a:rPr>
              <a:t>, </a:t>
            </a:r>
            <a:r>
              <a:rPr lang="vi-VN" sz="4000" dirty="0" smtClean="0">
                <a:solidFill>
                  <a:srgbClr val="FFFF00"/>
                </a:solidFill>
              </a:rPr>
              <a:t>vui mừng </a:t>
            </a:r>
            <a:r>
              <a:rPr lang="vi-VN" sz="4000" dirty="0" smtClean="0">
                <a:solidFill>
                  <a:schemeClr val="bg1"/>
                </a:solidFill>
              </a:rPr>
              <a:t>và </a:t>
            </a:r>
            <a:r>
              <a:rPr lang="vi-VN" sz="4000" dirty="0" smtClean="0">
                <a:solidFill>
                  <a:srgbClr val="FFFF00"/>
                </a:solidFill>
              </a:rPr>
              <a:t>mão triều thiên </a:t>
            </a:r>
            <a:r>
              <a:rPr lang="vi-VN" sz="4000" dirty="0" smtClean="0">
                <a:solidFill>
                  <a:schemeClr val="bg1"/>
                </a:solidFill>
              </a:rPr>
              <a:t>vinh hiển của chúng tôi là gì, há chẳng phải là </a:t>
            </a:r>
            <a:r>
              <a:rPr lang="vi-VN" sz="4000" dirty="0" smtClean="0">
                <a:solidFill>
                  <a:srgbClr val="FFFF00"/>
                </a:solidFill>
              </a:rPr>
              <a:t>anh em </a:t>
            </a:r>
            <a:r>
              <a:rPr lang="vi-VN" sz="4000" dirty="0" smtClean="0">
                <a:solidFill>
                  <a:schemeClr val="bg1"/>
                </a:solidFill>
              </a:rPr>
              <a:t>cũng được đứng trước mặt Đức Chúa Jêsus chúng ta trong khi Ngài đến sao? </a:t>
            </a:r>
            <a:r>
              <a:rPr lang="vi-VN" sz="4000" baseline="30000" dirty="0" smtClean="0">
                <a:solidFill>
                  <a:schemeClr val="bg1"/>
                </a:solidFill>
              </a:rPr>
              <a:t>20 </a:t>
            </a:r>
            <a:r>
              <a:rPr lang="vi-VN" sz="4000" dirty="0" smtClean="0">
                <a:solidFill>
                  <a:schemeClr val="bg1"/>
                </a:solidFill>
              </a:rPr>
              <a:t>Phải, </a:t>
            </a:r>
            <a:r>
              <a:rPr lang="vi-VN" sz="4000" dirty="0" smtClean="0">
                <a:solidFill>
                  <a:srgbClr val="FFFF00"/>
                </a:solidFill>
              </a:rPr>
              <a:t>anh em </a:t>
            </a:r>
            <a:r>
              <a:rPr lang="vi-VN" sz="4000" dirty="0" smtClean="0">
                <a:solidFill>
                  <a:schemeClr val="bg1"/>
                </a:solidFill>
              </a:rPr>
              <a:t>thật là sự vinh hiển và vui mừng của chúng tôi vậy</a:t>
            </a:r>
            <a:r>
              <a:rPr lang="vi-VN" sz="4000" dirty="0" smtClean="0"/>
              <a:t>.</a:t>
            </a:r>
            <a:r>
              <a:rPr lang="en-US" altLang="en-US" sz="4000" b="1" dirty="0" smtClean="0">
                <a:solidFill>
                  <a:srgbClr val="EEECE1"/>
                </a:solidFill>
                <a:effectLst>
                  <a:outerShdw blurRad="38100" dist="38100" dir="2700000" algn="tl">
                    <a:srgbClr val="C0C0C0"/>
                  </a:outerShdw>
                </a:effectLst>
                <a:latin typeface="Arial" pitchFamily="34" charset="0"/>
                <a:cs typeface="Arial" pitchFamily="34" charset="0"/>
              </a:rPr>
              <a:t>”</a:t>
            </a:r>
            <a:r>
              <a:rPr lang="en-US" sz="4000" b="1" dirty="0" smtClean="0">
                <a:solidFill>
                  <a:srgbClr val="EEECE1"/>
                </a:solidFill>
                <a:effectLst>
                  <a:outerShdw blurRad="38100" dist="38100" dir="2700000" algn="tl">
                    <a:srgbClr val="C0C0C0"/>
                  </a:outerShdw>
                </a:effectLst>
                <a:latin typeface="Arial" pitchFamily="34" charset="0"/>
                <a:cs typeface="Arial" pitchFamily="34" charset="0"/>
              </a:rPr>
              <a:t> </a:t>
            </a:r>
            <a:r>
              <a:rPr lang="en-US" sz="4000" b="1" dirty="0">
                <a:solidFill>
                  <a:srgbClr val="EEECE1"/>
                </a:solidFill>
                <a:effectLst>
                  <a:outerShdw blurRad="38100" dist="38100" dir="2700000" algn="tl">
                    <a:srgbClr val="C0C0C0"/>
                  </a:outerShdw>
                </a:effectLst>
                <a:latin typeface="Arial" pitchFamily="34" charset="0"/>
                <a:cs typeface="Arial" pitchFamily="34" charset="0"/>
              </a:rPr>
              <a:t/>
            </a:r>
            <a:br>
              <a:rPr lang="en-US" sz="4000" b="1" dirty="0">
                <a:solidFill>
                  <a:srgbClr val="EEECE1"/>
                </a:solidFill>
                <a:effectLst>
                  <a:outerShdw blurRad="38100" dist="38100" dir="2700000" algn="tl">
                    <a:srgbClr val="C0C0C0"/>
                  </a:outerShdw>
                </a:effectLst>
                <a:latin typeface="Arial" pitchFamily="34" charset="0"/>
                <a:cs typeface="Arial" pitchFamily="34" charset="0"/>
              </a:rPr>
            </a:br>
            <a:r>
              <a:rPr lang="en-US" sz="4000" b="1" dirty="0">
                <a:solidFill>
                  <a:srgbClr val="EEECE1"/>
                </a:solidFill>
                <a:effectLst>
                  <a:outerShdw blurRad="38100" dist="38100" dir="2700000" algn="tl">
                    <a:srgbClr val="C0C0C0"/>
                  </a:outerShdw>
                </a:effectLst>
                <a:latin typeface="Arial" pitchFamily="34" charset="0"/>
                <a:cs typeface="Arial" pitchFamily="34" charset="0"/>
              </a:rPr>
              <a:t>(1 </a:t>
            </a:r>
            <a:r>
              <a:rPr lang="en-US" sz="4000" b="1" dirty="0" err="1" smtClean="0">
                <a:solidFill>
                  <a:srgbClr val="EEECE1"/>
                </a:solidFill>
                <a:effectLst>
                  <a:outerShdw blurRad="38100" dist="38100" dir="2700000" algn="tl">
                    <a:srgbClr val="C0C0C0"/>
                  </a:outerShdw>
                </a:effectLst>
                <a:latin typeface="Arial" pitchFamily="34" charset="0"/>
                <a:cs typeface="Arial" pitchFamily="34" charset="0"/>
              </a:rPr>
              <a:t>Tê</a:t>
            </a:r>
            <a:r>
              <a:rPr lang="en-US" sz="4000" b="1" dirty="0" smtClean="0">
                <a:solidFill>
                  <a:srgbClr val="EEECE1"/>
                </a:solidFill>
                <a:effectLst>
                  <a:outerShdw blurRad="38100" dist="38100" dir="2700000" algn="tl">
                    <a:srgbClr val="C0C0C0"/>
                  </a:outerShdw>
                </a:effectLst>
                <a:latin typeface="Arial" pitchFamily="34" charset="0"/>
                <a:cs typeface="Arial" pitchFamily="34" charset="0"/>
              </a:rPr>
              <a:t> 2:19-20)</a:t>
            </a:r>
            <a:endParaRPr lang="en-US" sz="4000" b="1" dirty="0">
              <a:solidFill>
                <a:srgbClr val="EEECE1"/>
              </a:solidFill>
              <a:effectLst>
                <a:outerShdw blurRad="38100" dist="38100" dir="2700000" algn="tl">
                  <a:srgbClr val="C0C0C0"/>
                </a:outerShdw>
              </a:effectLst>
              <a:latin typeface="Arial" pitchFamily="34" charset="0"/>
              <a:cs typeface="Arial" pitchFamily="34" charset="0"/>
            </a:endParaRPr>
          </a:p>
        </p:txBody>
      </p:sp>
      <p:sp>
        <p:nvSpPr>
          <p:cNvPr id="45060" name="Rectangle 1040"/>
          <p:cNvSpPr>
            <a:spLocks noGrp="1" noChangeArrowheads="1"/>
          </p:cNvSpPr>
          <p:nvPr>
            <p:ph type="title" idx="4294967295"/>
          </p:nvPr>
        </p:nvSpPr>
        <p:spPr>
          <a:xfrm>
            <a:off x="0" y="228600"/>
            <a:ext cx="9144000" cy="1323439"/>
          </a:xfrm>
          <a:solidFill>
            <a:srgbClr val="800000"/>
          </a:solidFill>
        </p:spPr>
        <p:txBody>
          <a:bodyPr anchor="t">
            <a:spAutoFit/>
          </a:bodyPr>
          <a:lstStyle/>
          <a:p>
            <a:pPr>
              <a:spcBef>
                <a:spcPct val="50000"/>
              </a:spcBef>
            </a:pPr>
            <a:r>
              <a:rPr lang="en-US" sz="4000" b="1" dirty="0" err="1" smtClean="0">
                <a:solidFill>
                  <a:srgbClr val="EEECE1"/>
                </a:solidFill>
                <a:latin typeface="Arial" pitchFamily="34" charset="0"/>
                <a:cs typeface="Arial" pitchFamily="34" charset="0"/>
              </a:rPr>
              <a:t>Phước</a:t>
            </a:r>
            <a:r>
              <a:rPr lang="en-US" sz="4000" b="1" dirty="0" smtClean="0">
                <a:solidFill>
                  <a:srgbClr val="EEECE1"/>
                </a:solidFill>
                <a:latin typeface="Arial" pitchFamily="34" charset="0"/>
                <a:cs typeface="Arial" pitchFamily="34" charset="0"/>
              </a:rPr>
              <a:t> </a:t>
            </a:r>
            <a:r>
              <a:rPr lang="en-US" sz="4000" b="1" dirty="0" err="1" smtClean="0">
                <a:solidFill>
                  <a:srgbClr val="EEECE1"/>
                </a:solidFill>
                <a:latin typeface="Arial" pitchFamily="34" charset="0"/>
                <a:cs typeface="Arial" pitchFamily="34" charset="0"/>
              </a:rPr>
              <a:t>hạnh</a:t>
            </a:r>
            <a:r>
              <a:rPr lang="en-US" sz="4000" b="1" dirty="0" smtClean="0">
                <a:solidFill>
                  <a:srgbClr val="EEECE1"/>
                </a:solidFill>
                <a:latin typeface="Arial" pitchFamily="34" charset="0"/>
                <a:cs typeface="Arial" pitchFamily="34" charset="0"/>
              </a:rPr>
              <a:t> </a:t>
            </a:r>
            <a:r>
              <a:rPr lang="en-US" sz="4000" b="1" dirty="0" err="1" smtClean="0">
                <a:solidFill>
                  <a:srgbClr val="EEECE1"/>
                </a:solidFill>
                <a:latin typeface="Arial" pitchFamily="34" charset="0"/>
                <a:cs typeface="Arial" pitchFamily="34" charset="0"/>
              </a:rPr>
              <a:t>lớn</a:t>
            </a:r>
            <a:r>
              <a:rPr lang="en-US" sz="4000" b="1" dirty="0" smtClean="0">
                <a:solidFill>
                  <a:srgbClr val="EEECE1"/>
                </a:solidFill>
                <a:latin typeface="Arial" pitchFamily="34" charset="0"/>
                <a:cs typeface="Arial" pitchFamily="34" charset="0"/>
              </a:rPr>
              <a:t> </a:t>
            </a:r>
            <a:r>
              <a:rPr lang="en-US" sz="4000" b="1" dirty="0" err="1" smtClean="0">
                <a:solidFill>
                  <a:srgbClr val="EEECE1"/>
                </a:solidFill>
                <a:latin typeface="Arial" pitchFamily="34" charset="0"/>
                <a:cs typeface="Arial" pitchFamily="34" charset="0"/>
              </a:rPr>
              <a:t>nhất</a:t>
            </a:r>
            <a:r>
              <a:rPr lang="en-US" sz="4000" b="1" dirty="0" smtClean="0">
                <a:solidFill>
                  <a:srgbClr val="EEECE1"/>
                </a:solidFill>
                <a:latin typeface="Arial" pitchFamily="34" charset="0"/>
                <a:cs typeface="Arial" pitchFamily="34" charset="0"/>
              </a:rPr>
              <a:t> </a:t>
            </a:r>
            <a:r>
              <a:rPr lang="en-US" sz="4000" b="1" dirty="0" err="1" smtClean="0">
                <a:solidFill>
                  <a:srgbClr val="EEECE1"/>
                </a:solidFill>
                <a:latin typeface="Arial" pitchFamily="34" charset="0"/>
                <a:cs typeface="Arial" pitchFamily="34" charset="0"/>
              </a:rPr>
              <a:t>của</a:t>
            </a:r>
            <a:r>
              <a:rPr lang="en-US" sz="4000" b="1" dirty="0" smtClean="0">
                <a:solidFill>
                  <a:srgbClr val="EEECE1"/>
                </a:solidFill>
                <a:latin typeface="Arial" pitchFamily="34" charset="0"/>
                <a:cs typeface="Arial" pitchFamily="34" charset="0"/>
              </a:rPr>
              <a:t> </a:t>
            </a:r>
            <a:r>
              <a:rPr lang="en-US" sz="4000" b="1" dirty="0" err="1" smtClean="0">
                <a:solidFill>
                  <a:srgbClr val="EEECE1"/>
                </a:solidFill>
                <a:latin typeface="Arial" pitchFamily="34" charset="0"/>
                <a:cs typeface="Arial" pitchFamily="34" charset="0"/>
              </a:rPr>
              <a:t>Phao-lô</a:t>
            </a:r>
            <a:r>
              <a:rPr lang="en-US" sz="4000" b="1" dirty="0" smtClean="0">
                <a:solidFill>
                  <a:srgbClr val="EEECE1"/>
                </a:solidFill>
                <a:latin typeface="Arial" pitchFamily="34" charset="0"/>
                <a:cs typeface="Arial" pitchFamily="34" charset="0"/>
              </a:rPr>
              <a:t> = Con </a:t>
            </a:r>
            <a:r>
              <a:rPr lang="en-US" sz="4000" b="1" dirty="0" err="1" smtClean="0">
                <a:solidFill>
                  <a:srgbClr val="EEECE1"/>
                </a:solidFill>
                <a:latin typeface="Arial" pitchFamily="34" charset="0"/>
                <a:cs typeface="Arial" pitchFamily="34" charset="0"/>
              </a:rPr>
              <a:t>Người</a:t>
            </a:r>
            <a:r>
              <a:rPr lang="en-US" sz="4000" b="1" dirty="0" smtClean="0">
                <a:solidFill>
                  <a:srgbClr val="EEECE1"/>
                </a:solidFill>
                <a:latin typeface="Arial" pitchFamily="34" charset="0"/>
                <a:cs typeface="Arial" pitchFamily="34" charset="0"/>
              </a:rPr>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200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1000" fill="hold"/>
                                        <p:tgtEl>
                                          <p:spTgt spid="41989"/>
                                        </p:tgtEl>
                                        <p:attrNameLst>
                                          <p:attrName>ppt_x</p:attrName>
                                        </p:attrNameLst>
                                      </p:cBhvr>
                                      <p:tavLst>
                                        <p:tav tm="0">
                                          <p:val>
                                            <p:strVal val="#ppt_x"/>
                                          </p:val>
                                        </p:tav>
                                        <p:tav tm="100000">
                                          <p:val>
                                            <p:strVal val="#ppt_x"/>
                                          </p:val>
                                        </p:tav>
                                      </p:tavLst>
                                    </p:anim>
                                    <p:anim calcmode="lin" valueType="num">
                                      <p:cBhvr additive="base">
                                        <p:cTn id="8" dur="1000" fill="hold"/>
                                        <p:tgtEl>
                                          <p:spTgt spid="419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6" descr="Slide 69 background.jpg"/>
          <p:cNvPicPr>
            <a:picLocks noChangeAspect="1"/>
          </p:cNvPicPr>
          <p:nvPr/>
        </p:nvPicPr>
        <p:blipFill>
          <a:blip r:embed="rId3" cstate="print"/>
          <a:srcRect/>
          <a:stretch>
            <a:fillRect/>
          </a:stretch>
        </p:blipFill>
        <p:spPr bwMode="auto">
          <a:xfrm>
            <a:off x="0" y="0"/>
            <a:ext cx="9115425" cy="6858000"/>
          </a:xfrm>
          <a:prstGeom prst="rect">
            <a:avLst/>
          </a:prstGeom>
          <a:noFill/>
          <a:ln w="9525">
            <a:noFill/>
            <a:miter lim="800000"/>
            <a:headEnd/>
            <a:tailEnd/>
          </a:ln>
        </p:spPr>
      </p:pic>
      <p:sp>
        <p:nvSpPr>
          <p:cNvPr id="51203" name="Rectangle 1040"/>
          <p:cNvSpPr>
            <a:spLocks noGrp="1" noChangeArrowheads="1"/>
          </p:cNvSpPr>
          <p:nvPr>
            <p:ph type="title" idx="4294967295"/>
          </p:nvPr>
        </p:nvSpPr>
        <p:spPr>
          <a:xfrm>
            <a:off x="762000" y="914400"/>
            <a:ext cx="7772400" cy="5170646"/>
          </a:xfrm>
        </p:spPr>
        <p:txBody>
          <a:bodyPr anchor="t">
            <a:spAutoFit/>
          </a:bodyPr>
          <a:lstStyle/>
          <a:p>
            <a:pPr>
              <a:spcBef>
                <a:spcPct val="50000"/>
              </a:spcBef>
              <a:defRPr/>
            </a:pPr>
            <a:r>
              <a:rPr lang="en-US" sz="6600" b="1" dirty="0" err="1" smtClean="0">
                <a:solidFill>
                  <a:schemeClr val="bg1"/>
                </a:solidFill>
                <a:effectLst>
                  <a:outerShdw blurRad="38100" dist="38100" dir="2700000" algn="tl">
                    <a:srgbClr val="000000"/>
                  </a:outerShdw>
                </a:effectLst>
                <a:latin typeface="Arial" pitchFamily="34" charset="0"/>
              </a:rPr>
              <a:t>Phương</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cách</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tốt</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nhất</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để</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bày</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tỏ</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cho</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rgbClr val="FFFF00"/>
                </a:solidFill>
                <a:effectLst>
                  <a:outerShdw blurRad="38100" dist="38100" dir="2700000" algn="tl">
                    <a:srgbClr val="000000"/>
                  </a:outerShdw>
                </a:effectLst>
                <a:latin typeface="Arial" pitchFamily="34" charset="0"/>
              </a:rPr>
              <a:t>người</a:t>
            </a:r>
            <a:r>
              <a:rPr lang="en-US" sz="6600" b="1" dirty="0" smtClean="0">
                <a:solidFill>
                  <a:srgbClr val="FFFF00"/>
                </a:solidFill>
                <a:effectLst>
                  <a:outerShdw blurRad="38100" dist="38100" dir="2700000" algn="tl">
                    <a:srgbClr val="000000"/>
                  </a:outerShdw>
                </a:effectLst>
                <a:latin typeface="Arial" pitchFamily="34" charset="0"/>
              </a:rPr>
              <a:t> </a:t>
            </a:r>
            <a:r>
              <a:rPr lang="en-US" sz="6600" b="1" dirty="0" err="1" smtClean="0">
                <a:solidFill>
                  <a:srgbClr val="FFFF00"/>
                </a:solidFill>
                <a:effectLst>
                  <a:outerShdw blurRad="38100" dist="38100" dir="2700000" algn="tl">
                    <a:srgbClr val="000000"/>
                  </a:outerShdw>
                </a:effectLst>
                <a:latin typeface="Arial" pitchFamily="34" charset="0"/>
              </a:rPr>
              <a:t>ta</a:t>
            </a:r>
            <a:r>
              <a:rPr lang="en-US" sz="6600" b="1" dirty="0" smtClean="0">
                <a:solidFill>
                  <a:srgbClr val="FFFF00"/>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thấy</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họ</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quý</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giá</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là</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mình</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rgbClr val="FFFF00"/>
                </a:solidFill>
                <a:effectLst>
                  <a:outerShdw blurRad="38100" dist="38100" dir="2700000" algn="tl">
                    <a:srgbClr val="000000"/>
                  </a:outerShdw>
                </a:effectLst>
                <a:latin typeface="Arial" pitchFamily="34" charset="0"/>
              </a:rPr>
              <a:t>đích</a:t>
            </a:r>
            <a:r>
              <a:rPr lang="en-US" sz="6600" b="1" dirty="0" smtClean="0">
                <a:solidFill>
                  <a:srgbClr val="FFFF00"/>
                </a:solidFill>
                <a:effectLst>
                  <a:outerShdw blurRad="38100" dist="38100" dir="2700000" algn="tl">
                    <a:srgbClr val="000000"/>
                  </a:outerShdw>
                </a:effectLst>
                <a:latin typeface="Arial" pitchFamily="34" charset="0"/>
              </a:rPr>
              <a:t> </a:t>
            </a:r>
            <a:r>
              <a:rPr lang="en-US" sz="6600" b="1" dirty="0" err="1" smtClean="0">
                <a:solidFill>
                  <a:srgbClr val="FFFF00"/>
                </a:solidFill>
                <a:effectLst>
                  <a:outerShdw blurRad="38100" dist="38100" dir="2700000" algn="tl">
                    <a:srgbClr val="000000"/>
                  </a:outerShdw>
                </a:effectLst>
                <a:latin typeface="Arial" pitchFamily="34" charset="0"/>
              </a:rPr>
              <a:t>thân</a:t>
            </a:r>
            <a:r>
              <a:rPr lang="en-US" sz="6600" b="1" dirty="0" smtClean="0">
                <a:solidFill>
                  <a:srgbClr val="FFFF00"/>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đến</a:t>
            </a:r>
            <a:r>
              <a:rPr lang="en-US" sz="6600" b="1" dirty="0" smtClean="0">
                <a:solidFill>
                  <a:schemeClr val="bg1"/>
                </a:solidFill>
                <a:effectLst>
                  <a:outerShdw blurRad="38100" dist="38100" dir="2700000" algn="tl">
                    <a:srgbClr val="000000"/>
                  </a:outerShdw>
                </a:effectLst>
                <a:latin typeface="Arial" pitchFamily="34" charset="0"/>
              </a:rPr>
              <a:t> </a:t>
            </a:r>
            <a:r>
              <a:rPr lang="en-US" sz="6600" b="1" dirty="0" err="1" smtClean="0">
                <a:solidFill>
                  <a:schemeClr val="bg1"/>
                </a:solidFill>
                <a:effectLst>
                  <a:outerShdw blurRad="38100" dist="38100" dir="2700000" algn="tl">
                    <a:srgbClr val="000000"/>
                  </a:outerShdw>
                </a:effectLst>
                <a:latin typeface="Arial" pitchFamily="34" charset="0"/>
              </a:rPr>
              <a:t>nói</a:t>
            </a:r>
            <a:r>
              <a:rPr lang="en-US" sz="6600" b="1" dirty="0" smtClean="0">
                <a:solidFill>
                  <a:schemeClr val="bg1"/>
                </a:solidFill>
                <a:effectLst>
                  <a:outerShdw blurRad="38100" dist="38100" dir="2700000" algn="tl">
                    <a:srgbClr val="000000"/>
                  </a:outerShdw>
                </a:effectLst>
                <a:latin typeface="Arial" pitchFamily="34" charset="0"/>
              </a:rPr>
              <a:t>.</a:t>
            </a:r>
            <a:endParaRPr lang="en-US" sz="6600" b="1" dirty="0" smtClean="0">
              <a:solidFill>
                <a:srgbClr val="FFFF00"/>
              </a:solidFill>
              <a:effectLst>
                <a:outerShdw blurRad="38100" dist="38100" dir="2700000" algn="tl">
                  <a:srgbClr val="000000"/>
                </a:outerShdw>
              </a:effectLst>
              <a:latin typeface="Arial" pitchFamily="34" charset="0"/>
            </a:endParaRPr>
          </a:p>
        </p:txBody>
      </p:sp>
    </p:spTree>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encourager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idx="4294967295"/>
          </p:nvPr>
        </p:nvSpPr>
        <p:spPr>
          <a:xfrm>
            <a:off x="228600" y="609600"/>
            <a:ext cx="8763000" cy="609600"/>
          </a:xfrm>
          <a:solidFill>
            <a:schemeClr val="tx1"/>
          </a:solidFill>
        </p:spPr>
        <p:txBody>
          <a:bodyPr>
            <a:normAutofit fontScale="90000"/>
          </a:bodyPr>
          <a:lstStyle/>
          <a:p>
            <a:r>
              <a:rPr lang="en-US" sz="3600" b="1" dirty="0" smtClean="0">
                <a:solidFill>
                  <a:schemeClr val="bg1"/>
                </a:solidFill>
                <a:latin typeface="Arial" pitchFamily="34" charset="0"/>
                <a:cs typeface="Arial" pitchFamily="34" charset="0"/>
              </a:rPr>
              <a:t>II. </a:t>
            </a:r>
            <a:r>
              <a:rPr lang="en-US" sz="3600" b="1" dirty="0" err="1" smtClean="0">
                <a:solidFill>
                  <a:schemeClr val="bg1"/>
                </a:solidFill>
                <a:latin typeface="Arial" pitchFamily="34" charset="0"/>
                <a:cs typeface="Arial" pitchFamily="34" charset="0"/>
              </a:rPr>
              <a:t>Đưa</a:t>
            </a:r>
            <a:r>
              <a:rPr lang="en-US" sz="3600" b="1" dirty="0" smtClean="0">
                <a:solidFill>
                  <a:schemeClr val="bg1"/>
                </a:solidFill>
                <a:latin typeface="Arial" pitchFamily="34" charset="0"/>
                <a:cs typeface="Arial" pitchFamily="34" charset="0"/>
              </a:rPr>
              <a:t> </a:t>
            </a:r>
            <a:r>
              <a:rPr lang="en-US" sz="3600" b="1" dirty="0" err="1" smtClean="0">
                <a:solidFill>
                  <a:srgbClr val="FFFF00"/>
                </a:solidFill>
                <a:latin typeface="Arial" pitchFamily="34" charset="0"/>
                <a:cs typeface="Arial" pitchFamily="34" charset="0"/>
              </a:rPr>
              <a:t>người</a:t>
            </a:r>
            <a:r>
              <a:rPr lang="en-US" sz="3600" b="1" dirty="0" smtClean="0">
                <a:solidFill>
                  <a:srgbClr val="FFFF00"/>
                </a:solidFill>
                <a:latin typeface="Arial" pitchFamily="34" charset="0"/>
                <a:cs typeface="Arial" pitchFamily="34" charset="0"/>
              </a:rPr>
              <a:t> </a:t>
            </a:r>
            <a:r>
              <a:rPr lang="en-US" sz="3600" b="1" dirty="0" err="1" smtClean="0">
                <a:solidFill>
                  <a:srgbClr val="FFFF00"/>
                </a:solidFill>
                <a:latin typeface="Arial" pitchFamily="34" charset="0"/>
                <a:cs typeface="Arial" pitchFamily="34" charset="0"/>
              </a:rPr>
              <a:t>khác</a:t>
            </a:r>
            <a:r>
              <a:rPr lang="en-US" sz="3600" b="1" dirty="0" smtClean="0">
                <a:solidFill>
                  <a:srgbClr val="FFFF00"/>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đến</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với</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họ</a:t>
            </a:r>
            <a:r>
              <a:rPr lang="en-US" sz="3600" b="1" dirty="0" smtClean="0">
                <a:solidFill>
                  <a:schemeClr val="bg1"/>
                </a:solidFill>
                <a:latin typeface="Arial" pitchFamily="34" charset="0"/>
                <a:cs typeface="Arial" pitchFamily="34" charset="0"/>
              </a:rPr>
              <a:t> (3:1-9). </a:t>
            </a:r>
          </a:p>
        </p:txBody>
      </p:sp>
      <p:sp>
        <p:nvSpPr>
          <p:cNvPr id="49156" name="Rectangle 4"/>
          <p:cNvSpPr>
            <a:spLocks noChangeArrowheads="1"/>
          </p:cNvSpPr>
          <p:nvPr/>
        </p:nvSpPr>
        <p:spPr bwMode="auto">
          <a:xfrm>
            <a:off x="76200" y="-76200"/>
            <a:ext cx="7745413" cy="646331"/>
          </a:xfrm>
          <a:prstGeom prst="rect">
            <a:avLst/>
          </a:prstGeom>
          <a:noFill/>
          <a:ln w="9525">
            <a:noFill/>
            <a:miter lim="800000"/>
            <a:headEnd/>
            <a:tailEnd/>
          </a:ln>
        </p:spPr>
        <p:txBody>
          <a:bodyPr>
            <a:spAutoFit/>
          </a:bodyPr>
          <a:lstStyle/>
          <a:p>
            <a:r>
              <a:rPr lang="en-US" sz="2800" i="1" dirty="0" err="1" smtClean="0">
                <a:solidFill>
                  <a:srgbClr val="000000"/>
                </a:solidFill>
                <a:latin typeface="acme secret agent" charset="0"/>
              </a:rPr>
              <a:t>LÀm</a:t>
            </a:r>
            <a:r>
              <a:rPr lang="en-US" sz="2800" i="1" dirty="0" smtClean="0">
                <a:solidFill>
                  <a:srgbClr val="000000"/>
                </a:solidFill>
                <a:latin typeface="acme secret agent" charset="0"/>
              </a:rPr>
              <a:t> </a:t>
            </a:r>
            <a:r>
              <a:rPr lang="en-US" sz="2800" i="1" dirty="0" err="1" smtClean="0">
                <a:solidFill>
                  <a:srgbClr val="000000"/>
                </a:solidFill>
                <a:latin typeface="acme secret agent" charset="0"/>
              </a:rPr>
              <a:t>sao</a:t>
            </a:r>
            <a:r>
              <a:rPr lang="en-US" sz="2800" i="1" dirty="0" smtClean="0">
                <a:solidFill>
                  <a:srgbClr val="000000"/>
                </a:solidFill>
                <a:latin typeface="acme secret agent" charset="0"/>
              </a:rPr>
              <a:t> </a:t>
            </a:r>
            <a:r>
              <a:rPr lang="en-US" sz="2800" i="1" dirty="0" err="1" smtClean="0">
                <a:solidFill>
                  <a:srgbClr val="000000"/>
                </a:solidFill>
                <a:latin typeface="acme secret agent" charset="0"/>
              </a:rPr>
              <a:t>để</a:t>
            </a:r>
            <a:r>
              <a:rPr lang="en-US" sz="2800" i="1" dirty="0" smtClean="0">
                <a:solidFill>
                  <a:srgbClr val="000000"/>
                </a:solidFill>
                <a:latin typeface="acme secret agent" charset="0"/>
              </a:rPr>
              <a:t> </a:t>
            </a:r>
            <a:r>
              <a:rPr lang="en-US" sz="3600" b="1" i="1" dirty="0" err="1" smtClean="0">
                <a:solidFill>
                  <a:schemeClr val="accent2">
                    <a:lumMod val="75000"/>
                  </a:schemeClr>
                </a:solidFill>
                <a:latin typeface="acme secret agent" charset="0"/>
              </a:rPr>
              <a:t>củng</a:t>
            </a:r>
            <a:r>
              <a:rPr lang="en-US" sz="3600" b="1" i="1" dirty="0" smtClean="0">
                <a:solidFill>
                  <a:schemeClr val="accent2">
                    <a:lumMod val="75000"/>
                  </a:schemeClr>
                </a:solidFill>
                <a:latin typeface="acme secret agent" charset="0"/>
              </a:rPr>
              <a:t> </a:t>
            </a:r>
            <a:r>
              <a:rPr lang="en-US" sz="3600" b="1" i="1" dirty="0" err="1" smtClean="0">
                <a:solidFill>
                  <a:schemeClr val="accent2">
                    <a:lumMod val="75000"/>
                  </a:schemeClr>
                </a:solidFill>
                <a:latin typeface="acme secret agent" charset="0"/>
              </a:rPr>
              <a:t>cố</a:t>
            </a:r>
            <a:r>
              <a:rPr lang="en-US" sz="3600" b="1" i="1" dirty="0" smtClean="0">
                <a:solidFill>
                  <a:schemeClr val="accent2">
                    <a:lumMod val="75000"/>
                  </a:schemeClr>
                </a:solidFill>
                <a:latin typeface="acme secret agent" charset="0"/>
              </a:rPr>
              <a:t> </a:t>
            </a:r>
            <a:r>
              <a:rPr lang="en-US" sz="2800" i="1" dirty="0" err="1" smtClean="0">
                <a:solidFill>
                  <a:srgbClr val="000000"/>
                </a:solidFill>
                <a:latin typeface="acme secret agent" charset="0"/>
              </a:rPr>
              <a:t>lẫn</a:t>
            </a:r>
            <a:r>
              <a:rPr lang="en-US" sz="2800" i="1" dirty="0" smtClean="0">
                <a:solidFill>
                  <a:srgbClr val="000000"/>
                </a:solidFill>
                <a:latin typeface="acme secret agent" charset="0"/>
              </a:rPr>
              <a:t> </a:t>
            </a:r>
            <a:r>
              <a:rPr lang="en-US" sz="2800" i="1" dirty="0" err="1" smtClean="0">
                <a:solidFill>
                  <a:srgbClr val="000000"/>
                </a:solidFill>
                <a:latin typeface="acme secret agent" charset="0"/>
              </a:rPr>
              <a:t>nhau</a:t>
            </a:r>
            <a:r>
              <a:rPr lang="en-US" sz="2800" i="1" dirty="0" smtClean="0">
                <a:solidFill>
                  <a:srgbClr val="000000"/>
                </a:solidFill>
                <a:latin typeface="acme secret agent" charset="0"/>
              </a:rPr>
              <a:t> ?</a:t>
            </a:r>
            <a:endParaRPr lang="en-US" sz="2800" i="1"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fire1_2278"/>
          <p:cNvPicPr>
            <a:picLocks noGrp="1" noChangeAspect="1" noChangeArrowheads="1"/>
          </p:cNvPicPr>
          <p:nvPr>
            <p:ph idx="1"/>
          </p:nvPr>
        </p:nvPicPr>
        <p:blipFill>
          <a:blip r:embed="rId3" cstate="print">
            <a:lum bright="-42000"/>
          </a:blip>
          <a:srcRect/>
          <a:stretch>
            <a:fillRect/>
          </a:stretch>
        </p:blipFill>
        <p:spPr>
          <a:xfrm>
            <a:off x="0" y="0"/>
            <a:ext cx="9144000" cy="6858000"/>
          </a:xfrm>
        </p:spPr>
      </p:pic>
      <p:sp>
        <p:nvSpPr>
          <p:cNvPr id="18434" name="Rectangle 2"/>
          <p:cNvSpPr>
            <a:spLocks noGrp="1" noChangeArrowheads="1"/>
          </p:cNvSpPr>
          <p:nvPr>
            <p:ph type="title"/>
          </p:nvPr>
        </p:nvSpPr>
        <p:spPr>
          <a:xfrm>
            <a:off x="0" y="152400"/>
            <a:ext cx="9144000" cy="1447800"/>
          </a:xfrm>
        </p:spPr>
        <p:txBody>
          <a:bodyPr/>
          <a:lstStyle/>
          <a:p>
            <a:pPr eaLnBrk="1" hangingPunct="1">
              <a:defRPr/>
            </a:pPr>
            <a:r>
              <a:rPr lang="en-US" b="1" dirty="0" err="1" smtClean="0">
                <a:solidFill>
                  <a:srgbClr val="FFFF00"/>
                </a:solidFill>
                <a:cs typeface="Arial" pitchFamily="34" charset="0"/>
              </a:rPr>
              <a:t>Phao-lô</a:t>
            </a:r>
            <a:r>
              <a:rPr lang="en-US" b="1" dirty="0" smtClean="0">
                <a:solidFill>
                  <a:srgbClr val="FFFF00"/>
                </a:solidFill>
                <a:cs typeface="Arial" pitchFamily="34" charset="0"/>
              </a:rPr>
              <a:t> </a:t>
            </a:r>
            <a:r>
              <a:rPr lang="en-US" b="1" dirty="0" err="1" smtClean="0">
                <a:solidFill>
                  <a:srgbClr val="FFFF00"/>
                </a:solidFill>
                <a:cs typeface="Arial" pitchFamily="34" charset="0"/>
              </a:rPr>
              <a:t>sai</a:t>
            </a:r>
            <a:r>
              <a:rPr lang="en-US" b="1" dirty="0" smtClean="0">
                <a:solidFill>
                  <a:srgbClr val="FFFF00"/>
                </a:solidFill>
                <a:cs typeface="Arial" pitchFamily="34" charset="0"/>
              </a:rPr>
              <a:t> </a:t>
            </a:r>
            <a:r>
              <a:rPr lang="en-US" b="1" dirty="0" err="1" smtClean="0">
                <a:solidFill>
                  <a:srgbClr val="FFFF00"/>
                </a:solidFill>
                <a:cs typeface="Arial" pitchFamily="34" charset="0"/>
              </a:rPr>
              <a:t>Timôthê</a:t>
            </a:r>
            <a:r>
              <a:rPr lang="en-US" b="1" dirty="0" smtClean="0">
                <a:solidFill>
                  <a:srgbClr val="FFFF00"/>
                </a:solidFill>
                <a:cs typeface="Arial" pitchFamily="34" charset="0"/>
              </a:rPr>
              <a:t> </a:t>
            </a:r>
            <a:r>
              <a:rPr lang="en-US" b="1" dirty="0" err="1" smtClean="0">
                <a:solidFill>
                  <a:srgbClr val="FFFF00"/>
                </a:solidFill>
                <a:cs typeface="Arial" pitchFamily="34" charset="0"/>
              </a:rPr>
              <a:t>đi</a:t>
            </a:r>
            <a:r>
              <a:rPr lang="en-US" b="1" dirty="0" smtClean="0"/>
              <a:t/>
            </a:r>
            <a:br>
              <a:rPr lang="en-US" b="1" dirty="0" smtClean="0"/>
            </a:br>
            <a:r>
              <a:rPr lang="en-US" b="1" dirty="0" err="1" smtClean="0">
                <a:solidFill>
                  <a:srgbClr val="FFFF00"/>
                </a:solidFill>
              </a:rPr>
              <a:t>để</a:t>
            </a:r>
            <a:r>
              <a:rPr lang="en-US" b="1" dirty="0" smtClean="0">
                <a:solidFill>
                  <a:srgbClr val="FFFF00"/>
                </a:solidFill>
              </a:rPr>
              <a:t> </a:t>
            </a:r>
            <a:r>
              <a:rPr lang="en-US" b="1" dirty="0" err="1" smtClean="0">
                <a:solidFill>
                  <a:srgbClr val="FFFF00"/>
                </a:solidFill>
              </a:rPr>
              <a:t>củng</a:t>
            </a:r>
            <a:r>
              <a:rPr lang="en-US" b="1" dirty="0" smtClean="0">
                <a:solidFill>
                  <a:srgbClr val="FFFF00"/>
                </a:solidFill>
              </a:rPr>
              <a:t> </a:t>
            </a:r>
            <a:r>
              <a:rPr lang="en-US" b="1" dirty="0" err="1" smtClean="0">
                <a:solidFill>
                  <a:srgbClr val="FFFF00"/>
                </a:solidFill>
              </a:rPr>
              <a:t>cố</a:t>
            </a:r>
            <a:r>
              <a:rPr lang="en-US" b="1" dirty="0" smtClean="0">
                <a:solidFill>
                  <a:srgbClr val="FFFF00"/>
                </a:solidFill>
              </a:rPr>
              <a:t> </a:t>
            </a:r>
            <a:r>
              <a:rPr lang="en-US" b="1" dirty="0" err="1" smtClean="0">
                <a:solidFill>
                  <a:srgbClr val="FFFF00"/>
                </a:solidFill>
              </a:rPr>
              <a:t>Hội</a:t>
            </a:r>
            <a:r>
              <a:rPr lang="en-US" b="1" dirty="0" smtClean="0">
                <a:solidFill>
                  <a:srgbClr val="FFFF00"/>
                </a:solidFill>
              </a:rPr>
              <a:t> </a:t>
            </a:r>
            <a:r>
              <a:rPr lang="en-US" b="1" dirty="0" err="1" smtClean="0">
                <a:solidFill>
                  <a:srgbClr val="FFFF00"/>
                </a:solidFill>
              </a:rPr>
              <a:t>Thánh</a:t>
            </a:r>
            <a:r>
              <a:rPr lang="en-US" b="1" dirty="0" smtClean="0">
                <a:solidFill>
                  <a:srgbClr val="FFFF00"/>
                </a:solidFill>
              </a:rPr>
              <a:t> (3:1-5)</a:t>
            </a:r>
          </a:p>
        </p:txBody>
      </p:sp>
      <p:sp>
        <p:nvSpPr>
          <p:cNvPr id="50180" name="Rectangle 2"/>
          <p:cNvSpPr txBox="1">
            <a:spLocks noChangeArrowheads="1"/>
          </p:cNvSpPr>
          <p:nvPr/>
        </p:nvSpPr>
        <p:spPr bwMode="auto">
          <a:xfrm>
            <a:off x="304800" y="1600200"/>
            <a:ext cx="8763000" cy="5257800"/>
          </a:xfrm>
          <a:prstGeom prst="rect">
            <a:avLst/>
          </a:prstGeom>
          <a:noFill/>
          <a:ln w="9525">
            <a:noFill/>
            <a:miter lim="800000"/>
            <a:headEnd/>
            <a:tailEnd/>
          </a:ln>
        </p:spPr>
        <p:txBody>
          <a:bodyPr anchor="ctr" anchorCtr="1"/>
          <a:lstStyle/>
          <a:p>
            <a:r>
              <a:rPr lang="vi-VN" sz="3600" dirty="0" smtClean="0">
                <a:solidFill>
                  <a:srgbClr val="FFC000"/>
                </a:solidFill>
              </a:rPr>
              <a:t>Vì không thể chờ đợi được nữa, nên chúng tôi thà đành ở lại một mình tại A-thên, </a:t>
            </a:r>
            <a:r>
              <a:rPr lang="vi-VN" sz="3600" baseline="30000" dirty="0" smtClean="0">
                <a:solidFill>
                  <a:srgbClr val="FFC000"/>
                </a:solidFill>
              </a:rPr>
              <a:t>2 </a:t>
            </a:r>
            <a:r>
              <a:rPr lang="vi-VN" sz="3600" dirty="0" smtClean="0">
                <a:solidFill>
                  <a:srgbClr val="FFC000"/>
                </a:solidFill>
              </a:rPr>
              <a:t>và sai Ti-mô-thê, là anh em chúng tôi, tôi tớ của Đức Chúa Trời, kẻ giúp việc đạo Tin lành của Đấng Christ, đến cùng anh em, để khiến anh em được vững vàng và giục lòng anh em trong đức tin</a:t>
            </a:r>
            <a:endParaRPr lang="en-US" sz="3600"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fire1_2278"/>
          <p:cNvPicPr>
            <a:picLocks noChangeAspect="1" noChangeArrowheads="1"/>
          </p:cNvPicPr>
          <p:nvPr/>
        </p:nvPicPr>
        <p:blipFill>
          <a:blip r:embed="rId3" cstate="print">
            <a:lum bright="-42000"/>
          </a:blip>
          <a:srcRect/>
          <a:stretch>
            <a:fillRect/>
          </a:stretch>
        </p:blipFill>
        <p:spPr bwMode="auto">
          <a:xfrm>
            <a:off x="0" y="0"/>
            <a:ext cx="9144000" cy="6858000"/>
          </a:xfrm>
          <a:prstGeom prst="rect">
            <a:avLst/>
          </a:prstGeom>
          <a:noFill/>
          <a:ln w="9525">
            <a:noFill/>
            <a:miter lim="800000"/>
            <a:headEnd/>
            <a:tailEnd/>
          </a:ln>
        </p:spPr>
      </p:pic>
      <p:sp>
        <p:nvSpPr>
          <p:cNvPr id="18434" name="Rectangle 2"/>
          <p:cNvSpPr>
            <a:spLocks noGrp="1" noChangeArrowheads="1"/>
          </p:cNvSpPr>
          <p:nvPr>
            <p:ph type="title"/>
          </p:nvPr>
        </p:nvSpPr>
        <p:spPr>
          <a:xfrm>
            <a:off x="0" y="152400"/>
            <a:ext cx="9144000" cy="1447800"/>
          </a:xfrm>
        </p:spPr>
        <p:txBody>
          <a:bodyPr/>
          <a:lstStyle/>
          <a:p>
            <a:pPr eaLnBrk="1" hangingPunct="1">
              <a:defRPr/>
            </a:pPr>
            <a:r>
              <a:rPr lang="en-US" b="1" dirty="0" err="1" smtClean="0">
                <a:solidFill>
                  <a:srgbClr val="FFFF00"/>
                </a:solidFill>
              </a:rPr>
              <a:t>Phao-lô</a:t>
            </a:r>
            <a:r>
              <a:rPr lang="en-US" b="1" dirty="0" smtClean="0">
                <a:solidFill>
                  <a:srgbClr val="FFFF00"/>
                </a:solidFill>
              </a:rPr>
              <a:t> </a:t>
            </a:r>
            <a:r>
              <a:rPr lang="en-US" b="1" dirty="0" err="1" smtClean="0">
                <a:solidFill>
                  <a:srgbClr val="FFFF00"/>
                </a:solidFill>
              </a:rPr>
              <a:t>sai</a:t>
            </a:r>
            <a:r>
              <a:rPr lang="en-US" b="1" dirty="0" smtClean="0">
                <a:solidFill>
                  <a:srgbClr val="FFFF00"/>
                </a:solidFill>
              </a:rPr>
              <a:t> </a:t>
            </a:r>
            <a:r>
              <a:rPr lang="en-US" b="1" dirty="0" err="1" smtClean="0">
                <a:solidFill>
                  <a:srgbClr val="FFFF00"/>
                </a:solidFill>
              </a:rPr>
              <a:t>Timôthê</a:t>
            </a:r>
            <a:r>
              <a:rPr lang="en-US" b="1" dirty="0" smtClean="0">
                <a:solidFill>
                  <a:srgbClr val="FFFF00"/>
                </a:solidFill>
              </a:rPr>
              <a:t> </a:t>
            </a:r>
            <a:r>
              <a:rPr lang="en-US" b="1" dirty="0" err="1" smtClean="0">
                <a:solidFill>
                  <a:srgbClr val="FFFF00"/>
                </a:solidFill>
              </a:rPr>
              <a:t>đi</a:t>
            </a:r>
            <a:r>
              <a:rPr lang="en-US" b="1" dirty="0" smtClean="0">
                <a:solidFill>
                  <a:srgbClr val="FFFF00"/>
                </a:solidFill>
              </a:rPr>
              <a:t/>
            </a:r>
            <a:br>
              <a:rPr lang="en-US" b="1" dirty="0" smtClean="0">
                <a:solidFill>
                  <a:srgbClr val="FFFF00"/>
                </a:solidFill>
              </a:rPr>
            </a:br>
            <a:r>
              <a:rPr lang="en-US" b="1" dirty="0" smtClean="0">
                <a:solidFill>
                  <a:srgbClr val="FFFF00"/>
                </a:solidFill>
              </a:rPr>
              <a:t> </a:t>
            </a:r>
            <a:r>
              <a:rPr lang="en-US" b="1" dirty="0" err="1" smtClean="0">
                <a:solidFill>
                  <a:srgbClr val="FFFF00"/>
                </a:solidFill>
              </a:rPr>
              <a:t>để</a:t>
            </a:r>
            <a:r>
              <a:rPr lang="en-US" b="1" dirty="0" smtClean="0">
                <a:solidFill>
                  <a:srgbClr val="FFFF00"/>
                </a:solidFill>
              </a:rPr>
              <a:t> </a:t>
            </a:r>
            <a:r>
              <a:rPr lang="en-US" b="1" dirty="0" err="1" smtClean="0">
                <a:solidFill>
                  <a:srgbClr val="FFFF00"/>
                </a:solidFill>
              </a:rPr>
              <a:t>giục</a:t>
            </a:r>
            <a:r>
              <a:rPr lang="en-US" b="1" dirty="0" smtClean="0">
                <a:solidFill>
                  <a:srgbClr val="FFFF00"/>
                </a:solidFill>
              </a:rPr>
              <a:t> </a:t>
            </a:r>
            <a:r>
              <a:rPr lang="en-US" b="1" dirty="0" err="1" smtClean="0">
                <a:solidFill>
                  <a:srgbClr val="FFFF00"/>
                </a:solidFill>
              </a:rPr>
              <a:t>lòng</a:t>
            </a:r>
            <a:r>
              <a:rPr lang="en-US" b="1" dirty="0" smtClean="0">
                <a:solidFill>
                  <a:srgbClr val="FFFF00"/>
                </a:solidFill>
              </a:rPr>
              <a:t> </a:t>
            </a:r>
            <a:r>
              <a:rPr lang="en-US" b="1" dirty="0" err="1" smtClean="0">
                <a:solidFill>
                  <a:srgbClr val="FFFF00"/>
                </a:solidFill>
              </a:rPr>
              <a:t>Hội</a:t>
            </a:r>
            <a:r>
              <a:rPr lang="en-US" b="1" dirty="0" smtClean="0">
                <a:solidFill>
                  <a:srgbClr val="FFFF00"/>
                </a:solidFill>
              </a:rPr>
              <a:t> </a:t>
            </a:r>
            <a:r>
              <a:rPr lang="en-US" b="1" dirty="0" err="1" smtClean="0">
                <a:solidFill>
                  <a:srgbClr val="FFFF00"/>
                </a:solidFill>
              </a:rPr>
              <a:t>Thánh</a:t>
            </a:r>
            <a:r>
              <a:rPr lang="en-US" b="1" dirty="0" smtClean="0">
                <a:solidFill>
                  <a:srgbClr val="FFFF00"/>
                </a:solidFill>
              </a:rPr>
              <a:t> (3:1-5)</a:t>
            </a:r>
          </a:p>
        </p:txBody>
      </p:sp>
      <p:sp>
        <p:nvSpPr>
          <p:cNvPr id="51204" name="Rectangle 2"/>
          <p:cNvSpPr txBox="1">
            <a:spLocks noChangeArrowheads="1"/>
          </p:cNvSpPr>
          <p:nvPr/>
        </p:nvSpPr>
        <p:spPr bwMode="auto">
          <a:xfrm>
            <a:off x="0" y="1600200"/>
            <a:ext cx="8991600" cy="5257800"/>
          </a:xfrm>
          <a:prstGeom prst="rect">
            <a:avLst/>
          </a:prstGeom>
          <a:noFill/>
          <a:ln w="9525">
            <a:noFill/>
            <a:miter lim="800000"/>
            <a:headEnd/>
            <a:tailEnd/>
          </a:ln>
        </p:spPr>
        <p:txBody>
          <a:bodyPr anchor="ctr" anchorCtr="1"/>
          <a:lstStyle/>
          <a:p>
            <a:r>
              <a:rPr lang="vi-VN" sz="2800" dirty="0" smtClean="0">
                <a:solidFill>
                  <a:schemeClr val="bg1"/>
                </a:solidFill>
              </a:rPr>
              <a:t>hầu cho không một người nào trong anh em bị rúng động bởi những sự khốn khó </a:t>
            </a:r>
            <a:r>
              <a:rPr lang="vi-VN" sz="3200" dirty="0" smtClean="0">
                <a:solidFill>
                  <a:schemeClr val="bg1"/>
                </a:solidFill>
              </a:rPr>
              <a:t>dường ấy; vì anh em tự biết rằng ấy đó là điều đã định trước cho chúng ta. </a:t>
            </a:r>
            <a:r>
              <a:rPr lang="vi-VN" sz="3200" baseline="30000" dirty="0" smtClean="0">
                <a:solidFill>
                  <a:schemeClr val="bg1"/>
                </a:solidFill>
              </a:rPr>
              <a:t>4 </a:t>
            </a:r>
            <a:r>
              <a:rPr lang="vi-VN" sz="3200" dirty="0" smtClean="0">
                <a:solidFill>
                  <a:schemeClr val="bg1"/>
                </a:solidFill>
              </a:rPr>
              <a:t>Lại khi ở cùng anh em, chúng tôi đã nói trước rằng sẽ có sự khốn khó phải chịu, điều đó xảy đến rồi, và anh em đã biết rõ. </a:t>
            </a:r>
            <a:r>
              <a:rPr lang="vi-VN" sz="3200" baseline="30000" dirty="0" smtClean="0">
                <a:solidFill>
                  <a:schemeClr val="bg1"/>
                </a:solidFill>
              </a:rPr>
              <a:t>5 </a:t>
            </a:r>
            <a:r>
              <a:rPr lang="vi-VN" sz="3200" dirty="0" smtClean="0">
                <a:solidFill>
                  <a:schemeClr val="bg1"/>
                </a:solidFill>
              </a:rPr>
              <a:t>Vậy, không thể đợi lâu hơn nữa, nên tôi đã sai Ti-mô-thê đi, để cho biết đức tin anh em ra làm sao, e rằng kẻ cám dỗ đã cám dỗ anh em, mà công phu của chúng tôi trở nên vô ích chăng</a:t>
            </a:r>
            <a:endParaRPr lang="en-US"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Church\Backgrounds\Flowers\redflrs2.jpg"/>
          <p:cNvPicPr>
            <a:picLocks noChangeAspect="1" noChangeArrowheads="1"/>
          </p:cNvPicPr>
          <p:nvPr/>
        </p:nvPicPr>
        <p:blipFill>
          <a:blip r:embed="rId2" cstate="print">
            <a:lum bright="-10000" contrast="6000"/>
          </a:blip>
          <a:srcRect/>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idx="4294967295"/>
          </p:nvPr>
        </p:nvSpPr>
        <p:spPr>
          <a:xfrm>
            <a:off x="0" y="0"/>
            <a:ext cx="9144000" cy="838200"/>
          </a:xfrm>
          <a:solidFill>
            <a:schemeClr val="tx1"/>
          </a:solidFill>
        </p:spPr>
        <p:txBody>
          <a:bodyPr/>
          <a:lstStyle/>
          <a:p>
            <a:pPr>
              <a:defRPr/>
            </a:pPr>
            <a:r>
              <a:rPr lang="en-US" b="1" dirty="0" err="1" smtClean="0">
                <a:solidFill>
                  <a:schemeClr val="bg1"/>
                </a:solidFill>
                <a:effectLst>
                  <a:outerShdw blurRad="38100" dist="38100" dir="2700000" algn="tl">
                    <a:srgbClr val="808080"/>
                  </a:outerShdw>
                </a:effectLst>
                <a:latin typeface="Arial" pitchFamily="34" charset="0"/>
              </a:rPr>
              <a:t>Phao-lô</a:t>
            </a:r>
            <a:r>
              <a:rPr lang="en-US" b="1" dirty="0" smtClean="0">
                <a:solidFill>
                  <a:schemeClr val="bg1"/>
                </a:solidFill>
                <a:effectLst>
                  <a:outerShdw blurRad="38100" dist="38100" dir="2700000" algn="tl">
                    <a:srgbClr val="808080"/>
                  </a:outerShdw>
                </a:effectLst>
                <a:latin typeface="Arial" pitchFamily="34" charset="0"/>
              </a:rPr>
              <a:t> </a:t>
            </a:r>
            <a:r>
              <a:rPr lang="en-US" b="1" dirty="0" err="1" smtClean="0">
                <a:solidFill>
                  <a:schemeClr val="bg1"/>
                </a:solidFill>
                <a:effectLst>
                  <a:outerShdw blurRad="38100" dist="38100" dir="2700000" algn="tl">
                    <a:srgbClr val="808080"/>
                  </a:outerShdw>
                </a:effectLst>
                <a:latin typeface="Arial" pitchFamily="34" charset="0"/>
              </a:rPr>
              <a:t>được</a:t>
            </a:r>
            <a:r>
              <a:rPr lang="en-US" b="1" dirty="0" smtClean="0">
                <a:solidFill>
                  <a:schemeClr val="bg1"/>
                </a:solidFill>
                <a:effectLst>
                  <a:outerShdw blurRad="38100" dist="38100" dir="2700000" algn="tl">
                    <a:srgbClr val="808080"/>
                  </a:outerShdw>
                </a:effectLst>
                <a:latin typeface="Arial" pitchFamily="34" charset="0"/>
              </a:rPr>
              <a:t> </a:t>
            </a:r>
            <a:r>
              <a:rPr lang="en-US" b="1" dirty="0" err="1" smtClean="0">
                <a:solidFill>
                  <a:schemeClr val="bg1"/>
                </a:solidFill>
                <a:effectLst>
                  <a:outerShdw blurRad="38100" dist="38100" dir="2700000" algn="tl">
                    <a:srgbClr val="808080"/>
                  </a:outerShdw>
                </a:effectLst>
                <a:latin typeface="Arial" pitchFamily="34" charset="0"/>
              </a:rPr>
              <a:t>khích</a:t>
            </a:r>
            <a:r>
              <a:rPr lang="en-US" b="1" dirty="0" smtClean="0">
                <a:solidFill>
                  <a:schemeClr val="bg1"/>
                </a:solidFill>
                <a:effectLst>
                  <a:outerShdw blurRad="38100" dist="38100" dir="2700000" algn="tl">
                    <a:srgbClr val="808080"/>
                  </a:outerShdw>
                </a:effectLst>
                <a:latin typeface="Arial" pitchFamily="34" charset="0"/>
              </a:rPr>
              <a:t> </a:t>
            </a:r>
            <a:r>
              <a:rPr lang="en-US" b="1" dirty="0" err="1" smtClean="0">
                <a:solidFill>
                  <a:schemeClr val="bg1"/>
                </a:solidFill>
                <a:effectLst>
                  <a:outerShdw blurRad="38100" dist="38100" dir="2700000" algn="tl">
                    <a:srgbClr val="808080"/>
                  </a:outerShdw>
                </a:effectLst>
                <a:latin typeface="Arial" pitchFamily="34" charset="0"/>
              </a:rPr>
              <a:t>lệ</a:t>
            </a:r>
            <a:r>
              <a:rPr lang="en-US" b="1" dirty="0" smtClean="0">
                <a:solidFill>
                  <a:schemeClr val="bg1"/>
                </a:solidFill>
                <a:effectLst>
                  <a:outerShdw blurRad="38100" dist="38100" dir="2700000" algn="tl">
                    <a:srgbClr val="808080"/>
                  </a:outerShdw>
                </a:effectLst>
                <a:latin typeface="Arial" pitchFamily="34" charset="0"/>
              </a:rPr>
              <a:t> (3:6-9)</a:t>
            </a:r>
          </a:p>
        </p:txBody>
      </p:sp>
      <p:sp>
        <p:nvSpPr>
          <p:cNvPr id="7" name="Title 4"/>
          <p:cNvSpPr txBox="1">
            <a:spLocks/>
          </p:cNvSpPr>
          <p:nvPr/>
        </p:nvSpPr>
        <p:spPr bwMode="auto">
          <a:xfrm>
            <a:off x="76200" y="1066800"/>
            <a:ext cx="9144000" cy="5638800"/>
          </a:xfrm>
          <a:prstGeom prst="rect">
            <a:avLst/>
          </a:prstGeom>
          <a:noFill/>
          <a:ln w="9525">
            <a:noFill/>
            <a:miter lim="800000"/>
            <a:headEnd/>
            <a:tailEnd/>
          </a:ln>
          <a:effectLst/>
        </p:spPr>
        <p:txBody>
          <a:bodyPr anchor="ctr"/>
          <a:lstStyle/>
          <a:p>
            <a:pPr algn="ctr">
              <a:defRPr/>
            </a:pPr>
            <a:r>
              <a:rPr lang="vi-VN" sz="2800" dirty="0" smtClean="0">
                <a:solidFill>
                  <a:schemeClr val="bg1"/>
                </a:solidFill>
              </a:rPr>
              <a:t>Nhưng Ti-mô-thê ở nơi anh em mới trở về đây, </a:t>
            </a:r>
            <a:endParaRPr lang="en-US" sz="2800" b="1" dirty="0" smtClean="0">
              <a:solidFill>
                <a:schemeClr val="bg1"/>
              </a:solidFill>
              <a:effectLst>
                <a:outerShdw blurRad="38100" dist="38100" dir="2700000" algn="tl">
                  <a:srgbClr val="C0C0C0"/>
                </a:outerShdw>
              </a:effectLst>
              <a:latin typeface="Arial" pitchFamily="34" charset="0"/>
              <a:cs typeface="Arial" pitchFamily="34" charset="0"/>
            </a:endParaRPr>
          </a:p>
          <a:p>
            <a:pPr algn="ctr">
              <a:defRPr/>
            </a:pPr>
            <a:r>
              <a:rPr lang="vi-VN" sz="2800" dirty="0" smtClean="0">
                <a:solidFill>
                  <a:schemeClr val="bg1"/>
                </a:solidFill>
              </a:rPr>
              <a:t>có thuật cho chúng tôi tin tốt về đức tin cùng lòng yêu thương của anh em. Người lại nói rằng anh em thường tưởng nhớ chúng tôi, và ao ước gặp chúng tôi, cũng như chính chúng tôi ước ao gặp anh em vậy.</a:t>
            </a:r>
            <a:br>
              <a:rPr lang="vi-VN" sz="2800" dirty="0" smtClean="0">
                <a:solidFill>
                  <a:schemeClr val="bg1"/>
                </a:solidFill>
              </a:rPr>
            </a:br>
            <a:r>
              <a:rPr lang="vi-VN" sz="2800" baseline="30000" dirty="0" smtClean="0">
                <a:solidFill>
                  <a:schemeClr val="bg1"/>
                </a:solidFill>
              </a:rPr>
              <a:t>7 </a:t>
            </a:r>
            <a:r>
              <a:rPr lang="vi-VN" sz="2800" dirty="0" smtClean="0">
                <a:solidFill>
                  <a:schemeClr val="bg1"/>
                </a:solidFill>
              </a:rPr>
              <a:t>Hỡi anh em, như vậy thì ở giữa mọi sự gian nan khốn khó của chúng tôi, anh em đã lấy đức tin mình mà làm một cớ yên ủi cho chúng tôi đó. </a:t>
            </a:r>
            <a:r>
              <a:rPr lang="vi-VN" sz="2800" baseline="30000" dirty="0" smtClean="0">
                <a:solidFill>
                  <a:schemeClr val="bg1"/>
                </a:solidFill>
              </a:rPr>
              <a:t>8 </a:t>
            </a:r>
            <a:r>
              <a:rPr lang="vi-VN" sz="2800" dirty="0" smtClean="0">
                <a:solidFill>
                  <a:schemeClr val="bg1"/>
                </a:solidFill>
              </a:rPr>
              <a:t>Vì hiện nay chúng tôi sống, là tại anh em đứng vững trong Chúa. </a:t>
            </a:r>
            <a:r>
              <a:rPr lang="vi-VN" sz="2800" baseline="30000" dirty="0" smtClean="0">
                <a:solidFill>
                  <a:schemeClr val="bg1"/>
                </a:solidFill>
              </a:rPr>
              <a:t>9 </a:t>
            </a:r>
            <a:r>
              <a:rPr lang="vi-VN" sz="2800" dirty="0" smtClean="0">
                <a:solidFill>
                  <a:schemeClr val="bg1"/>
                </a:solidFill>
              </a:rPr>
              <a:t>Chúng tôi làm thế nào đặng đủ tạ ơn Đức Chúa Trời về anh em, vì chúng tôi bởi cớ anh em được đầy lòng vui vẻ ở trước mặt Đức Chúa Trời chúng tôi</a:t>
            </a:r>
            <a:endParaRPr lang="en-US" sz="2800" b="1" dirty="0">
              <a:solidFill>
                <a:srgbClr val="000000"/>
              </a:solidFill>
              <a:effectLst>
                <a:outerShdw blurRad="38100" dist="38100" dir="2700000" algn="tl">
                  <a:srgbClr val="C0C0C0"/>
                </a:outerShdw>
              </a:effectLst>
              <a:latin typeface="Arial" pitchFamily="34" charset="0"/>
              <a:cs typeface="Arial" pitchFamily="34" charset="0"/>
            </a:endParaRPr>
          </a:p>
        </p:txBody>
      </p:sp>
      <p:sp>
        <p:nvSpPr>
          <p:cNvPr id="6" name="Title 4"/>
          <p:cNvSpPr txBox="1">
            <a:spLocks/>
          </p:cNvSpPr>
          <p:nvPr/>
        </p:nvSpPr>
        <p:spPr bwMode="auto">
          <a:xfrm>
            <a:off x="0" y="1066800"/>
            <a:ext cx="9144000" cy="5638800"/>
          </a:xfrm>
          <a:prstGeom prst="rect">
            <a:avLst/>
          </a:prstGeom>
          <a:noFill/>
          <a:ln w="9525">
            <a:noFill/>
            <a:miter lim="800000"/>
            <a:headEnd/>
            <a:tailEnd/>
          </a:ln>
          <a:effectLst/>
        </p:spPr>
        <p:txBody>
          <a:bodyPr anchor="ctr"/>
          <a:lstStyle/>
          <a:p>
            <a:pPr algn="ctr">
              <a:defRPr/>
            </a:pPr>
            <a:endParaRPr lang="en-US" sz="3200" b="1" dirty="0">
              <a:solidFill>
                <a:schemeClr val="bg1"/>
              </a:solidFill>
              <a:effectLst>
                <a:outerShdw blurRad="38100" dist="38100" dir="2700000" algn="tl">
                  <a:srgbClr val="C0C0C0"/>
                </a:outerShdw>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5"/>
          <p:cNvSpPr>
            <a:spLocks noGrp="1" noChangeArrowheads="1"/>
          </p:cNvSpPr>
          <p:nvPr>
            <p:ph type="ctrTitle"/>
          </p:nvPr>
        </p:nvSpPr>
        <p:spPr>
          <a:xfrm>
            <a:off x="0" y="6019800"/>
            <a:ext cx="9144000" cy="838200"/>
          </a:xfrm>
          <a:effectLst>
            <a:outerShdw blurRad="63500" dist="107763" dir="8100000" algn="ctr" rotWithShape="0">
              <a:schemeClr val="tx2">
                <a:alpha val="74998"/>
              </a:schemeClr>
            </a:outerShdw>
          </a:effectLst>
        </p:spPr>
        <p:txBody>
          <a:bodyPr/>
          <a:lstStyle/>
          <a:p>
            <a:pPr eaLnBrk="1" hangingPunct="1">
              <a:defRPr/>
            </a:pPr>
            <a:r>
              <a:rPr lang="en-US" sz="3200" dirty="0">
                <a:latin typeface="acme secret agent" charset="0"/>
                <a:ea typeface="ＭＳ Ｐゴシック" charset="0"/>
                <a:cs typeface="ＭＳ Ｐゴシック" charset="0"/>
              </a:rPr>
              <a:t>Send others when you </a:t>
            </a:r>
            <a:r>
              <a:rPr lang="en-US" sz="3200" dirty="0" smtClean="0">
                <a:latin typeface="acme secret agent" charset="0"/>
                <a:ea typeface="ＭＳ Ｐゴシック" charset="0"/>
                <a:cs typeface="ＭＳ Ｐゴシック" charset="0"/>
              </a:rPr>
              <a:t>can</a:t>
            </a:r>
            <a:r>
              <a:rPr lang="fr-FR" sz="3200" dirty="0" smtClean="0">
                <a:latin typeface="acme secret agent" charset="0"/>
                <a:ea typeface="ＭＳ Ｐゴシック" charset="0"/>
                <a:cs typeface="ＭＳ Ｐゴシック" charset="0"/>
              </a:rPr>
              <a:t>'</a:t>
            </a:r>
            <a:r>
              <a:rPr lang="en-US" sz="3200" dirty="0" smtClean="0">
                <a:latin typeface="acme secret agent" charset="0"/>
                <a:ea typeface="ＭＳ Ｐゴシック" charset="0"/>
                <a:cs typeface="ＭＳ Ｐゴシック" charset="0"/>
              </a:rPr>
              <a:t>t </a:t>
            </a:r>
            <a:r>
              <a:rPr lang="en-US" sz="3200" dirty="0">
                <a:latin typeface="acme secret agent" charset="0"/>
                <a:ea typeface="ＭＳ Ｐゴシック" charset="0"/>
                <a:cs typeface="ＭＳ Ｐゴシック" charset="0"/>
              </a:rPr>
              <a:t>go</a:t>
            </a:r>
            <a:endParaRPr lang="en-US" sz="3200" dirty="0">
              <a:ea typeface="ＭＳ Ｐゴシック" charset="0"/>
              <a:cs typeface="ＭＳ Ｐゴシック" charset="0"/>
            </a:endParaRPr>
          </a:p>
        </p:txBody>
      </p:sp>
      <p:sp>
        <p:nvSpPr>
          <p:cNvPr id="5" name="TextBox 4"/>
          <p:cNvSpPr txBox="1"/>
          <p:nvPr/>
        </p:nvSpPr>
        <p:spPr>
          <a:xfrm>
            <a:off x="1219200" y="533400"/>
            <a:ext cx="7450508" cy="584775"/>
          </a:xfrm>
          <a:prstGeom prst="rect">
            <a:avLst/>
          </a:prstGeom>
          <a:solidFill>
            <a:schemeClr val="accent2"/>
          </a:solidFill>
        </p:spPr>
        <p:txBody>
          <a:bodyPr wrap="square" rtlCol="0">
            <a:spAutoFit/>
          </a:bodyPr>
          <a:lstStyle/>
          <a:p>
            <a:r>
              <a:rPr lang="en-US" sz="3200" dirty="0" err="1" smtClean="0">
                <a:solidFill>
                  <a:schemeClr val="bg1"/>
                </a:solidFill>
              </a:rPr>
              <a:t>Không</a:t>
            </a:r>
            <a:r>
              <a:rPr lang="en-US" sz="3200" dirty="0" smtClean="0">
                <a:solidFill>
                  <a:schemeClr val="bg1"/>
                </a:solidFill>
              </a:rPr>
              <a:t> </a:t>
            </a:r>
            <a:r>
              <a:rPr lang="en-US" sz="3200" dirty="0" err="1" smtClean="0">
                <a:solidFill>
                  <a:schemeClr val="bg1"/>
                </a:solidFill>
              </a:rPr>
              <a:t>đi</a:t>
            </a:r>
            <a:r>
              <a:rPr lang="en-US" sz="3200" dirty="0" smtClean="0">
                <a:solidFill>
                  <a:schemeClr val="bg1"/>
                </a:solidFill>
              </a:rPr>
              <a:t> </a:t>
            </a:r>
            <a:r>
              <a:rPr lang="en-US" sz="3200" dirty="0" err="1" smtClean="0">
                <a:solidFill>
                  <a:schemeClr val="bg1"/>
                </a:solidFill>
              </a:rPr>
              <a:t>được</a:t>
            </a:r>
            <a:r>
              <a:rPr lang="en-US" sz="3200" dirty="0" smtClean="0">
                <a:solidFill>
                  <a:schemeClr val="bg1"/>
                </a:solidFill>
              </a:rPr>
              <a:t> </a:t>
            </a:r>
            <a:r>
              <a:rPr lang="en-US" sz="3200" dirty="0" err="1" smtClean="0">
                <a:solidFill>
                  <a:schemeClr val="bg1"/>
                </a:solidFill>
              </a:rPr>
              <a:t>thì</a:t>
            </a:r>
            <a:r>
              <a:rPr lang="en-US" sz="3200" dirty="0" smtClean="0">
                <a:solidFill>
                  <a:schemeClr val="bg1"/>
                </a:solidFill>
              </a:rPr>
              <a:t> </a:t>
            </a:r>
            <a:r>
              <a:rPr lang="en-US" sz="3200" dirty="0" err="1" smtClean="0">
                <a:solidFill>
                  <a:schemeClr val="bg1"/>
                </a:solidFill>
              </a:rPr>
              <a:t>nhờ</a:t>
            </a:r>
            <a:r>
              <a:rPr lang="en-US" sz="3200" dirty="0" smtClean="0">
                <a:solidFill>
                  <a:schemeClr val="bg1"/>
                </a:solidFill>
              </a:rPr>
              <a:t> </a:t>
            </a:r>
            <a:r>
              <a:rPr lang="en-US" sz="3200" dirty="0" err="1" smtClean="0">
                <a:solidFill>
                  <a:schemeClr val="bg1"/>
                </a:solidFill>
              </a:rPr>
              <a:t>người</a:t>
            </a:r>
            <a:r>
              <a:rPr lang="en-US" sz="3200" dirty="0" smtClean="0">
                <a:solidFill>
                  <a:schemeClr val="bg1"/>
                </a:solidFill>
              </a:rPr>
              <a:t> </a:t>
            </a:r>
            <a:r>
              <a:rPr lang="en-US" sz="3200" dirty="0" err="1" smtClean="0">
                <a:solidFill>
                  <a:schemeClr val="bg1"/>
                </a:solidFill>
              </a:rPr>
              <a:t>khác</a:t>
            </a:r>
            <a:r>
              <a:rPr lang="en-US" sz="3200" dirty="0" smtClean="0">
                <a:solidFill>
                  <a:schemeClr val="bg1"/>
                </a:solidFill>
              </a:rPr>
              <a:t> </a:t>
            </a:r>
            <a:r>
              <a:rPr lang="en-US" sz="3200" dirty="0" err="1" smtClean="0">
                <a:solidFill>
                  <a:schemeClr val="bg1"/>
                </a:solidFill>
              </a:rPr>
              <a:t>đi</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685800" y="333375"/>
            <a:ext cx="7772400" cy="1724025"/>
          </a:xfrm>
          <a:solidFill>
            <a:srgbClr val="000090"/>
          </a:solidFill>
          <a:ln>
            <a:solidFill>
              <a:schemeClr val="bg1"/>
            </a:solidFill>
          </a:ln>
        </p:spPr>
        <p:txBody>
          <a:bodyPr>
            <a:normAutofit fontScale="90000"/>
          </a:bodyPr>
          <a:lstStyle/>
          <a:p>
            <a:r>
              <a:rPr lang="en-US" sz="5400" dirty="0" err="1" smtClean="0">
                <a:solidFill>
                  <a:schemeClr val="bg1"/>
                </a:solidFill>
                <a:latin typeface="Arial" pitchFamily="34" charset="0"/>
                <a:cs typeface="Arial" pitchFamily="34" charset="0"/>
              </a:rPr>
              <a:t>Gởi</a:t>
            </a:r>
            <a:r>
              <a:rPr lang="en-US" sz="5400" dirty="0" smtClean="0">
                <a:solidFill>
                  <a:schemeClr val="bg1"/>
                </a:solidFill>
                <a:latin typeface="Arial" pitchFamily="34" charset="0"/>
                <a:cs typeface="Arial" pitchFamily="34" charset="0"/>
              </a:rPr>
              <a:t> </a:t>
            </a:r>
            <a:r>
              <a:rPr lang="en-US" sz="5400" dirty="0" err="1" smtClean="0">
                <a:solidFill>
                  <a:schemeClr val="bg1"/>
                </a:solidFill>
                <a:latin typeface="Arial" pitchFamily="34" charset="0"/>
                <a:cs typeface="Arial" pitchFamily="34" charset="0"/>
              </a:rPr>
              <a:t>người</a:t>
            </a:r>
            <a:r>
              <a:rPr lang="en-US" sz="5400" dirty="0" smtClean="0">
                <a:solidFill>
                  <a:schemeClr val="bg1"/>
                </a:solidFill>
                <a:latin typeface="Arial" pitchFamily="34" charset="0"/>
                <a:cs typeface="Arial" pitchFamily="34" charset="0"/>
              </a:rPr>
              <a:t> </a:t>
            </a:r>
            <a:r>
              <a:rPr lang="en-US" sz="5400" dirty="0" err="1" smtClean="0">
                <a:solidFill>
                  <a:schemeClr val="bg1"/>
                </a:solidFill>
                <a:latin typeface="Arial" pitchFamily="34" charset="0"/>
                <a:cs typeface="Arial" pitchFamily="34" charset="0"/>
              </a:rPr>
              <a:t>khác</a:t>
            </a:r>
            <a:r>
              <a:rPr lang="en-US" sz="5400" dirty="0" smtClean="0">
                <a:solidFill>
                  <a:schemeClr val="bg1"/>
                </a:solidFill>
                <a:latin typeface="Arial" pitchFamily="34" charset="0"/>
                <a:cs typeface="Arial" pitchFamily="34" charset="0"/>
              </a:rPr>
              <a:t> </a:t>
            </a:r>
            <a:r>
              <a:rPr lang="en-US" sz="5400" dirty="0" err="1" smtClean="0">
                <a:solidFill>
                  <a:schemeClr val="bg1"/>
                </a:solidFill>
                <a:latin typeface="Arial" pitchFamily="34" charset="0"/>
                <a:cs typeface="Arial" pitchFamily="34" charset="0"/>
              </a:rPr>
              <a:t>đi</a:t>
            </a:r>
            <a:r>
              <a:rPr lang="en-US" sz="5400" dirty="0" smtClean="0">
                <a:solidFill>
                  <a:schemeClr val="bg1"/>
                </a:solidFill>
                <a:latin typeface="Arial" pitchFamily="34" charset="0"/>
                <a:cs typeface="Arial" pitchFamily="34" charset="0"/>
              </a:rPr>
              <a:t> </a:t>
            </a:r>
            <a:r>
              <a:rPr lang="en-US" sz="5400" dirty="0" err="1" smtClean="0">
                <a:solidFill>
                  <a:schemeClr val="bg1"/>
                </a:solidFill>
                <a:latin typeface="Arial" pitchFamily="34" charset="0"/>
                <a:cs typeface="Arial" pitchFamily="34" charset="0"/>
              </a:rPr>
              <a:t>bằng</a:t>
            </a:r>
            <a:r>
              <a:rPr lang="en-US" sz="5400" dirty="0" smtClean="0">
                <a:solidFill>
                  <a:schemeClr val="bg1"/>
                </a:solidFill>
                <a:latin typeface="Arial" pitchFamily="34" charset="0"/>
                <a:cs typeface="Arial" pitchFamily="34" charset="0"/>
              </a:rPr>
              <a:t> </a:t>
            </a:r>
            <a:r>
              <a:rPr lang="en-US" sz="5400" dirty="0" err="1" smtClean="0">
                <a:solidFill>
                  <a:schemeClr val="bg1"/>
                </a:solidFill>
                <a:latin typeface="Arial" pitchFamily="34" charset="0"/>
                <a:cs typeface="Arial" pitchFamily="34" charset="0"/>
              </a:rPr>
              <a:t>Sách</a:t>
            </a:r>
            <a:r>
              <a:rPr lang="en-US" sz="5400" dirty="0" smtClean="0">
                <a:solidFill>
                  <a:schemeClr val="bg1"/>
                </a:solidFill>
                <a:latin typeface="Arial" pitchFamily="34" charset="0"/>
                <a:cs typeface="Arial" pitchFamily="34" charset="0"/>
              </a:rPr>
              <a:t> Hay</a:t>
            </a:r>
          </a:p>
        </p:txBody>
      </p:sp>
      <p:pic>
        <p:nvPicPr>
          <p:cNvPr id="54275" name="Picture 7" descr="Home Groups - books and mug.jpg"/>
          <p:cNvPicPr>
            <a:picLocks noChangeAspect="1"/>
          </p:cNvPicPr>
          <p:nvPr/>
        </p:nvPicPr>
        <p:blipFill>
          <a:blip r:embed="rId3" cstate="print"/>
          <a:srcRect/>
          <a:stretch>
            <a:fillRect/>
          </a:stretch>
        </p:blipFill>
        <p:spPr bwMode="auto">
          <a:xfrm>
            <a:off x="1752600" y="2438400"/>
            <a:ext cx="5943600" cy="362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encourager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3" name="Title 1"/>
          <p:cNvSpPr>
            <a:spLocks noGrp="1"/>
          </p:cNvSpPr>
          <p:nvPr>
            <p:ph type="title" idx="4294967295"/>
          </p:nvPr>
        </p:nvSpPr>
        <p:spPr>
          <a:xfrm>
            <a:off x="228600" y="609600"/>
            <a:ext cx="8763000" cy="609600"/>
          </a:xfrm>
          <a:solidFill>
            <a:schemeClr val="tx1"/>
          </a:solidFill>
        </p:spPr>
        <p:txBody>
          <a:bodyPr>
            <a:normAutofit fontScale="90000"/>
          </a:bodyPr>
          <a:lstStyle/>
          <a:p>
            <a:r>
              <a:rPr lang="en-US" sz="3600" b="1" dirty="0" smtClean="0">
                <a:solidFill>
                  <a:schemeClr val="bg1"/>
                </a:solidFill>
                <a:latin typeface="Arial" pitchFamily="34" charset="0"/>
                <a:cs typeface="Arial" pitchFamily="34" charset="0"/>
              </a:rPr>
              <a:t>II. </a:t>
            </a:r>
            <a:r>
              <a:rPr lang="en-US" sz="3600" b="1" dirty="0" err="1" smtClean="0">
                <a:solidFill>
                  <a:schemeClr val="bg1"/>
                </a:solidFill>
                <a:latin typeface="Arial" pitchFamily="34" charset="0"/>
                <a:cs typeface="Arial" pitchFamily="34" charset="0"/>
              </a:rPr>
              <a:t>Đem</a:t>
            </a:r>
            <a:r>
              <a:rPr lang="en-US" sz="3600" b="1" dirty="0" smtClean="0">
                <a:solidFill>
                  <a:schemeClr val="bg1"/>
                </a:solidFill>
                <a:latin typeface="Arial" pitchFamily="34" charset="0"/>
                <a:cs typeface="Arial" pitchFamily="34" charset="0"/>
              </a:rPr>
              <a:t> </a:t>
            </a:r>
            <a:r>
              <a:rPr lang="en-US" sz="3600" b="1" dirty="0" err="1" smtClean="0">
                <a:solidFill>
                  <a:srgbClr val="FFFF00"/>
                </a:solidFill>
                <a:latin typeface="Arial" pitchFamily="34" charset="0"/>
                <a:cs typeface="Arial" pitchFamily="34" charset="0"/>
              </a:rPr>
              <a:t>người</a:t>
            </a:r>
            <a:r>
              <a:rPr lang="en-US" sz="3600" b="1" dirty="0" smtClean="0">
                <a:solidFill>
                  <a:srgbClr val="FFFF00"/>
                </a:solidFill>
                <a:latin typeface="Arial" pitchFamily="34" charset="0"/>
                <a:cs typeface="Arial" pitchFamily="34" charset="0"/>
              </a:rPr>
              <a:t> </a:t>
            </a:r>
            <a:r>
              <a:rPr lang="en-US" sz="3600" b="1" dirty="0" err="1" smtClean="0">
                <a:solidFill>
                  <a:srgbClr val="FFFF00"/>
                </a:solidFill>
                <a:latin typeface="Arial" pitchFamily="34" charset="0"/>
                <a:cs typeface="Arial" pitchFamily="34" charset="0"/>
              </a:rPr>
              <a:t>khác</a:t>
            </a:r>
            <a:r>
              <a:rPr lang="en-US" sz="3600" b="1" dirty="0" smtClean="0">
                <a:solidFill>
                  <a:srgbClr val="FFFF00"/>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đến</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trong</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đời</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họ</a:t>
            </a:r>
            <a:r>
              <a:rPr lang="en-US" sz="3600" b="1" dirty="0" smtClean="0">
                <a:solidFill>
                  <a:schemeClr val="bg1"/>
                </a:solidFill>
                <a:latin typeface="Arial" pitchFamily="34" charset="0"/>
                <a:cs typeface="Arial" pitchFamily="34" charset="0"/>
              </a:rPr>
              <a:t> (3:1-9). </a:t>
            </a:r>
          </a:p>
        </p:txBody>
      </p:sp>
      <p:sp>
        <p:nvSpPr>
          <p:cNvPr id="61444" name="Rectangle 4"/>
          <p:cNvSpPr>
            <a:spLocks noChangeArrowheads="1"/>
          </p:cNvSpPr>
          <p:nvPr/>
        </p:nvSpPr>
        <p:spPr bwMode="auto">
          <a:xfrm>
            <a:off x="0" y="0"/>
            <a:ext cx="7745413" cy="523220"/>
          </a:xfrm>
          <a:prstGeom prst="rect">
            <a:avLst/>
          </a:prstGeom>
          <a:noFill/>
          <a:ln w="9525">
            <a:noFill/>
            <a:miter lim="800000"/>
            <a:headEnd/>
            <a:tailEnd/>
          </a:ln>
        </p:spPr>
        <p:txBody>
          <a:bodyPr>
            <a:spAutoFit/>
          </a:bodyPr>
          <a:lstStyle/>
          <a:p>
            <a:r>
              <a:rPr lang="en-US" sz="2800" i="1" dirty="0" err="1" smtClean="0">
                <a:solidFill>
                  <a:srgbClr val="000000"/>
                </a:solidFill>
                <a:latin typeface="acme secret agent" charset="0"/>
              </a:rPr>
              <a:t>Làm</a:t>
            </a:r>
            <a:r>
              <a:rPr lang="en-US" sz="2800" i="1" dirty="0" smtClean="0">
                <a:solidFill>
                  <a:srgbClr val="000000"/>
                </a:solidFill>
                <a:latin typeface="acme secret agent" charset="0"/>
              </a:rPr>
              <a:t> </a:t>
            </a:r>
            <a:r>
              <a:rPr lang="en-US" sz="2800" i="1" dirty="0" err="1" smtClean="0">
                <a:solidFill>
                  <a:srgbClr val="000000"/>
                </a:solidFill>
                <a:latin typeface="acme secret agent" charset="0"/>
              </a:rPr>
              <a:t>sao</a:t>
            </a:r>
            <a:r>
              <a:rPr lang="en-US" sz="2800" i="1" dirty="0" smtClean="0">
                <a:solidFill>
                  <a:srgbClr val="000000"/>
                </a:solidFill>
                <a:latin typeface="acme secret agent" charset="0"/>
              </a:rPr>
              <a:t> </a:t>
            </a:r>
            <a:r>
              <a:rPr lang="en-US" sz="2800" i="1" dirty="0" err="1" smtClean="0">
                <a:solidFill>
                  <a:srgbClr val="000000"/>
                </a:solidFill>
                <a:latin typeface="acme secret agent" charset="0"/>
              </a:rPr>
              <a:t>để</a:t>
            </a:r>
            <a:r>
              <a:rPr lang="en-US" sz="2800" i="1" dirty="0" smtClean="0">
                <a:solidFill>
                  <a:srgbClr val="000000"/>
                </a:solidFill>
                <a:latin typeface="acme secret agent" charset="0"/>
              </a:rPr>
              <a:t> </a:t>
            </a:r>
            <a:r>
              <a:rPr lang="en-US" sz="2800" b="1" i="1" dirty="0" err="1" smtClean="0">
                <a:solidFill>
                  <a:srgbClr val="C00000"/>
                </a:solidFill>
                <a:latin typeface="acme secret agent" charset="0"/>
              </a:rPr>
              <a:t>củng</a:t>
            </a:r>
            <a:r>
              <a:rPr lang="en-US" sz="2800" b="1" i="1" dirty="0" smtClean="0">
                <a:solidFill>
                  <a:srgbClr val="C00000"/>
                </a:solidFill>
                <a:latin typeface="acme secret agent" charset="0"/>
              </a:rPr>
              <a:t> </a:t>
            </a:r>
            <a:r>
              <a:rPr lang="en-US" sz="2800" b="1" i="1" dirty="0" err="1" smtClean="0">
                <a:solidFill>
                  <a:srgbClr val="C00000"/>
                </a:solidFill>
                <a:latin typeface="acme secret agent" charset="0"/>
              </a:rPr>
              <a:t>cố</a:t>
            </a:r>
            <a:r>
              <a:rPr lang="en-US" sz="2800" b="1" i="1" dirty="0" smtClean="0">
                <a:solidFill>
                  <a:srgbClr val="C00000"/>
                </a:solidFill>
                <a:latin typeface="acme secret agent" charset="0"/>
              </a:rPr>
              <a:t> </a:t>
            </a:r>
            <a:r>
              <a:rPr lang="en-US" sz="2800" i="1" dirty="0" err="1" smtClean="0">
                <a:solidFill>
                  <a:srgbClr val="000000"/>
                </a:solidFill>
                <a:latin typeface="acme secret agent" charset="0"/>
              </a:rPr>
              <a:t>lẫn</a:t>
            </a:r>
            <a:r>
              <a:rPr lang="en-US" sz="2800" i="1" dirty="0" smtClean="0">
                <a:solidFill>
                  <a:srgbClr val="000000"/>
                </a:solidFill>
                <a:latin typeface="acme secret agent" charset="0"/>
              </a:rPr>
              <a:t> </a:t>
            </a:r>
            <a:r>
              <a:rPr lang="en-US" sz="2800" i="1" dirty="0" err="1" smtClean="0">
                <a:solidFill>
                  <a:srgbClr val="000000"/>
                </a:solidFill>
                <a:latin typeface="acme secret agent" charset="0"/>
              </a:rPr>
              <a:t>nhau</a:t>
            </a:r>
            <a:r>
              <a:rPr lang="en-US" sz="2800" i="1" dirty="0" smtClean="0">
                <a:solidFill>
                  <a:srgbClr val="000000"/>
                </a:solidFill>
                <a:latin typeface="acme secret agent" charset="0"/>
              </a:rPr>
              <a:t>?</a:t>
            </a:r>
            <a:endParaRPr lang="en-US" sz="2800" i="1" dirty="0">
              <a:solidFill>
                <a:srgbClr val="000000"/>
              </a:solidFill>
            </a:endParaRPr>
          </a:p>
        </p:txBody>
      </p:sp>
      <p:sp>
        <p:nvSpPr>
          <p:cNvPr id="5" name="TextBox 4"/>
          <p:cNvSpPr txBox="1">
            <a:spLocks noChangeArrowheads="1"/>
          </p:cNvSpPr>
          <p:nvPr/>
        </p:nvSpPr>
        <p:spPr bwMode="auto">
          <a:xfrm>
            <a:off x="684213" y="1595438"/>
            <a:ext cx="8531225" cy="4524315"/>
          </a:xfrm>
          <a:prstGeom prst="rect">
            <a:avLst/>
          </a:prstGeom>
          <a:noFill/>
          <a:ln w="9525">
            <a:noFill/>
            <a:miter lim="800000"/>
            <a:headEnd/>
            <a:tailEnd/>
          </a:ln>
        </p:spPr>
        <p:txBody>
          <a:bodyPr>
            <a:spAutoFit/>
          </a:bodyPr>
          <a:lstStyle/>
          <a:p>
            <a:pPr marL="717550" indent="-717550">
              <a:buFont typeface="Times New Roman" pitchFamily="18" charset="0"/>
              <a:buAutoNum type="alphaUcPeriod"/>
            </a:pPr>
            <a:r>
              <a:rPr lang="en-US" sz="3200" b="1" dirty="0" err="1" smtClean="0">
                <a:latin typeface="Arial" pitchFamily="34" charset="0"/>
                <a:cs typeface="Arial" pitchFamily="34" charset="0"/>
              </a:rPr>
              <a:t>Phục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vụ</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với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người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khác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như</a:t>
            </a:r>
            <a:r>
              <a:rPr lang="en-US" sz="3200" b="1" dirty="0" smtClean="0">
                <a:latin typeface="Arial" pitchFamily="34" charset="0"/>
                <a:cs typeface="Arial" pitchFamily="34" charset="0"/>
              </a:rPr>
              <a:t> </a:t>
            </a:r>
            <a:r>
              <a:rPr lang="en-US" sz="3200" b="1" u="sng" dirty="0" err="1" smtClean="0">
                <a:latin typeface="Arial" pitchFamily="34" charset="0"/>
                <a:cs typeface="Arial" pitchFamily="34" charset="0"/>
              </a:rPr>
              <a:t>đồng</a:t>
            </a:r>
            <a:r>
              <a:rPr lang="en-US" sz="3200" b="1" u="sng" dirty="0" smtClean="0">
                <a:latin typeface="Arial" pitchFamily="34" charset="0"/>
                <a:cs typeface="Arial" pitchFamily="34" charset="0"/>
              </a:rPr>
              <a:t> </a:t>
            </a:r>
            <a:r>
              <a:rPr lang="en-US" sz="3200" b="1" u="sng" dirty="0" err="1" smtClean="0">
                <a:latin typeface="Arial" pitchFamily="34" charset="0"/>
                <a:cs typeface="Arial" pitchFamily="34" charset="0"/>
              </a:rPr>
              <a:t>lao</a:t>
            </a:r>
            <a:r>
              <a:rPr lang="en-US" sz="3200" b="1" u="sng" dirty="0" smtClean="0">
                <a:latin typeface="Arial" pitchFamily="34" charset="0"/>
                <a:cs typeface="Arial" pitchFamily="34" charset="0"/>
              </a:rPr>
              <a:t> </a:t>
            </a:r>
            <a:r>
              <a:rPr lang="en-US" sz="3200" b="1" dirty="0">
                <a:latin typeface="Arial" pitchFamily="34" charset="0"/>
                <a:cs typeface="Arial" pitchFamily="34" charset="0"/>
              </a:rPr>
              <a:t>(3:1-2a).</a:t>
            </a:r>
          </a:p>
          <a:p>
            <a:pPr marL="717550" indent="-717550">
              <a:buFont typeface="Times New Roman" pitchFamily="18" charset="0"/>
              <a:buAutoNum type="alphaUcPeriod"/>
            </a:pPr>
            <a:r>
              <a:rPr lang="en-US" sz="3200" b="1" dirty="0" err="1" smtClean="0">
                <a:latin typeface="Arial" pitchFamily="34" charset="0"/>
                <a:cs typeface="Arial" pitchFamily="34" charset="0"/>
              </a:rPr>
              <a:t>Phục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vụ</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với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người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khác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như</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người</a:t>
            </a:r>
            <a:r>
              <a:rPr lang="en-US" sz="3200" b="1" dirty="0" smtClean="0">
                <a:latin typeface="Arial" pitchFamily="34" charset="0"/>
                <a:cs typeface="Arial" pitchFamily="34" charset="0"/>
              </a:rPr>
              <a:t> </a:t>
            </a:r>
            <a:r>
              <a:rPr lang="en-US" sz="3200" b="1" u="sng" dirty="0" err="1" smtClean="0">
                <a:latin typeface="Arial" pitchFamily="34" charset="0"/>
                <a:cs typeface="Arial" pitchFamily="34" charset="0"/>
              </a:rPr>
              <a:t>đồng</a:t>
            </a:r>
            <a:r>
              <a:rPr lang="en-US" sz="3200" b="1" u="sng" dirty="0" smtClean="0">
                <a:latin typeface="Arial" pitchFamily="34" charset="0"/>
                <a:cs typeface="Arial" pitchFamily="34" charset="0"/>
              </a:rPr>
              <a:t> </a:t>
            </a:r>
            <a:r>
              <a:rPr lang="en-US" sz="3200" b="1" u="sng" dirty="0" err="1" smtClean="0">
                <a:latin typeface="Arial" pitchFamily="34" charset="0"/>
                <a:cs typeface="Arial" pitchFamily="34" charset="0"/>
              </a:rPr>
              <a:t>công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với</a:t>
            </a:r>
            <a:r>
              <a:rPr lang="en-US" sz="3200" b="1" dirty="0" smtClean="0">
                <a:latin typeface="Arial" pitchFamily="34" charset="0"/>
                <a:cs typeface="Arial" pitchFamily="34" charset="0"/>
              </a:rPr>
              <a:t> </a:t>
            </a:r>
            <a:r>
              <a:rPr lang="vi-VN" sz="3200" b="1" dirty="0" smtClean="0">
                <a:latin typeface="Arial" pitchFamily="34" charset="0"/>
                <a:cs typeface="Arial" pitchFamily="34" charset="0"/>
              </a:rPr>
              <a:t>Đức Chúa Trời</a:t>
            </a:r>
            <a:r>
              <a:rPr lang="en-US" sz="3200" b="1" dirty="0" smtClean="0">
                <a:latin typeface="Arial" pitchFamily="34" charset="0"/>
                <a:cs typeface="Arial" pitchFamily="34" charset="0"/>
              </a:rPr>
              <a:t> (</a:t>
            </a:r>
            <a:r>
              <a:rPr lang="en-US" sz="3200" b="1" dirty="0">
                <a:latin typeface="Arial" pitchFamily="34" charset="0"/>
                <a:cs typeface="Arial" pitchFamily="34" charset="0"/>
              </a:rPr>
              <a:t>3:2b).</a:t>
            </a:r>
          </a:p>
          <a:p>
            <a:pPr marL="717550" indent="-717550">
              <a:buFont typeface="Times New Roman" pitchFamily="18" charset="0"/>
              <a:buAutoNum type="alphaUcPeriod"/>
            </a:pPr>
            <a:r>
              <a:rPr lang="en-US" sz="3200" b="1" dirty="0" err="1" smtClean="0">
                <a:latin typeface="Arial" pitchFamily="34" charset="0"/>
                <a:cs typeface="Arial" pitchFamily="34" charset="0"/>
              </a:rPr>
              <a:t>Phục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vụ</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như</a:t>
            </a:r>
            <a:r>
              <a:rPr lang="en-US" sz="3200" b="1" dirty="0" smtClean="0">
                <a:latin typeface="Arial" pitchFamily="34" charset="0"/>
                <a:cs typeface="Arial" pitchFamily="34" charset="0"/>
              </a:rPr>
              <a:t> </a:t>
            </a:r>
            <a:r>
              <a:rPr lang="en-US" sz="3200" b="1" u="sng" dirty="0" err="1" smtClean="0">
                <a:latin typeface="Arial" pitchFamily="34" charset="0"/>
                <a:cs typeface="Arial" pitchFamily="34" charset="0"/>
              </a:rPr>
              <a:t>ngườikhích</a:t>
            </a:r>
            <a:r>
              <a:rPr lang="en-US" sz="3200" b="1" u="sng" dirty="0" smtClean="0">
                <a:latin typeface="Arial" pitchFamily="34" charset="0"/>
                <a:cs typeface="Arial" pitchFamily="34" charset="0"/>
              </a:rPr>
              <a:t> </a:t>
            </a:r>
            <a:r>
              <a:rPr lang="en-US" sz="3200" b="1" u="sng" dirty="0" err="1" smtClean="0">
                <a:latin typeface="Arial" pitchFamily="34" charset="0"/>
                <a:cs typeface="Arial" pitchFamily="34" charset="0"/>
              </a:rPr>
              <a:t>lệ</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người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ta</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bị</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thử</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thách</a:t>
            </a:r>
            <a:r>
              <a:rPr lang="en-US" sz="3200" b="1" dirty="0" smtClean="0">
                <a:latin typeface="Arial" pitchFamily="34" charset="0"/>
                <a:cs typeface="Arial" pitchFamily="34" charset="0"/>
              </a:rPr>
              <a:t> </a:t>
            </a:r>
            <a:r>
              <a:rPr lang="en-US" sz="3200" b="1" dirty="0">
                <a:latin typeface="Arial" pitchFamily="34" charset="0"/>
                <a:cs typeface="Arial" pitchFamily="34" charset="0"/>
              </a:rPr>
              <a:t>(3:2c-4).</a:t>
            </a:r>
          </a:p>
          <a:p>
            <a:pPr marL="717550" indent="-717550">
              <a:buFont typeface="Times New Roman" pitchFamily="18" charset="0"/>
              <a:buAutoNum type="alphaUcPeriod"/>
            </a:pPr>
            <a:r>
              <a:rPr lang="en-US" sz="3200" b="1" dirty="0" err="1" smtClean="0">
                <a:latin typeface="Arial" pitchFamily="34" charset="0"/>
                <a:cs typeface="Arial" pitchFamily="34" charset="0"/>
              </a:rPr>
              <a:t>Phục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vụ</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mặt</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đối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mặt</a:t>
            </a:r>
            <a:r>
              <a:rPr lang="en-US" sz="3200" b="1" dirty="0" smtClean="0">
                <a:latin typeface="Arial" pitchFamily="34" charset="0"/>
                <a:cs typeface="Arial" pitchFamily="34" charset="0"/>
              </a:rPr>
              <a:t> </a:t>
            </a:r>
            <a:r>
              <a:rPr lang="en-US" sz="3200" b="1" u="sng" dirty="0" err="1" smtClean="0">
                <a:latin typeface="Arial" pitchFamily="34" charset="0"/>
                <a:cs typeface="Arial" pitchFamily="34" charset="0"/>
              </a:rPr>
              <a:t>trực</a:t>
            </a:r>
            <a:r>
              <a:rPr lang="en-US" sz="3200" b="1" u="sng" dirty="0" smtClean="0">
                <a:latin typeface="Arial" pitchFamily="34" charset="0"/>
                <a:cs typeface="Arial" pitchFamily="34" charset="0"/>
              </a:rPr>
              <a:t> </a:t>
            </a:r>
            <a:r>
              <a:rPr lang="en-US" sz="3200" b="1" dirty="0" err="1" smtClean="0">
                <a:latin typeface="Arial" pitchFamily="34" charset="0"/>
                <a:cs typeface="Arial" pitchFamily="34" charset="0"/>
              </a:rPr>
              <a:t>tiếp</a:t>
            </a:r>
            <a:r>
              <a:rPr lang="en-US" sz="3200" b="1" dirty="0" smtClean="0">
                <a:latin typeface="Arial" pitchFamily="34" charset="0"/>
                <a:cs typeface="Arial" pitchFamily="34" charset="0"/>
              </a:rPr>
              <a:t> (3:5</a:t>
            </a:r>
            <a:r>
              <a:rPr lang="en-US" sz="3200" b="1" dirty="0">
                <a:latin typeface="Arial" pitchFamily="34" charset="0"/>
                <a:cs typeface="Arial" pitchFamily="34" charset="0"/>
              </a:rPr>
              <a:t>).</a:t>
            </a:r>
          </a:p>
          <a:p>
            <a:pPr marL="717550" indent="-717550">
              <a:buFont typeface="Times New Roman" pitchFamily="18" charset="0"/>
              <a:buAutoNum type="alphaUcPeriod"/>
            </a:pPr>
            <a:r>
              <a:rPr lang="en-US" sz="3200" b="1" dirty="0" err="1" smtClean="0">
                <a:latin typeface="Arial" pitchFamily="34" charset="0"/>
                <a:cs typeface="Arial" pitchFamily="34" charset="0"/>
              </a:rPr>
              <a:t>Gửi</a:t>
            </a:r>
            <a:r>
              <a:rPr lang="en-US" sz="3200" b="1" dirty="0" smtClean="0">
                <a:latin typeface="Arial" pitchFamily="34" charset="0"/>
                <a:cs typeface="Arial" pitchFamily="34" charset="0"/>
              </a:rPr>
              <a:t> </a:t>
            </a:r>
            <a:r>
              <a:rPr lang="en-US" sz="3200" b="1" u="sng" dirty="0" err="1" smtClean="0">
                <a:latin typeface="Arial" pitchFamily="34" charset="0"/>
                <a:cs typeface="Arial" pitchFamily="34" charset="0"/>
              </a:rPr>
              <a:t>người</a:t>
            </a:r>
            <a:r>
              <a:rPr lang="en-US" sz="3200" b="1" u="sng" dirty="0" smtClean="0">
                <a:latin typeface="Arial" pitchFamily="34" charset="0"/>
                <a:cs typeface="Arial" pitchFamily="34" charset="0"/>
              </a:rPr>
              <a:t> </a:t>
            </a:r>
            <a:r>
              <a:rPr lang="en-US" sz="3200" b="1" u="sng" dirty="0" err="1" smtClean="0">
                <a:latin typeface="Arial" pitchFamily="34" charset="0"/>
                <a:cs typeface="Arial" pitchFamily="34" charset="0"/>
              </a:rPr>
              <a:t>khác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đi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mình</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không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thể</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đi</a:t>
            </a:r>
            <a:r>
              <a:rPr lang="en-US" sz="3200" b="1" dirty="0" smtClean="0">
                <a:latin typeface="Arial" pitchFamily="34" charset="0"/>
                <a:cs typeface="Arial" pitchFamily="34" charset="0"/>
              </a:rPr>
              <a:t> </a:t>
            </a:r>
            <a:r>
              <a:rPr lang="en-US" sz="3200" b="1" dirty="0">
                <a:latin typeface="Arial" pitchFamily="34" charset="0"/>
                <a:cs typeface="Arial" pitchFamily="34" charset="0"/>
              </a:rPr>
              <a:t>(3:6-9).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Grp="1" noChangeArrowheads="1"/>
          </p:cNvSpPr>
          <p:nvPr>
            <p:ph type="title" idx="4294967295"/>
          </p:nvPr>
        </p:nvSpPr>
        <p:spPr>
          <a:xfrm>
            <a:off x="1066800" y="152400"/>
            <a:ext cx="6934200" cy="457200"/>
          </a:xfrm>
        </p:spPr>
        <p:txBody>
          <a:bodyPr>
            <a:normAutofit fontScale="90000"/>
          </a:bodyPr>
          <a:lstStyle/>
          <a:p>
            <a:r>
              <a:rPr lang="en-US" sz="4000" b="1" dirty="0" smtClean="0">
                <a:solidFill>
                  <a:srgbClr val="7030A0"/>
                </a:solidFill>
                <a:latin typeface="Times New Roman" pitchFamily="18" charset="0"/>
                <a:cs typeface="Arial" pitchFamily="34" charset="0"/>
              </a:rPr>
              <a:t>I </a:t>
            </a:r>
            <a:r>
              <a:rPr lang="en-US" sz="4000" b="1" dirty="0" err="1" smtClean="0">
                <a:solidFill>
                  <a:srgbClr val="7030A0"/>
                </a:solidFill>
                <a:latin typeface="Times New Roman" pitchFamily="18" charset="0"/>
                <a:cs typeface="Arial" pitchFamily="34" charset="0"/>
              </a:rPr>
              <a:t>Têsalônica</a:t>
            </a:r>
            <a:endParaRPr lang="en-US" sz="4000" b="1" dirty="0" smtClean="0">
              <a:solidFill>
                <a:srgbClr val="7030A0"/>
              </a:solidFill>
              <a:latin typeface="Times New Roman" pitchFamily="18" charset="0"/>
              <a:cs typeface="Arial" pitchFamily="34" charset="0"/>
            </a:endParaRPr>
          </a:p>
        </p:txBody>
      </p:sp>
      <p:sp>
        <p:nvSpPr>
          <p:cNvPr id="25603" name="Rectangle 2"/>
          <p:cNvSpPr>
            <a:spLocks noChangeArrowheads="1"/>
          </p:cNvSpPr>
          <p:nvPr/>
        </p:nvSpPr>
        <p:spPr bwMode="auto">
          <a:xfrm>
            <a:off x="228600" y="1143000"/>
            <a:ext cx="8686800" cy="5715000"/>
          </a:xfrm>
          <a:prstGeom prst="rect">
            <a:avLst/>
          </a:prstGeom>
          <a:noFill/>
          <a:ln w="38100">
            <a:solidFill>
              <a:srgbClr val="800000"/>
            </a:solidFill>
            <a:miter lim="800000"/>
            <a:headEnd/>
            <a:tailEnd/>
          </a:ln>
        </p:spPr>
        <p:txBody>
          <a:bodyPr wrap="none" anchor="ctr"/>
          <a:lstStyle/>
          <a:p>
            <a:endParaRPr lang="en-US"/>
          </a:p>
        </p:txBody>
      </p:sp>
      <p:sp>
        <p:nvSpPr>
          <p:cNvPr id="45059" name="WordArt 3"/>
          <p:cNvSpPr>
            <a:spLocks noChangeArrowheads="1" noChangeShapeType="1" noTextEdit="1"/>
          </p:cNvSpPr>
          <p:nvPr/>
        </p:nvSpPr>
        <p:spPr bwMode="auto">
          <a:xfrm>
            <a:off x="1981200" y="685800"/>
            <a:ext cx="5181600" cy="6858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gradFill rotWithShape="1">
                  <a:gsLst>
                    <a:gs pos="0">
                      <a:srgbClr val="800000"/>
                    </a:gs>
                    <a:gs pos="100000">
                      <a:srgbClr val="FF9900"/>
                    </a:gs>
                  </a:gsLst>
                  <a:lin ang="5400000" scaled="1"/>
                </a:gradFill>
                <a:effectLst>
                  <a:outerShdw dist="35921" dir="2700000" algn="ctr" rotWithShape="0">
                    <a:srgbClr val="C0C0C0">
                      <a:alpha val="74997"/>
                    </a:srgbClr>
                  </a:outerShdw>
                </a:effectLst>
                <a:latin typeface="Impact"/>
              </a:rPr>
              <a:t>Chuẩn</a:t>
            </a:r>
            <a:r>
              <a:rPr lang="en-US" sz="3600" kern="10" dirty="0" smtClean="0">
                <a:ln w="9525">
                  <a:noFill/>
                  <a:round/>
                  <a:headEnd/>
                  <a:tailEnd/>
                </a:ln>
                <a:gradFill rotWithShape="1">
                  <a:gsLst>
                    <a:gs pos="0">
                      <a:srgbClr val="800000"/>
                    </a:gs>
                    <a:gs pos="100000">
                      <a:srgbClr val="FF9900"/>
                    </a:gs>
                  </a:gsLst>
                  <a:lin ang="5400000" scaled="1"/>
                </a:gradFill>
                <a:effectLst>
                  <a:outerShdw dist="35921" dir="2700000" algn="ctr" rotWithShape="0">
                    <a:srgbClr val="C0C0C0">
                      <a:alpha val="74997"/>
                    </a:srgbClr>
                  </a:outerShdw>
                </a:effectLst>
                <a:latin typeface="Impact"/>
              </a:rPr>
              <a:t> </a:t>
            </a:r>
            <a:r>
              <a:rPr lang="en-US" sz="3600" kern="10" dirty="0" err="1" smtClean="0">
                <a:ln w="9525">
                  <a:noFill/>
                  <a:round/>
                  <a:headEnd/>
                  <a:tailEnd/>
                </a:ln>
                <a:gradFill rotWithShape="1">
                  <a:gsLst>
                    <a:gs pos="0">
                      <a:srgbClr val="800000"/>
                    </a:gs>
                    <a:gs pos="100000">
                      <a:srgbClr val="FF9900"/>
                    </a:gs>
                  </a:gsLst>
                  <a:lin ang="5400000" scaled="1"/>
                </a:gradFill>
                <a:effectLst>
                  <a:outerShdw dist="35921" dir="2700000" algn="ctr" rotWithShape="0">
                    <a:srgbClr val="C0C0C0">
                      <a:alpha val="74997"/>
                    </a:srgbClr>
                  </a:outerShdw>
                </a:effectLst>
                <a:latin typeface="Impact"/>
              </a:rPr>
              <a:t>bị</a:t>
            </a:r>
            <a:endParaRPr lang="en-US" sz="3600" kern="10" dirty="0">
              <a:ln w="9525">
                <a:noFill/>
                <a:round/>
                <a:headEnd/>
                <a:tailEnd/>
              </a:ln>
              <a:gradFill rotWithShape="1">
                <a:gsLst>
                  <a:gs pos="0">
                    <a:srgbClr val="800000"/>
                  </a:gs>
                  <a:gs pos="100000">
                    <a:srgbClr val="FF9900"/>
                  </a:gs>
                </a:gsLst>
                <a:lin ang="5400000" scaled="1"/>
              </a:gradFill>
              <a:effectLst>
                <a:outerShdw dist="35921" dir="2700000" algn="ctr" rotWithShape="0">
                  <a:srgbClr val="C0C0C0">
                    <a:alpha val="74997"/>
                  </a:srgbClr>
                </a:outerShdw>
              </a:effectLst>
              <a:latin typeface="Impact"/>
            </a:endParaRPr>
          </a:p>
        </p:txBody>
      </p:sp>
      <p:sp>
        <p:nvSpPr>
          <p:cNvPr id="45060" name="WordArt 4"/>
          <p:cNvSpPr>
            <a:spLocks noChangeArrowheads="1" noChangeShapeType="1" noTextEdit="1"/>
          </p:cNvSpPr>
          <p:nvPr/>
        </p:nvSpPr>
        <p:spPr bwMode="auto">
          <a:xfrm>
            <a:off x="1905000" y="1295400"/>
            <a:ext cx="5181600" cy="6858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gradFill rotWithShape="1">
                  <a:gsLst>
                    <a:gs pos="0">
                      <a:srgbClr val="FF9900"/>
                    </a:gs>
                    <a:gs pos="100000">
                      <a:srgbClr val="800000"/>
                    </a:gs>
                  </a:gsLst>
                  <a:lin ang="5400000" scaled="1"/>
                </a:gradFill>
                <a:effectLst>
                  <a:outerShdw dist="35921" dir="2700000" algn="ctr" rotWithShape="0">
                    <a:srgbClr val="C0C0C0">
                      <a:alpha val="74997"/>
                    </a:srgbClr>
                  </a:outerShdw>
                </a:effectLst>
                <a:latin typeface="Impact"/>
              </a:rPr>
              <a:t>Cất</a:t>
            </a:r>
            <a:r>
              <a:rPr lang="en-US" sz="3600" kern="10" dirty="0" smtClean="0">
                <a:ln w="9525">
                  <a:noFill/>
                  <a:round/>
                  <a:headEnd/>
                  <a:tailEnd/>
                </a:ln>
                <a:gradFill rotWithShape="1">
                  <a:gsLst>
                    <a:gs pos="0">
                      <a:srgbClr val="FF9900"/>
                    </a:gs>
                    <a:gs pos="100000">
                      <a:srgbClr val="800000"/>
                    </a:gs>
                  </a:gsLst>
                  <a:lin ang="5400000" scaled="1"/>
                </a:gradFill>
                <a:effectLst>
                  <a:outerShdw dist="35921" dir="2700000" algn="ctr" rotWithShape="0">
                    <a:srgbClr val="C0C0C0">
                      <a:alpha val="74997"/>
                    </a:srgbClr>
                  </a:outerShdw>
                </a:effectLst>
                <a:latin typeface="Impact"/>
              </a:rPr>
              <a:t> </a:t>
            </a:r>
            <a:r>
              <a:rPr lang="en-US" sz="3600" kern="10" dirty="0" err="1" smtClean="0">
                <a:ln w="9525">
                  <a:noFill/>
                  <a:round/>
                  <a:headEnd/>
                  <a:tailEnd/>
                </a:ln>
                <a:gradFill rotWithShape="1">
                  <a:gsLst>
                    <a:gs pos="0">
                      <a:srgbClr val="FF9900"/>
                    </a:gs>
                    <a:gs pos="100000">
                      <a:srgbClr val="800000"/>
                    </a:gs>
                  </a:gsLst>
                  <a:lin ang="5400000" scaled="1"/>
                </a:gradFill>
                <a:effectLst>
                  <a:outerShdw dist="35921" dir="2700000" algn="ctr" rotWithShape="0">
                    <a:srgbClr val="C0C0C0">
                      <a:alpha val="74997"/>
                    </a:srgbClr>
                  </a:outerShdw>
                </a:effectLst>
                <a:latin typeface="Impact"/>
              </a:rPr>
              <a:t>lên</a:t>
            </a:r>
            <a:endParaRPr lang="en-US" sz="3600" kern="10" dirty="0">
              <a:ln w="9525">
                <a:noFill/>
                <a:round/>
                <a:headEnd/>
                <a:tailEnd/>
              </a:ln>
              <a:gradFill rotWithShape="1">
                <a:gsLst>
                  <a:gs pos="0">
                    <a:srgbClr val="FF9900"/>
                  </a:gs>
                  <a:gs pos="100000">
                    <a:srgbClr val="800000"/>
                  </a:gs>
                </a:gsLst>
                <a:lin ang="5400000" scaled="1"/>
              </a:gradFill>
              <a:effectLst>
                <a:outerShdw dist="35921" dir="2700000" algn="ctr" rotWithShape="0">
                  <a:srgbClr val="C0C0C0">
                    <a:alpha val="74997"/>
                  </a:srgbClr>
                </a:outerShdw>
              </a:effectLst>
              <a:latin typeface="Impact"/>
            </a:endParaRPr>
          </a:p>
        </p:txBody>
      </p:sp>
      <p:sp>
        <p:nvSpPr>
          <p:cNvPr id="45061" name="Text Box 5"/>
          <p:cNvSpPr txBox="1">
            <a:spLocks noChangeArrowheads="1"/>
          </p:cNvSpPr>
          <p:nvPr/>
        </p:nvSpPr>
        <p:spPr bwMode="auto">
          <a:xfrm>
            <a:off x="304800" y="2362200"/>
            <a:ext cx="8610600" cy="830997"/>
          </a:xfrm>
          <a:prstGeom prst="rect">
            <a:avLst/>
          </a:prstGeom>
          <a:noFill/>
          <a:ln w="9525">
            <a:noFill/>
            <a:miter lim="800000"/>
            <a:headEnd/>
            <a:tailEnd/>
          </a:ln>
        </p:spPr>
        <p:txBody>
          <a:bodyPr>
            <a:spAutoFit/>
          </a:bodyPr>
          <a:lstStyle/>
          <a:p>
            <a:pPr>
              <a:spcBef>
                <a:spcPct val="50000"/>
              </a:spcBef>
            </a:pPr>
            <a:r>
              <a:rPr lang="en-GB" sz="2400" dirty="0" err="1" smtClean="0">
                <a:latin typeface="Comic Sans MS" pitchFamily="66" charset="0"/>
                <a:ea typeface="SimSun" pitchFamily="2" charset="-122"/>
              </a:rPr>
              <a:t>Dù</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Phaolô</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dường</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như</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viết</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về</a:t>
            </a:r>
            <a:r>
              <a:rPr lang="en-GB" sz="2400" dirty="0" smtClean="0">
                <a:latin typeface="Comic Sans MS" pitchFamily="66" charset="0"/>
                <a:ea typeface="SimSun" pitchFamily="2" charset="-122"/>
              </a:rPr>
              <a:t> 5 </a:t>
            </a:r>
            <a:r>
              <a:rPr lang="en-GB" sz="2400" dirty="0" err="1" smtClean="0">
                <a:latin typeface="Comic Sans MS" pitchFamily="66" charset="0"/>
                <a:ea typeface="SimSun" pitchFamily="2" charset="-122"/>
              </a:rPr>
              <a:t>vấn</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đề</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khác</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nhau</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nhưng</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chỉ</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có</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một</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đề</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tài</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được</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lập</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đi</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lập</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lại</a:t>
            </a:r>
            <a:r>
              <a:rPr lang="en-GB" sz="2400" dirty="0" smtClean="0">
                <a:latin typeface="Comic Sans MS" pitchFamily="66" charset="0"/>
                <a:ea typeface="SimSun" pitchFamily="2" charset="-122"/>
              </a:rPr>
              <a:t>: </a:t>
            </a:r>
            <a:r>
              <a:rPr lang="en-GB" sz="2400" b="1" dirty="0" err="1" smtClean="0">
                <a:solidFill>
                  <a:srgbClr val="CC3300"/>
                </a:solidFill>
                <a:latin typeface="Comic Sans MS" pitchFamily="66" charset="0"/>
                <a:ea typeface="SimSun" pitchFamily="2" charset="-122"/>
              </a:rPr>
              <a:t>sự</a:t>
            </a:r>
            <a:r>
              <a:rPr lang="en-GB" sz="2400" b="1" dirty="0" smtClean="0">
                <a:solidFill>
                  <a:srgbClr val="CC3300"/>
                </a:solidFill>
                <a:latin typeface="Comic Sans MS" pitchFamily="66" charset="0"/>
                <a:ea typeface="SimSun" pitchFamily="2" charset="-122"/>
              </a:rPr>
              <a:t> </a:t>
            </a:r>
            <a:r>
              <a:rPr lang="en-GB" sz="2400" b="1" dirty="0" err="1" smtClean="0">
                <a:solidFill>
                  <a:srgbClr val="CC3300"/>
                </a:solidFill>
                <a:latin typeface="Comic Sans MS" pitchFamily="66" charset="0"/>
                <a:ea typeface="SimSun" pitchFamily="2" charset="-122"/>
              </a:rPr>
              <a:t>Cất</a:t>
            </a:r>
            <a:r>
              <a:rPr lang="en-GB" sz="2400" b="1" dirty="0" smtClean="0">
                <a:solidFill>
                  <a:srgbClr val="CC3300"/>
                </a:solidFill>
                <a:latin typeface="Comic Sans MS" pitchFamily="66" charset="0"/>
                <a:ea typeface="SimSun" pitchFamily="2" charset="-122"/>
              </a:rPr>
              <a:t> </a:t>
            </a:r>
            <a:r>
              <a:rPr lang="en-GB" sz="2400" b="1" dirty="0" err="1" smtClean="0">
                <a:solidFill>
                  <a:srgbClr val="CC3300"/>
                </a:solidFill>
                <a:latin typeface="Comic Sans MS" pitchFamily="66" charset="0"/>
                <a:ea typeface="SimSun" pitchFamily="2" charset="-122"/>
              </a:rPr>
              <a:t>lên</a:t>
            </a:r>
            <a:r>
              <a:rPr lang="en-GB" sz="2400" dirty="0" smtClean="0">
                <a:solidFill>
                  <a:srgbClr val="CC3300"/>
                </a:solidFill>
                <a:latin typeface="Comic Sans MS" pitchFamily="66" charset="0"/>
                <a:ea typeface="SimSun" pitchFamily="2" charset="-122"/>
              </a:rPr>
              <a:t>.</a:t>
            </a:r>
            <a:endParaRPr lang="en-GB" sz="2400" dirty="0">
              <a:ea typeface="SimSun" pitchFamily="2" charset="-122"/>
            </a:endParaRPr>
          </a:p>
        </p:txBody>
      </p:sp>
      <p:sp>
        <p:nvSpPr>
          <p:cNvPr id="45063" name="Text Box 7"/>
          <p:cNvSpPr txBox="1">
            <a:spLocks noChangeArrowheads="1"/>
          </p:cNvSpPr>
          <p:nvPr/>
        </p:nvSpPr>
        <p:spPr bwMode="auto">
          <a:xfrm>
            <a:off x="533400" y="3276600"/>
            <a:ext cx="8153400" cy="2308324"/>
          </a:xfrm>
          <a:prstGeom prst="rect">
            <a:avLst/>
          </a:prstGeom>
          <a:noFill/>
          <a:ln w="9525">
            <a:noFill/>
            <a:miter lim="800000"/>
            <a:headEnd/>
            <a:tailEnd/>
          </a:ln>
        </p:spPr>
        <p:txBody>
          <a:bodyPr wrap="square">
            <a:spAutoFit/>
          </a:bodyPr>
          <a:lstStyle/>
          <a:p>
            <a:pPr algn="ctr"/>
            <a:r>
              <a:rPr lang="en-GB" sz="1800" b="1" i="1" dirty="0">
                <a:solidFill>
                  <a:srgbClr val="CC3300"/>
                </a:solidFill>
                <a:latin typeface="Comic Sans MS" pitchFamily="66" charset="0"/>
                <a:ea typeface="SimSun" pitchFamily="2" charset="-122"/>
              </a:rPr>
              <a:t>1:10</a:t>
            </a:r>
            <a:r>
              <a:rPr lang="en-GB" sz="1800" b="1" i="1" dirty="0">
                <a:latin typeface="Comic Sans MS" pitchFamily="66" charset="0"/>
                <a:ea typeface="SimSun" pitchFamily="2" charset="-122"/>
              </a:rPr>
              <a:t> – </a:t>
            </a:r>
            <a:r>
              <a:rPr lang="ja-JP" altLang="en-GB" sz="1800" b="1" i="1">
                <a:latin typeface="Comic Sans MS" pitchFamily="66" charset="0"/>
                <a:ea typeface="SimSun" pitchFamily="2" charset="-122"/>
              </a:rPr>
              <a:t>“</a:t>
            </a:r>
            <a:r>
              <a:rPr lang="en-GB" altLang="ja-JP" sz="1800" b="1" i="1" dirty="0" smtClean="0">
                <a:latin typeface="Comic Sans MS" pitchFamily="66" charset="0"/>
                <a:ea typeface="SimSun" pitchFamily="2" charset="-122"/>
              </a:rPr>
              <a:t>…</a:t>
            </a:r>
            <a:r>
              <a:rPr lang="vi-VN" dirty="0" smtClean="0"/>
              <a:t> đặng chờ đợi Con Ngài từ trên trời </a:t>
            </a:r>
            <a:r>
              <a:rPr lang="en-GB" altLang="ja-JP" sz="1800" b="1" i="1" dirty="0" smtClean="0">
                <a:latin typeface="Comic Sans MS" pitchFamily="66" charset="0"/>
                <a:ea typeface="SimSun" pitchFamily="2" charset="-122"/>
              </a:rPr>
              <a:t>…</a:t>
            </a:r>
            <a:r>
              <a:rPr lang="ja-JP" altLang="en-GB" sz="1800" b="1" i="1">
                <a:latin typeface="Comic Sans MS" pitchFamily="66" charset="0"/>
                <a:ea typeface="SimSun" pitchFamily="2" charset="-122"/>
              </a:rPr>
              <a:t>”</a:t>
            </a:r>
            <a:endParaRPr lang="en-GB" altLang="ja-JP" sz="1800" b="1" i="1" dirty="0">
              <a:latin typeface="Comic Sans MS" pitchFamily="66" charset="0"/>
              <a:ea typeface="SimSun" pitchFamily="2" charset="-122"/>
            </a:endParaRPr>
          </a:p>
          <a:p>
            <a:pPr algn="ctr"/>
            <a:r>
              <a:rPr lang="en-GB" sz="1800" b="1" i="1" dirty="0">
                <a:solidFill>
                  <a:srgbClr val="CC3300"/>
                </a:solidFill>
                <a:latin typeface="Comic Sans MS" pitchFamily="66" charset="0"/>
                <a:ea typeface="SimSun" pitchFamily="2" charset="-122"/>
              </a:rPr>
              <a:t>2:19</a:t>
            </a:r>
            <a:r>
              <a:rPr lang="en-GB" sz="1800" b="1" i="1" dirty="0">
                <a:latin typeface="Comic Sans MS" pitchFamily="66" charset="0"/>
                <a:ea typeface="SimSun" pitchFamily="2" charset="-122"/>
              </a:rPr>
              <a:t> – </a:t>
            </a:r>
            <a:r>
              <a:rPr lang="ja-JP" altLang="en-GB" sz="1800" b="1" i="1">
                <a:latin typeface="Comic Sans MS" pitchFamily="66" charset="0"/>
                <a:ea typeface="SimSun" pitchFamily="2" charset="-122"/>
              </a:rPr>
              <a:t>“</a:t>
            </a:r>
            <a:r>
              <a:rPr lang="en-GB" altLang="ja-JP" sz="1800" b="1" i="1" dirty="0" smtClean="0">
                <a:latin typeface="Comic Sans MS" pitchFamily="66" charset="0"/>
                <a:ea typeface="SimSun" pitchFamily="2" charset="-122"/>
              </a:rPr>
              <a:t>…</a:t>
            </a:r>
            <a:r>
              <a:rPr lang="vi-VN" dirty="0" smtClean="0"/>
              <a:t> trước mặt Đức Chúa Jêsus chúng ta trong khi Ngài đến sao </a:t>
            </a:r>
            <a:r>
              <a:rPr lang="en-GB" altLang="ja-JP" sz="1800" b="1" i="1" dirty="0" smtClean="0">
                <a:latin typeface="Comic Sans MS" pitchFamily="66" charset="0"/>
                <a:ea typeface="SimSun" pitchFamily="2" charset="-122"/>
              </a:rPr>
              <a:t>…</a:t>
            </a:r>
            <a:r>
              <a:rPr lang="ja-JP" altLang="en-GB" sz="1800" b="1" i="1">
                <a:latin typeface="Comic Sans MS" pitchFamily="66" charset="0"/>
                <a:ea typeface="SimSun" pitchFamily="2" charset="-122"/>
              </a:rPr>
              <a:t>”</a:t>
            </a:r>
            <a:endParaRPr lang="en-GB" altLang="ja-JP" sz="1800" b="1" i="1" dirty="0">
              <a:latin typeface="Comic Sans MS" pitchFamily="66" charset="0"/>
              <a:ea typeface="SimSun" pitchFamily="2" charset="-122"/>
            </a:endParaRPr>
          </a:p>
          <a:p>
            <a:pPr algn="ctr"/>
            <a:r>
              <a:rPr lang="en-GB" sz="1800" b="1" i="1" dirty="0">
                <a:solidFill>
                  <a:srgbClr val="CC3300"/>
                </a:solidFill>
                <a:latin typeface="Comic Sans MS" pitchFamily="66" charset="0"/>
                <a:ea typeface="SimSun" pitchFamily="2" charset="-122"/>
              </a:rPr>
              <a:t>3:13</a:t>
            </a:r>
            <a:r>
              <a:rPr lang="en-GB" sz="1800" b="1" i="1" dirty="0">
                <a:latin typeface="Comic Sans MS" pitchFamily="66" charset="0"/>
                <a:ea typeface="SimSun" pitchFamily="2" charset="-122"/>
              </a:rPr>
              <a:t> – </a:t>
            </a:r>
            <a:r>
              <a:rPr lang="ja-JP" altLang="en-GB" sz="1800" b="1" i="1">
                <a:latin typeface="Comic Sans MS" pitchFamily="66" charset="0"/>
                <a:ea typeface="SimSun" pitchFamily="2" charset="-122"/>
              </a:rPr>
              <a:t>“</a:t>
            </a:r>
            <a:r>
              <a:rPr lang="en-GB" altLang="ja-JP" sz="1800" b="1" i="1" dirty="0" smtClean="0">
                <a:latin typeface="Comic Sans MS" pitchFamily="66" charset="0"/>
                <a:ea typeface="SimSun" pitchFamily="2" charset="-122"/>
              </a:rPr>
              <a:t>…</a:t>
            </a:r>
            <a:r>
              <a:rPr lang="vi-VN" dirty="0" smtClean="0"/>
              <a:t> khi Đức Chúa Jêsus chúng ta sẽ đến với hết thảy thánh đồ Ngài</a:t>
            </a:r>
            <a:r>
              <a:rPr lang="en-GB" altLang="ja-JP" sz="1800" b="1" i="1" dirty="0" smtClean="0">
                <a:latin typeface="Comic Sans MS" pitchFamily="66" charset="0"/>
                <a:ea typeface="SimSun" pitchFamily="2" charset="-122"/>
              </a:rPr>
              <a:t>.</a:t>
            </a:r>
            <a:r>
              <a:rPr lang="ja-JP" altLang="en-GB" sz="1800" b="1" i="1">
                <a:latin typeface="Comic Sans MS" pitchFamily="66" charset="0"/>
                <a:ea typeface="SimSun" pitchFamily="2" charset="-122"/>
              </a:rPr>
              <a:t>”</a:t>
            </a:r>
            <a:endParaRPr lang="en-GB" altLang="ja-JP" sz="1800" b="1" i="1" dirty="0">
              <a:latin typeface="Comic Sans MS" pitchFamily="66" charset="0"/>
              <a:ea typeface="SimSun" pitchFamily="2" charset="-122"/>
            </a:endParaRPr>
          </a:p>
          <a:p>
            <a:pPr algn="ctr"/>
            <a:r>
              <a:rPr lang="en-GB" sz="1800" b="1" i="1" dirty="0">
                <a:solidFill>
                  <a:srgbClr val="CC3300"/>
                </a:solidFill>
                <a:latin typeface="Comic Sans MS" pitchFamily="66" charset="0"/>
                <a:ea typeface="SimSun" pitchFamily="2" charset="-122"/>
              </a:rPr>
              <a:t>4:16-18</a:t>
            </a:r>
            <a:r>
              <a:rPr lang="en-GB" sz="1800" b="1" i="1" dirty="0">
                <a:latin typeface="Comic Sans MS" pitchFamily="66" charset="0"/>
                <a:ea typeface="SimSun" pitchFamily="2" charset="-122"/>
              </a:rPr>
              <a:t> – </a:t>
            </a:r>
            <a:r>
              <a:rPr lang="ja-JP" altLang="en-GB" sz="1800" b="1" i="1">
                <a:latin typeface="Comic Sans MS" pitchFamily="66" charset="0"/>
                <a:ea typeface="SimSun" pitchFamily="2" charset="-122"/>
              </a:rPr>
              <a:t>“</a:t>
            </a:r>
            <a:r>
              <a:rPr lang="en-GB" altLang="ja-JP" sz="1800" b="1" i="1" dirty="0" smtClean="0">
                <a:latin typeface="Comic Sans MS" pitchFamily="66" charset="0"/>
                <a:ea typeface="SimSun" pitchFamily="2" charset="-122"/>
              </a:rPr>
              <a:t>…</a:t>
            </a:r>
            <a:r>
              <a:rPr lang="vi-VN" baseline="30000" dirty="0" smtClean="0"/>
              <a:t> </a:t>
            </a:r>
            <a:r>
              <a:rPr lang="vi-VN" dirty="0" smtClean="0"/>
              <a:t>Kế đến chúng ta là kẻ sống, mà còn ở lại, sẽ cùng nhau đều được cất lên với những người ấy giữa đám mây, tại nơi không trung mà gặp Chúa, </a:t>
            </a:r>
            <a:r>
              <a:rPr lang="en-GB" altLang="ja-JP" sz="1800" b="1" i="1" dirty="0" smtClean="0">
                <a:latin typeface="Comic Sans MS" pitchFamily="66" charset="0"/>
                <a:ea typeface="SimSun" pitchFamily="2" charset="-122"/>
              </a:rPr>
              <a:t>…</a:t>
            </a:r>
            <a:r>
              <a:rPr lang="ja-JP" altLang="en-GB" sz="1800" b="1" i="1">
                <a:latin typeface="Comic Sans MS" pitchFamily="66" charset="0"/>
                <a:ea typeface="SimSun" pitchFamily="2" charset="-122"/>
              </a:rPr>
              <a:t>”</a:t>
            </a:r>
            <a:endParaRPr lang="en-GB" altLang="ja-JP" sz="1800" b="1" i="1" dirty="0">
              <a:latin typeface="Comic Sans MS" pitchFamily="66" charset="0"/>
              <a:ea typeface="SimSun" pitchFamily="2" charset="-122"/>
            </a:endParaRPr>
          </a:p>
          <a:p>
            <a:pPr algn="ctr"/>
            <a:r>
              <a:rPr lang="en-GB" sz="1800" b="1" i="1" dirty="0">
                <a:solidFill>
                  <a:srgbClr val="CC3300"/>
                </a:solidFill>
                <a:latin typeface="Comic Sans MS" pitchFamily="66" charset="0"/>
                <a:ea typeface="SimSun" pitchFamily="2" charset="-122"/>
              </a:rPr>
              <a:t>5:23</a:t>
            </a:r>
            <a:r>
              <a:rPr lang="en-GB" sz="1800" b="1" i="1" dirty="0">
                <a:latin typeface="Comic Sans MS" pitchFamily="66" charset="0"/>
                <a:ea typeface="SimSun" pitchFamily="2" charset="-122"/>
              </a:rPr>
              <a:t> – </a:t>
            </a:r>
            <a:r>
              <a:rPr lang="ja-JP" altLang="en-GB" sz="1800" b="1" i="1">
                <a:latin typeface="Comic Sans MS" pitchFamily="66" charset="0"/>
                <a:ea typeface="SimSun" pitchFamily="2" charset="-122"/>
              </a:rPr>
              <a:t>“</a:t>
            </a:r>
            <a:r>
              <a:rPr lang="en-GB" altLang="ja-JP" sz="1800" b="1" i="1" dirty="0" smtClean="0">
                <a:latin typeface="Comic Sans MS" pitchFamily="66" charset="0"/>
                <a:ea typeface="SimSun" pitchFamily="2" charset="-122"/>
              </a:rPr>
              <a:t>…</a:t>
            </a:r>
            <a:r>
              <a:rPr lang="vi-VN" dirty="0" smtClean="0"/>
              <a:t> khi Đức Chúa Jêsus Christ chúng ta đến</a:t>
            </a:r>
            <a:r>
              <a:rPr lang="en-GB" altLang="ja-JP" sz="1800" b="1" i="1" dirty="0" smtClean="0">
                <a:latin typeface="Comic Sans MS" pitchFamily="66" charset="0"/>
                <a:ea typeface="SimSun" pitchFamily="2" charset="-122"/>
              </a:rPr>
              <a:t>.</a:t>
            </a:r>
            <a:r>
              <a:rPr lang="ja-JP" altLang="en-GB" sz="1800" b="1" i="1">
                <a:latin typeface="Comic Sans MS" pitchFamily="66" charset="0"/>
                <a:ea typeface="SimSun" pitchFamily="2" charset="-122"/>
              </a:rPr>
              <a:t>”</a:t>
            </a:r>
            <a:endParaRPr lang="en-GB" sz="1800" b="1" i="1" dirty="0">
              <a:latin typeface="Comic Sans MS" pitchFamily="66" charset="0"/>
              <a:ea typeface="SimSun" pitchFamily="2" charset="-122"/>
            </a:endParaRPr>
          </a:p>
        </p:txBody>
      </p:sp>
      <p:pic>
        <p:nvPicPr>
          <p:cNvPr id="25609" name="Picture 8" descr="walking2"/>
          <p:cNvPicPr>
            <a:picLocks noChangeAspect="1" noChangeArrowheads="1"/>
          </p:cNvPicPr>
          <p:nvPr/>
        </p:nvPicPr>
        <p:blipFill>
          <a:blip r:embed="rId2" cstate="print"/>
          <a:srcRect/>
          <a:stretch>
            <a:fillRect/>
          </a:stretch>
        </p:blipFill>
        <p:spPr bwMode="auto">
          <a:xfrm>
            <a:off x="3200400" y="5715000"/>
            <a:ext cx="2743200" cy="933450"/>
          </a:xfrm>
          <a:prstGeom prst="rect">
            <a:avLst/>
          </a:prstGeom>
          <a:noFill/>
          <a:ln w="9525">
            <a:noFill/>
            <a:miter lim="800000"/>
            <a:headEnd/>
            <a:tailEnd/>
          </a:ln>
        </p:spPr>
      </p:pic>
      <p:sp>
        <p:nvSpPr>
          <p:cNvPr id="25610" name="Rectangle 9"/>
          <p:cNvSpPr>
            <a:spLocks noChangeArrowheads="1"/>
          </p:cNvSpPr>
          <p:nvPr/>
        </p:nvSpPr>
        <p:spPr bwMode="auto">
          <a:xfrm>
            <a:off x="3200400" y="5715000"/>
            <a:ext cx="2743200" cy="941388"/>
          </a:xfrm>
          <a:prstGeom prst="rect">
            <a:avLst/>
          </a:prstGeom>
          <a:noFill/>
          <a:ln w="38100">
            <a:solidFill>
              <a:srgbClr val="800000"/>
            </a:solidFill>
            <a:miter lim="800000"/>
            <a:headEnd/>
            <a:tailEnd/>
          </a:ln>
        </p:spPr>
        <p:txBody>
          <a:bodyPr wrap="none" anchor="ctr"/>
          <a:lstStyle/>
          <a:p>
            <a:endParaRPr lang="en-US"/>
          </a:p>
        </p:txBody>
      </p:sp>
      <p:sp>
        <p:nvSpPr>
          <p:cNvPr id="25611" name="AutoShape 10">
            <a:hlinkClick r:id="rId3" action="ppaction://hlinksldjump" highlightClick="1"/>
          </p:cNvPr>
          <p:cNvSpPr>
            <a:spLocks noChangeArrowheads="1"/>
          </p:cNvSpPr>
          <p:nvPr/>
        </p:nvSpPr>
        <p:spPr bwMode="auto">
          <a:xfrm>
            <a:off x="7924800" y="5715000"/>
            <a:ext cx="609600" cy="533400"/>
          </a:xfrm>
          <a:prstGeom prst="actionButtonHome">
            <a:avLst/>
          </a:prstGeom>
          <a:solidFill>
            <a:schemeClr val="accent1"/>
          </a:solidFill>
          <a:ln w="9525">
            <a:solidFill>
              <a:schemeClr val="tx1"/>
            </a:solidFill>
            <a:miter lim="800000"/>
            <a:headEnd/>
            <a:tailEnd/>
          </a:ln>
        </p:spPr>
        <p:txBody>
          <a:bodyPr wrap="none" anchor="ctr"/>
          <a:lstStyle/>
          <a:p>
            <a:endParaRPr lang="en-US"/>
          </a:p>
        </p:txBody>
      </p:sp>
      <p:sp>
        <p:nvSpPr>
          <p:cNvPr id="25612" name="Text Box 11"/>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205</a:t>
            </a:r>
          </a:p>
        </p:txBody>
      </p:sp>
      <p:sp>
        <p:nvSpPr>
          <p:cNvPr id="25613" name="Text Box 13"/>
          <p:cNvSpPr txBox="1">
            <a:spLocks noChangeArrowheads="1"/>
          </p:cNvSpPr>
          <p:nvPr/>
        </p:nvSpPr>
        <p:spPr bwMode="auto">
          <a:xfrm>
            <a:off x="533400" y="1981200"/>
            <a:ext cx="5625964" cy="461665"/>
          </a:xfrm>
          <a:prstGeom prst="rect">
            <a:avLst/>
          </a:prstGeom>
          <a:noFill/>
          <a:ln w="9525">
            <a:noFill/>
            <a:miter lim="800000"/>
            <a:headEnd/>
            <a:tailEnd/>
          </a:ln>
        </p:spPr>
        <p:txBody>
          <a:bodyPr wrap="none">
            <a:spAutoFit/>
          </a:bodyPr>
          <a:lstStyle/>
          <a:p>
            <a:r>
              <a:rPr lang="en-US" sz="2400" dirty="0" err="1" smtClean="0"/>
              <a:t>Chủ</a:t>
            </a:r>
            <a:r>
              <a:rPr lang="en-US" sz="2400" dirty="0" smtClean="0"/>
              <a:t> </a:t>
            </a:r>
            <a:r>
              <a:rPr lang="en-US" sz="2400" dirty="0" err="1" smtClean="0"/>
              <a:t>đề</a:t>
            </a:r>
            <a:r>
              <a:rPr lang="en-US" sz="2400" dirty="0" smtClean="0"/>
              <a:t> </a:t>
            </a:r>
            <a:r>
              <a:rPr lang="en-US" sz="2400" dirty="0" err="1" smtClean="0"/>
              <a:t>chung</a:t>
            </a:r>
            <a:r>
              <a:rPr lang="en-US" sz="2400" dirty="0" smtClean="0"/>
              <a:t> </a:t>
            </a:r>
            <a:r>
              <a:rPr lang="en-US" sz="2400" dirty="0" err="1" smtClean="0"/>
              <a:t>tìm</a:t>
            </a:r>
            <a:r>
              <a:rPr lang="en-US" sz="2400" dirty="0" smtClean="0"/>
              <a:t> </a:t>
            </a:r>
            <a:r>
              <a:rPr lang="en-US" sz="2400" dirty="0" err="1" smtClean="0"/>
              <a:t>thấy</a:t>
            </a:r>
            <a:r>
              <a:rPr lang="en-US" sz="2400" dirty="0" smtClean="0"/>
              <a:t> ở </a:t>
            </a:r>
            <a:r>
              <a:rPr lang="en-US" sz="2400" dirty="0" err="1" smtClean="0"/>
              <a:t>cuối</a:t>
            </a:r>
            <a:r>
              <a:rPr lang="en-US" sz="2400" dirty="0" smtClean="0"/>
              <a:t> 5 </a:t>
            </a:r>
            <a:r>
              <a:rPr lang="en-US" sz="2400" dirty="0" err="1" smtClean="0"/>
              <a:t>đoạn</a:t>
            </a:r>
            <a:r>
              <a:rPr lang="en-US" sz="2400" dirty="0" smtClean="0"/>
              <a:t> </a:t>
            </a:r>
            <a:r>
              <a:rPr lang="en-US" sz="2400" dirty="0" err="1" smtClean="0"/>
              <a:t>là</a:t>
            </a:r>
            <a:r>
              <a:rPr lang="en-US" sz="2400" dirty="0" smtClean="0"/>
              <a:t> </a:t>
            </a:r>
            <a:r>
              <a:rPr lang="en-US" sz="2400" dirty="0" err="1" smtClean="0"/>
              <a:t>gì</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0-#ppt_w/2"/>
                                          </p:val>
                                        </p:tav>
                                        <p:tav tm="100000">
                                          <p:val>
                                            <p:strVal val="#ppt_x"/>
                                          </p:val>
                                        </p:tav>
                                      </p:tavLst>
                                    </p:anim>
                                    <p:anim calcmode="lin" valueType="num">
                                      <p:cBhvr additive="base">
                                        <p:cTn id="8"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3"/>
                                        </p:tgtEl>
                                        <p:attrNameLst>
                                          <p:attrName>style.visibility</p:attrName>
                                        </p:attrNameLst>
                                      </p:cBhvr>
                                      <p:to>
                                        <p:strVal val="visible"/>
                                      </p:to>
                                    </p:set>
                                    <p:anim calcmode="lin" valueType="num">
                                      <p:cBhvr additive="base">
                                        <p:cTn id="13" dur="500" fill="hold"/>
                                        <p:tgtEl>
                                          <p:spTgt spid="45063"/>
                                        </p:tgtEl>
                                        <p:attrNameLst>
                                          <p:attrName>ppt_x</p:attrName>
                                        </p:attrNameLst>
                                      </p:cBhvr>
                                      <p:tavLst>
                                        <p:tav tm="0">
                                          <p:val>
                                            <p:strVal val="0-#ppt_w/2"/>
                                          </p:val>
                                        </p:tav>
                                        <p:tav tm="100000">
                                          <p:val>
                                            <p:strVal val="#ppt_x"/>
                                          </p:val>
                                        </p:tav>
                                      </p:tavLst>
                                    </p:anim>
                                    <p:anim calcmode="lin" valueType="num">
                                      <p:cBhvr additive="base">
                                        <p:cTn id="14"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grpId="0" nodeType="clickEffect">
                                  <p:stCondLst>
                                    <p:cond delay="0"/>
                                  </p:stCondLst>
                                  <p:childTnLst>
                                    <p:set>
                                      <p:cBhvr>
                                        <p:cTn id="18" dur="1" fill="hold">
                                          <p:stCondLst>
                                            <p:cond delay="0"/>
                                          </p:stCondLst>
                                        </p:cTn>
                                        <p:tgtEl>
                                          <p:spTgt spid="450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1" grpId="0" autoUpdateAnimBg="0"/>
      <p:bldP spid="4506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04800" y="3995678"/>
            <a:ext cx="8382000" cy="2862322"/>
          </a:xfrm>
          <a:prstGeom prst="rect">
            <a:avLst/>
          </a:prstGeom>
          <a:noFill/>
          <a:ln w="9525">
            <a:noFill/>
            <a:miter lim="800000"/>
            <a:headEnd/>
            <a:tailEnd/>
          </a:ln>
        </p:spPr>
        <p:txBody>
          <a:bodyPr>
            <a:spAutoFit/>
          </a:bodyPr>
          <a:lstStyle/>
          <a:p>
            <a:pPr algn="ctr">
              <a:spcBef>
                <a:spcPct val="50000"/>
              </a:spcBef>
            </a:pPr>
            <a:r>
              <a:rPr lang="en-GB" sz="3600" dirty="0" err="1" smtClean="0">
                <a:latin typeface="Comic Sans MS" pitchFamily="66" charset="0"/>
              </a:rPr>
              <a:t>Vì</a:t>
            </a:r>
            <a:r>
              <a:rPr lang="en-GB" sz="3600" dirty="0" smtClean="0">
                <a:latin typeface="Comic Sans MS" pitchFamily="66" charset="0"/>
              </a:rPr>
              <a:t> </a:t>
            </a:r>
            <a:r>
              <a:rPr lang="en-GB" sz="3600" dirty="0" err="1" smtClean="0">
                <a:latin typeface="Comic Sans MS" pitchFamily="66" charset="0"/>
              </a:rPr>
              <a:t>Phaolô</a:t>
            </a:r>
            <a:r>
              <a:rPr lang="en-GB" sz="3600" dirty="0" smtClean="0">
                <a:latin typeface="Comic Sans MS" pitchFamily="66" charset="0"/>
              </a:rPr>
              <a:t> </a:t>
            </a:r>
            <a:r>
              <a:rPr lang="en-GB" sz="3600" dirty="0" err="1" smtClean="0">
                <a:latin typeface="Comic Sans MS" pitchFamily="66" charset="0"/>
              </a:rPr>
              <a:t>không</a:t>
            </a:r>
            <a:r>
              <a:rPr lang="en-GB" sz="3600" dirty="0" smtClean="0">
                <a:latin typeface="Comic Sans MS" pitchFamily="66" charset="0"/>
              </a:rPr>
              <a:t> </a:t>
            </a:r>
            <a:r>
              <a:rPr lang="en-GB" sz="3600" dirty="0" err="1" smtClean="0">
                <a:latin typeface="Comic Sans MS" pitchFamily="66" charset="0"/>
              </a:rPr>
              <a:t>thể</a:t>
            </a:r>
            <a:r>
              <a:rPr lang="en-GB" sz="3600" dirty="0" smtClean="0">
                <a:latin typeface="Comic Sans MS" pitchFamily="66" charset="0"/>
              </a:rPr>
              <a:t> </a:t>
            </a:r>
            <a:r>
              <a:rPr lang="en-GB" sz="3600" dirty="0" err="1" smtClean="0">
                <a:latin typeface="Comic Sans MS" pitchFamily="66" charset="0"/>
              </a:rPr>
              <a:t>trực</a:t>
            </a:r>
            <a:r>
              <a:rPr lang="en-GB" sz="3600" dirty="0" smtClean="0">
                <a:latin typeface="Comic Sans MS" pitchFamily="66" charset="0"/>
              </a:rPr>
              <a:t> </a:t>
            </a:r>
            <a:r>
              <a:rPr lang="en-GB" sz="3600" dirty="0" err="1" smtClean="0">
                <a:latin typeface="Comic Sans MS" pitchFamily="66" charset="0"/>
              </a:rPr>
              <a:t>tiếp</a:t>
            </a:r>
            <a:r>
              <a:rPr lang="en-GB" sz="3600" dirty="0" smtClean="0">
                <a:latin typeface="Comic Sans MS" pitchFamily="66" charset="0"/>
              </a:rPr>
              <a:t> </a:t>
            </a:r>
            <a:r>
              <a:rPr lang="en-GB" sz="3600" dirty="0" err="1" smtClean="0">
                <a:latin typeface="Comic Sans MS" pitchFamily="66" charset="0"/>
              </a:rPr>
              <a:t>đi</a:t>
            </a:r>
            <a:r>
              <a:rPr lang="en-GB" sz="3600" dirty="0" smtClean="0">
                <a:latin typeface="Comic Sans MS" pitchFamily="66" charset="0"/>
              </a:rPr>
              <a:t> </a:t>
            </a:r>
            <a:r>
              <a:rPr lang="en-GB" sz="3600" dirty="0" err="1" smtClean="0">
                <a:latin typeface="Comic Sans MS" pitchFamily="66" charset="0"/>
              </a:rPr>
              <a:t>Têsalônica</a:t>
            </a:r>
            <a:r>
              <a:rPr lang="en-GB" sz="3600" dirty="0" smtClean="0">
                <a:latin typeface="Comic Sans MS" pitchFamily="66" charset="0"/>
              </a:rPr>
              <a:t> do </a:t>
            </a:r>
            <a:r>
              <a:rPr lang="en-GB" sz="3600" dirty="0" err="1" smtClean="0">
                <a:latin typeface="Comic Sans MS" pitchFamily="66" charset="0"/>
              </a:rPr>
              <a:t>bị</a:t>
            </a:r>
            <a:r>
              <a:rPr lang="en-GB" sz="3600" dirty="0" smtClean="0">
                <a:latin typeface="Comic Sans MS" pitchFamily="66" charset="0"/>
              </a:rPr>
              <a:t> </a:t>
            </a:r>
            <a:r>
              <a:rPr lang="en-GB" sz="3600" dirty="0" err="1" smtClean="0">
                <a:latin typeface="Comic Sans MS" pitchFamily="66" charset="0"/>
              </a:rPr>
              <a:t>chống</a:t>
            </a:r>
            <a:r>
              <a:rPr lang="en-GB" sz="3600" dirty="0" smtClean="0">
                <a:latin typeface="Comic Sans MS" pitchFamily="66" charset="0"/>
              </a:rPr>
              <a:t> </a:t>
            </a:r>
            <a:r>
              <a:rPr lang="en-GB" sz="3600" dirty="0" err="1" smtClean="0">
                <a:latin typeface="Comic Sans MS" pitchFamily="66" charset="0"/>
              </a:rPr>
              <a:t>đối</a:t>
            </a:r>
            <a:r>
              <a:rPr lang="en-GB" sz="3600" dirty="0" smtClean="0">
                <a:latin typeface="Comic Sans MS" pitchFamily="66" charset="0"/>
              </a:rPr>
              <a:t>, </a:t>
            </a:r>
            <a:r>
              <a:rPr lang="en-GB" sz="3600" dirty="0" err="1" smtClean="0">
                <a:latin typeface="Comic Sans MS" pitchFamily="66" charset="0"/>
              </a:rPr>
              <a:t>ông</a:t>
            </a:r>
            <a:r>
              <a:rPr lang="en-GB" sz="3600" dirty="0" smtClean="0">
                <a:latin typeface="Comic Sans MS" pitchFamily="66" charset="0"/>
              </a:rPr>
              <a:t> lo </a:t>
            </a:r>
            <a:r>
              <a:rPr lang="en-GB" sz="3600" dirty="0" err="1" smtClean="0">
                <a:latin typeface="Comic Sans MS" pitchFamily="66" charset="0"/>
              </a:rPr>
              <a:t>rằng</a:t>
            </a:r>
            <a:r>
              <a:rPr lang="en-GB" sz="3600" dirty="0" smtClean="0">
                <a:latin typeface="Comic Sans MS" pitchFamily="66" charset="0"/>
              </a:rPr>
              <a:t> </a:t>
            </a:r>
            <a:r>
              <a:rPr lang="en-GB" sz="3600" dirty="0" err="1" smtClean="0">
                <a:latin typeface="Comic Sans MS" pitchFamily="66" charset="0"/>
              </a:rPr>
              <a:t>tín</a:t>
            </a:r>
            <a:r>
              <a:rPr lang="en-GB" sz="3600" dirty="0" smtClean="0">
                <a:latin typeface="Comic Sans MS" pitchFamily="66" charset="0"/>
              </a:rPr>
              <a:t> </a:t>
            </a:r>
            <a:r>
              <a:rPr lang="en-GB" sz="3600" dirty="0" err="1" smtClean="0">
                <a:latin typeface="Comic Sans MS" pitchFamily="66" charset="0"/>
              </a:rPr>
              <a:t>hữu</a:t>
            </a:r>
            <a:r>
              <a:rPr lang="en-GB" sz="3600" dirty="0" smtClean="0">
                <a:latin typeface="Comic Sans MS" pitchFamily="66" charset="0"/>
              </a:rPr>
              <a:t> </a:t>
            </a:r>
            <a:r>
              <a:rPr lang="en-GB" sz="3600" dirty="0" err="1" smtClean="0">
                <a:latin typeface="Comic Sans MS" pitchFamily="66" charset="0"/>
              </a:rPr>
              <a:t>có</a:t>
            </a:r>
            <a:r>
              <a:rPr lang="en-GB" sz="3600" dirty="0" smtClean="0">
                <a:latin typeface="Comic Sans MS" pitchFamily="66" charset="0"/>
              </a:rPr>
              <a:t> </a:t>
            </a:r>
            <a:r>
              <a:rPr lang="en-GB" sz="3600" dirty="0" err="1" smtClean="0">
                <a:latin typeface="Comic Sans MS" pitchFamily="66" charset="0"/>
              </a:rPr>
              <a:t>thể</a:t>
            </a:r>
            <a:r>
              <a:rPr lang="en-GB" sz="3600" dirty="0" smtClean="0">
                <a:latin typeface="Comic Sans MS" pitchFamily="66" charset="0"/>
              </a:rPr>
              <a:t> </a:t>
            </a:r>
            <a:r>
              <a:rPr lang="en-GB" sz="3600" dirty="0" err="1" smtClean="0">
                <a:latin typeface="Comic Sans MS" pitchFamily="66" charset="0"/>
              </a:rPr>
              <a:t>không</a:t>
            </a:r>
            <a:r>
              <a:rPr lang="en-GB" sz="3600" dirty="0" smtClean="0">
                <a:latin typeface="Comic Sans MS" pitchFamily="66" charset="0"/>
              </a:rPr>
              <a:t> </a:t>
            </a:r>
            <a:r>
              <a:rPr lang="en-GB" sz="3600" dirty="0" err="1" smtClean="0">
                <a:latin typeface="Comic Sans MS" pitchFamily="66" charset="0"/>
              </a:rPr>
              <a:t>nhận</a:t>
            </a:r>
            <a:r>
              <a:rPr lang="en-GB" sz="3600" dirty="0" smtClean="0">
                <a:latin typeface="Comic Sans MS" pitchFamily="66" charset="0"/>
              </a:rPr>
              <a:t> </a:t>
            </a:r>
            <a:r>
              <a:rPr lang="en-GB" sz="3600" dirty="0" err="1" smtClean="0">
                <a:latin typeface="Comic Sans MS" pitchFamily="66" charset="0"/>
              </a:rPr>
              <a:t>đủ</a:t>
            </a:r>
            <a:r>
              <a:rPr lang="en-GB" sz="3600" dirty="0" smtClean="0">
                <a:latin typeface="Comic Sans MS" pitchFamily="66" charset="0"/>
              </a:rPr>
              <a:t> </a:t>
            </a:r>
            <a:r>
              <a:rPr lang="en-GB" sz="3600" dirty="0" err="1" smtClean="0">
                <a:latin typeface="Comic Sans MS" pitchFamily="66" charset="0"/>
              </a:rPr>
              <a:t>sự</a:t>
            </a:r>
            <a:r>
              <a:rPr lang="en-GB" sz="3600" dirty="0" smtClean="0">
                <a:latin typeface="Comic Sans MS" pitchFamily="66" charset="0"/>
              </a:rPr>
              <a:t> </a:t>
            </a:r>
            <a:r>
              <a:rPr lang="en-GB" sz="3600" dirty="0" err="1" smtClean="0">
                <a:latin typeface="Comic Sans MS" pitchFamily="66" charset="0"/>
              </a:rPr>
              <a:t>dạy</a:t>
            </a:r>
            <a:r>
              <a:rPr lang="en-GB" sz="3600" dirty="0" smtClean="0">
                <a:latin typeface="Comic Sans MS" pitchFamily="66" charset="0"/>
              </a:rPr>
              <a:t> </a:t>
            </a:r>
            <a:r>
              <a:rPr lang="en-GB" sz="3600" dirty="0" err="1" smtClean="0">
                <a:latin typeface="Comic Sans MS" pitchFamily="66" charset="0"/>
              </a:rPr>
              <a:t>dỗ</a:t>
            </a:r>
            <a:r>
              <a:rPr lang="en-GB" sz="3600" dirty="0" smtClean="0">
                <a:latin typeface="Comic Sans MS" pitchFamily="66" charset="0"/>
              </a:rPr>
              <a:t>.  </a:t>
            </a:r>
            <a:r>
              <a:rPr lang="en-GB" sz="3600" dirty="0" err="1" smtClean="0">
                <a:latin typeface="Comic Sans MS" pitchFamily="66" charset="0"/>
              </a:rPr>
              <a:t>Vì</a:t>
            </a:r>
            <a:r>
              <a:rPr lang="en-GB" sz="3600" dirty="0" smtClean="0">
                <a:latin typeface="Comic Sans MS" pitchFamily="66" charset="0"/>
              </a:rPr>
              <a:t> </a:t>
            </a:r>
            <a:r>
              <a:rPr lang="en-GB" sz="3600" dirty="0" err="1" smtClean="0">
                <a:latin typeface="Comic Sans MS" pitchFamily="66" charset="0"/>
              </a:rPr>
              <a:t>thế</a:t>
            </a:r>
            <a:r>
              <a:rPr lang="en-GB" sz="3600" dirty="0" smtClean="0">
                <a:latin typeface="Comic Sans MS" pitchFamily="66" charset="0"/>
              </a:rPr>
              <a:t> </a:t>
            </a:r>
            <a:r>
              <a:rPr lang="en-GB" sz="3600" dirty="0" err="1" smtClean="0">
                <a:latin typeface="Comic Sans MS" pitchFamily="66" charset="0"/>
              </a:rPr>
              <a:t>ông</a:t>
            </a:r>
            <a:r>
              <a:rPr lang="en-GB" sz="3600" dirty="0" smtClean="0">
                <a:latin typeface="Comic Sans MS" pitchFamily="66" charset="0"/>
              </a:rPr>
              <a:t> </a:t>
            </a:r>
            <a:r>
              <a:rPr lang="en-GB" sz="3600" dirty="0" err="1" smtClean="0">
                <a:latin typeface="Comic Sans MS" pitchFamily="66" charset="0"/>
              </a:rPr>
              <a:t>sai</a:t>
            </a:r>
            <a:r>
              <a:rPr lang="en-GB" sz="3600" dirty="0" smtClean="0">
                <a:latin typeface="Comic Sans MS" pitchFamily="66" charset="0"/>
              </a:rPr>
              <a:t> </a:t>
            </a:r>
            <a:r>
              <a:rPr lang="en-GB" sz="3600" dirty="0" err="1" smtClean="0">
                <a:latin typeface="Comic Sans MS" pitchFamily="66" charset="0"/>
              </a:rPr>
              <a:t>Timôthê</a:t>
            </a:r>
            <a:r>
              <a:rPr lang="en-GB" sz="3600" dirty="0" smtClean="0">
                <a:latin typeface="Comic Sans MS" pitchFamily="66" charset="0"/>
              </a:rPr>
              <a:t> </a:t>
            </a:r>
            <a:r>
              <a:rPr lang="en-GB" sz="3600" dirty="0" err="1" smtClean="0">
                <a:latin typeface="Comic Sans MS" pitchFamily="66" charset="0"/>
              </a:rPr>
              <a:t>đi</a:t>
            </a:r>
            <a:r>
              <a:rPr lang="en-GB" sz="3600" dirty="0" smtClean="0">
                <a:latin typeface="Comic Sans MS" pitchFamily="66" charset="0"/>
              </a:rPr>
              <a:t> </a:t>
            </a:r>
            <a:r>
              <a:rPr lang="en-GB" sz="3600" dirty="0" err="1" smtClean="0">
                <a:latin typeface="Comic Sans MS" pitchFamily="66" charset="0"/>
              </a:rPr>
              <a:t>xem</a:t>
            </a:r>
            <a:r>
              <a:rPr lang="en-GB" sz="3600" dirty="0" smtClean="0">
                <a:latin typeface="Comic Sans MS" pitchFamily="66" charset="0"/>
              </a:rPr>
              <a:t> </a:t>
            </a:r>
            <a:r>
              <a:rPr lang="en-GB" sz="3600" dirty="0" err="1" smtClean="0">
                <a:latin typeface="Comic Sans MS" pitchFamily="66" charset="0"/>
              </a:rPr>
              <a:t>xét</a:t>
            </a:r>
            <a:r>
              <a:rPr lang="en-GB" sz="3600" dirty="0" smtClean="0">
                <a:latin typeface="Comic Sans MS" pitchFamily="66" charset="0"/>
              </a:rPr>
              <a:t> </a:t>
            </a:r>
            <a:r>
              <a:rPr lang="en-GB" sz="3600" dirty="0" err="1" smtClean="0">
                <a:latin typeface="Comic Sans MS" pitchFamily="66" charset="0"/>
              </a:rPr>
              <a:t>sự</a:t>
            </a:r>
            <a:r>
              <a:rPr lang="en-GB" sz="3600" dirty="0" smtClean="0">
                <a:latin typeface="Comic Sans MS" pitchFamily="66" charset="0"/>
              </a:rPr>
              <a:t> </a:t>
            </a:r>
            <a:r>
              <a:rPr lang="en-GB" sz="3600" dirty="0" err="1" smtClean="0">
                <a:latin typeface="Comic Sans MS" pitchFamily="66" charset="0"/>
              </a:rPr>
              <a:t>tiến</a:t>
            </a:r>
            <a:r>
              <a:rPr lang="en-GB" sz="3600" dirty="0" smtClean="0">
                <a:latin typeface="Comic Sans MS" pitchFamily="66" charset="0"/>
              </a:rPr>
              <a:t> </a:t>
            </a:r>
            <a:r>
              <a:rPr lang="en-GB" sz="3600" dirty="0" err="1" smtClean="0">
                <a:latin typeface="Comic Sans MS" pitchFamily="66" charset="0"/>
              </a:rPr>
              <a:t>bộ</a:t>
            </a:r>
            <a:r>
              <a:rPr lang="en-GB" sz="3600" dirty="0" smtClean="0">
                <a:latin typeface="Comic Sans MS" pitchFamily="66" charset="0"/>
              </a:rPr>
              <a:t> </a:t>
            </a:r>
            <a:r>
              <a:rPr lang="en-GB" sz="3600" dirty="0" err="1" smtClean="0">
                <a:latin typeface="Comic Sans MS" pitchFamily="66" charset="0"/>
              </a:rPr>
              <a:t>của</a:t>
            </a:r>
            <a:r>
              <a:rPr lang="en-GB" sz="3600" dirty="0" smtClean="0">
                <a:latin typeface="Comic Sans MS" pitchFamily="66" charset="0"/>
              </a:rPr>
              <a:t> </a:t>
            </a:r>
            <a:r>
              <a:rPr lang="en-GB" sz="3600" dirty="0" err="1" smtClean="0">
                <a:latin typeface="Comic Sans MS" pitchFamily="66" charset="0"/>
              </a:rPr>
              <a:t>họ</a:t>
            </a:r>
            <a:r>
              <a:rPr lang="en-GB" sz="3600" dirty="0" smtClean="0">
                <a:latin typeface="Comic Sans MS" pitchFamily="66" charset="0"/>
              </a:rPr>
              <a:t>.</a:t>
            </a:r>
            <a:r>
              <a:rPr lang="en-GB" sz="3600" dirty="0" smtClean="0">
                <a:solidFill>
                  <a:schemeClr val="bg1"/>
                </a:solidFill>
                <a:latin typeface="Comic Sans MS" pitchFamily="66" charset="0"/>
              </a:rPr>
              <a:t>.</a:t>
            </a:r>
            <a:endParaRPr lang="en-GB" sz="3200" dirty="0">
              <a:solidFill>
                <a:schemeClr val="bg1"/>
              </a:solidFill>
              <a:latin typeface="Comic Sans MS" pitchFamily="66" charset="0"/>
            </a:endParaRPr>
          </a:p>
        </p:txBody>
      </p:sp>
      <p:sp>
        <p:nvSpPr>
          <p:cNvPr id="62467" name="Text Box 3"/>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solidFill>
                  <a:schemeClr val="bg1"/>
                </a:solidFill>
              </a:rPr>
              <a:t>204</a:t>
            </a:r>
          </a:p>
        </p:txBody>
      </p:sp>
      <p:pic>
        <p:nvPicPr>
          <p:cNvPr id="2" name="Picture 2" descr="http://www.jw.org/assets/l/my/my_E/110.jpg"/>
          <p:cNvPicPr>
            <a:picLocks noChangeAspect="1" noChangeArrowheads="1"/>
          </p:cNvPicPr>
          <p:nvPr/>
        </p:nvPicPr>
        <p:blipFill>
          <a:blip r:embed="rId2" cstate="print"/>
          <a:srcRect/>
          <a:stretch>
            <a:fillRect/>
          </a:stretch>
        </p:blipFill>
        <p:spPr bwMode="auto">
          <a:xfrm>
            <a:off x="1580882" y="0"/>
            <a:ext cx="4362718" cy="3824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3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93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609600"/>
            <a:ext cx="9829800" cy="990600"/>
          </a:xfrm>
        </p:spPr>
        <p:txBody>
          <a:bodyPr/>
          <a:lstStyle/>
          <a:p>
            <a:r>
              <a:rPr lang="en-US" sz="4000" b="1" dirty="0" smtClean="0">
                <a:solidFill>
                  <a:srgbClr val="C00000"/>
                </a:solidFill>
                <a:latin typeface="Arial" pitchFamily="34" charset="0"/>
                <a:cs typeface="Arial" pitchFamily="34" charset="0"/>
              </a:rPr>
              <a:t>III. </a:t>
            </a:r>
            <a:r>
              <a:rPr lang="en-US" sz="4000" b="1" dirty="0" err="1" smtClean="0">
                <a:solidFill>
                  <a:schemeClr val="accent6">
                    <a:lumMod val="75000"/>
                  </a:schemeClr>
                </a:solidFill>
                <a:latin typeface="Arial" pitchFamily="34" charset="0"/>
                <a:cs typeface="Arial" pitchFamily="34" charset="0"/>
              </a:rPr>
              <a:t>Cầu</a:t>
            </a:r>
            <a:r>
              <a:rPr lang="en-US" sz="4000" b="1" dirty="0" smtClean="0">
                <a:solidFill>
                  <a:schemeClr val="accent6">
                    <a:lumMod val="75000"/>
                  </a:schemeClr>
                </a:solidFill>
                <a:latin typeface="Arial" pitchFamily="34" charset="0"/>
                <a:cs typeface="Arial" pitchFamily="34" charset="0"/>
              </a:rPr>
              <a:t> </a:t>
            </a:r>
            <a:r>
              <a:rPr lang="en-US" sz="4000" b="1" dirty="0" err="1" smtClean="0">
                <a:solidFill>
                  <a:schemeClr val="accent6">
                    <a:lumMod val="75000"/>
                  </a:schemeClr>
                </a:solidFill>
                <a:latin typeface="Arial" pitchFamily="34" charset="0"/>
                <a:cs typeface="Arial" pitchFamily="34" charset="0"/>
              </a:rPr>
              <a:t>thay</a:t>
            </a:r>
            <a:r>
              <a:rPr lang="en-US" sz="4000" b="1" dirty="0" smtClean="0">
                <a:solidFill>
                  <a:schemeClr val="accent6">
                    <a:lumMod val="75000"/>
                  </a:schemeClr>
                </a:solidFill>
                <a:latin typeface="Arial" pitchFamily="34" charset="0"/>
                <a:cs typeface="Arial" pitchFamily="34" charset="0"/>
              </a:rPr>
              <a:t> </a:t>
            </a:r>
            <a:r>
              <a:rPr lang="en-US" sz="4000" b="1" dirty="0" err="1" smtClean="0">
                <a:solidFill>
                  <a:srgbClr val="C00000"/>
                </a:solidFill>
                <a:latin typeface="Arial" pitchFamily="34" charset="0"/>
                <a:cs typeface="Arial" pitchFamily="34" charset="0"/>
              </a:rPr>
              <a:t>cho</a:t>
            </a:r>
            <a:r>
              <a:rPr lang="en-US" sz="4000" b="1" dirty="0" smtClean="0">
                <a:solidFill>
                  <a:srgbClr val="C00000"/>
                </a:solidFill>
                <a:latin typeface="Arial" pitchFamily="34" charset="0"/>
                <a:cs typeface="Arial" pitchFamily="34" charset="0"/>
              </a:rPr>
              <a:t> </a:t>
            </a:r>
            <a:r>
              <a:rPr lang="en-US" sz="4000" b="1" dirty="0" err="1" smtClean="0">
                <a:solidFill>
                  <a:srgbClr val="C00000"/>
                </a:solidFill>
                <a:latin typeface="Arial" pitchFamily="34" charset="0"/>
                <a:cs typeface="Arial" pitchFamily="34" charset="0"/>
              </a:rPr>
              <a:t>họ</a:t>
            </a:r>
            <a:r>
              <a:rPr lang="en-US" sz="4000" b="1" dirty="0" smtClean="0">
                <a:solidFill>
                  <a:srgbClr val="C00000"/>
                </a:solidFill>
                <a:latin typeface="Arial" pitchFamily="34" charset="0"/>
                <a:cs typeface="Arial" pitchFamily="34" charset="0"/>
              </a:rPr>
              <a:t> (3:10-13).</a:t>
            </a:r>
          </a:p>
        </p:txBody>
      </p:sp>
      <p:sp>
        <p:nvSpPr>
          <p:cNvPr id="186371" name="Rectangle 3"/>
          <p:cNvSpPr>
            <a:spLocks noGrp="1" noChangeArrowheads="1"/>
          </p:cNvSpPr>
          <p:nvPr>
            <p:ph type="body" sz="half" idx="2"/>
          </p:nvPr>
        </p:nvSpPr>
        <p:spPr>
          <a:xfrm>
            <a:off x="2743200" y="1676400"/>
            <a:ext cx="6400800" cy="4876800"/>
          </a:xfrm>
        </p:spPr>
        <p:txBody>
          <a:bodyPr>
            <a:normAutofit/>
          </a:bodyPr>
          <a:lstStyle/>
          <a:p>
            <a:pPr>
              <a:buFontTx/>
              <a:buNone/>
            </a:pPr>
            <a:r>
              <a:rPr lang="vi-VN" i="1" dirty="0" smtClean="0"/>
              <a:t>Đêm ngày chúng tôi khẩn thiết </a:t>
            </a:r>
            <a:r>
              <a:rPr lang="vi-VN" i="1" dirty="0" smtClean="0">
                <a:solidFill>
                  <a:schemeClr val="accent5">
                    <a:lumMod val="75000"/>
                  </a:schemeClr>
                </a:solidFill>
              </a:rPr>
              <a:t>cầu xin </a:t>
            </a:r>
            <a:r>
              <a:rPr lang="vi-VN" i="1" dirty="0" smtClean="0"/>
              <a:t>Ngài cho phép chúng tôi được </a:t>
            </a:r>
            <a:r>
              <a:rPr lang="vi-VN" i="1" dirty="0" smtClean="0">
                <a:solidFill>
                  <a:schemeClr val="accent5">
                    <a:lumMod val="75000"/>
                  </a:schemeClr>
                </a:solidFill>
              </a:rPr>
              <a:t>gặp mặt anh em</a:t>
            </a:r>
            <a:r>
              <a:rPr lang="vi-VN" i="1" dirty="0" smtClean="0"/>
              <a:t>, và bổ sung những gì còn khiếm khuyết trong đức tin anh em. </a:t>
            </a:r>
            <a:r>
              <a:rPr lang="vi-VN" i="1" baseline="30000" dirty="0" smtClean="0"/>
              <a:t>11 </a:t>
            </a:r>
            <a:r>
              <a:rPr lang="vi-VN" i="1" dirty="0" smtClean="0">
                <a:solidFill>
                  <a:schemeClr val="accent5">
                    <a:lumMod val="75000"/>
                  </a:schemeClr>
                </a:solidFill>
              </a:rPr>
              <a:t>Cầu xin </a:t>
            </a:r>
            <a:r>
              <a:rPr lang="vi-VN" i="1" dirty="0" smtClean="0"/>
              <a:t>chính Đức Chúa Trời, Cha chúng ta, và Đức Chúa Giê-xu, Chúa chúng ta, dẫn đường </a:t>
            </a:r>
            <a:r>
              <a:rPr lang="vi-VN" i="1" dirty="0" smtClean="0">
                <a:solidFill>
                  <a:schemeClr val="accent5">
                    <a:lumMod val="75000"/>
                  </a:schemeClr>
                </a:solidFill>
              </a:rPr>
              <a:t>chúng tôi đến với anh em</a:t>
            </a:r>
            <a:r>
              <a:rPr lang="vi-VN" i="1" dirty="0" smtClean="0"/>
              <a:t>! </a:t>
            </a:r>
            <a:endParaRPr lang="en-US" i="1" dirty="0" smtClean="0">
              <a:latin typeface="Arial" pitchFamily="34" charset="0"/>
              <a:cs typeface="Arial" pitchFamily="34" charset="0"/>
            </a:endParaRPr>
          </a:p>
        </p:txBody>
      </p:sp>
      <p:pic>
        <p:nvPicPr>
          <p:cNvPr id="63492" name="Picture 4" descr="j0177811"/>
          <p:cNvPicPr>
            <a:picLocks noGrp="1" noChangeAspect="1" noChangeArrowheads="1"/>
          </p:cNvPicPr>
          <p:nvPr>
            <p:ph type="clipArt" sz="half" idx="1"/>
          </p:nvPr>
        </p:nvPicPr>
        <p:blipFill>
          <a:blip r:embed="rId2" cstate="print"/>
          <a:srcRect/>
          <a:stretch>
            <a:fillRect/>
          </a:stretch>
        </p:blipFill>
        <p:spPr>
          <a:xfrm>
            <a:off x="0" y="2667000"/>
            <a:ext cx="2749550" cy="4191000"/>
          </a:xfrm>
        </p:spPr>
      </p:pic>
      <p:sp>
        <p:nvSpPr>
          <p:cNvPr id="63493" name="Rectangle 4"/>
          <p:cNvSpPr>
            <a:spLocks noChangeArrowheads="1"/>
          </p:cNvSpPr>
          <p:nvPr/>
        </p:nvSpPr>
        <p:spPr bwMode="auto">
          <a:xfrm>
            <a:off x="76200" y="-76200"/>
            <a:ext cx="7745413" cy="646113"/>
          </a:xfrm>
          <a:prstGeom prst="rect">
            <a:avLst/>
          </a:prstGeom>
          <a:noFill/>
          <a:ln w="9525">
            <a:noFill/>
            <a:miter lim="800000"/>
            <a:headEnd/>
            <a:tailEnd/>
          </a:ln>
        </p:spPr>
        <p:txBody>
          <a:bodyPr>
            <a:spAutoFit/>
          </a:bodyPr>
          <a:lstStyle/>
          <a:p>
            <a:r>
              <a:rPr lang="en-US" sz="2800" i="1">
                <a:solidFill>
                  <a:srgbClr val="FFFFFF"/>
                </a:solidFill>
                <a:latin typeface="acme secret agent" charset="0"/>
              </a:rPr>
              <a:t>How can we </a:t>
            </a:r>
            <a:r>
              <a:rPr lang="en-US" sz="3600" b="1" i="1">
                <a:solidFill>
                  <a:srgbClr val="FFFFFF"/>
                </a:solidFill>
                <a:latin typeface="acme secret agent" charset="0"/>
              </a:rPr>
              <a:t>strengthen </a:t>
            </a:r>
            <a:r>
              <a:rPr lang="en-US" sz="2800" i="1">
                <a:solidFill>
                  <a:srgbClr val="FFFFFF"/>
                </a:solidFill>
                <a:latin typeface="acme secret agent" charset="0"/>
              </a:rPr>
              <a:t>others?</a:t>
            </a:r>
            <a:endParaRPr lang="en-US" sz="2800" i="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randombar(horizontal)">
                                      <p:cBhvr>
                                        <p:cTn id="7" dur="500"/>
                                        <p:tgtEl>
                                          <p:spTgt spid="186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0" y="609600"/>
            <a:ext cx="9829800" cy="990600"/>
          </a:xfrm>
        </p:spPr>
        <p:txBody>
          <a:bodyPr/>
          <a:lstStyle/>
          <a:p>
            <a:r>
              <a:rPr lang="en-US" sz="4000" b="1" dirty="0" smtClean="0">
                <a:solidFill>
                  <a:srgbClr val="C00000"/>
                </a:solidFill>
                <a:latin typeface="Arial" pitchFamily="34" charset="0"/>
                <a:cs typeface="Arial" pitchFamily="34" charset="0"/>
              </a:rPr>
              <a:t>III. </a:t>
            </a:r>
            <a:r>
              <a:rPr lang="en-US" sz="4000" b="1" dirty="0" err="1" smtClean="0">
                <a:solidFill>
                  <a:srgbClr val="C00000"/>
                </a:solidFill>
                <a:latin typeface="Arial" pitchFamily="34" charset="0"/>
                <a:cs typeface="Arial" pitchFamily="34" charset="0"/>
              </a:rPr>
              <a:t>Cầu</a:t>
            </a:r>
            <a:r>
              <a:rPr lang="en-US" sz="4000" b="1" dirty="0" smtClean="0">
                <a:solidFill>
                  <a:srgbClr val="C00000"/>
                </a:solidFill>
                <a:latin typeface="Arial" pitchFamily="34" charset="0"/>
                <a:cs typeface="Arial" pitchFamily="34" charset="0"/>
              </a:rPr>
              <a:t> </a:t>
            </a:r>
            <a:r>
              <a:rPr lang="en-US" sz="4000" b="1" dirty="0" err="1" smtClean="0">
                <a:solidFill>
                  <a:schemeClr val="accent6">
                    <a:lumMod val="75000"/>
                  </a:schemeClr>
                </a:solidFill>
                <a:latin typeface="Arial" pitchFamily="34" charset="0"/>
                <a:cs typeface="Arial" pitchFamily="34" charset="0"/>
              </a:rPr>
              <a:t>thay</a:t>
            </a:r>
            <a:r>
              <a:rPr lang="en-US" sz="4000" b="1" dirty="0" smtClean="0">
                <a:solidFill>
                  <a:srgbClr val="C00000"/>
                </a:solidFill>
                <a:latin typeface="Arial" pitchFamily="34" charset="0"/>
                <a:cs typeface="Arial" pitchFamily="34" charset="0"/>
              </a:rPr>
              <a:t> </a:t>
            </a:r>
            <a:r>
              <a:rPr lang="en-US" sz="4000" b="1" dirty="0" err="1" smtClean="0">
                <a:solidFill>
                  <a:srgbClr val="C00000"/>
                </a:solidFill>
                <a:latin typeface="Arial" pitchFamily="34" charset="0"/>
                <a:cs typeface="Arial" pitchFamily="34" charset="0"/>
              </a:rPr>
              <a:t>cho</a:t>
            </a:r>
            <a:r>
              <a:rPr lang="en-US" sz="4000" b="1" dirty="0" smtClean="0">
                <a:solidFill>
                  <a:srgbClr val="C00000"/>
                </a:solidFill>
                <a:latin typeface="Arial" pitchFamily="34" charset="0"/>
                <a:cs typeface="Arial" pitchFamily="34" charset="0"/>
              </a:rPr>
              <a:t> </a:t>
            </a:r>
            <a:r>
              <a:rPr lang="en-US" sz="4000" b="1" dirty="0" err="1" smtClean="0">
                <a:solidFill>
                  <a:srgbClr val="C00000"/>
                </a:solidFill>
                <a:latin typeface="Arial" pitchFamily="34" charset="0"/>
                <a:cs typeface="Arial" pitchFamily="34" charset="0"/>
              </a:rPr>
              <a:t>họ</a:t>
            </a:r>
            <a:r>
              <a:rPr lang="en-US" sz="4000" b="1" dirty="0" smtClean="0">
                <a:solidFill>
                  <a:srgbClr val="C00000"/>
                </a:solidFill>
                <a:latin typeface="Arial" pitchFamily="34" charset="0"/>
                <a:cs typeface="Arial" pitchFamily="34" charset="0"/>
              </a:rPr>
              <a:t> (3:10-13).</a:t>
            </a:r>
          </a:p>
        </p:txBody>
      </p:sp>
      <p:sp>
        <p:nvSpPr>
          <p:cNvPr id="186371" name="Rectangle 3"/>
          <p:cNvSpPr>
            <a:spLocks noGrp="1" noChangeArrowheads="1"/>
          </p:cNvSpPr>
          <p:nvPr>
            <p:ph type="body" sz="half" idx="2"/>
          </p:nvPr>
        </p:nvSpPr>
        <p:spPr>
          <a:xfrm>
            <a:off x="2743200" y="1600200"/>
            <a:ext cx="6400800" cy="4953000"/>
          </a:xfrm>
        </p:spPr>
        <p:txBody>
          <a:bodyPr>
            <a:normAutofit fontScale="85000" lnSpcReduction="10000"/>
          </a:bodyPr>
          <a:lstStyle/>
          <a:p>
            <a:pPr marL="0" indent="0">
              <a:buFontTx/>
              <a:buNone/>
            </a:pPr>
            <a:r>
              <a:rPr lang="vi-VN" i="1" dirty="0" smtClean="0"/>
              <a:t>Xin Chúa khiến anh em càng gia tăng và chan chứa </a:t>
            </a:r>
            <a:r>
              <a:rPr lang="vi-VN" sz="3900" b="1" i="1" dirty="0" smtClean="0">
                <a:solidFill>
                  <a:schemeClr val="accent6">
                    <a:lumMod val="60000"/>
                    <a:lumOff val="40000"/>
                  </a:schemeClr>
                </a:solidFill>
              </a:rPr>
              <a:t>tình yêu thương </a:t>
            </a:r>
            <a:r>
              <a:rPr lang="vi-VN" i="1" dirty="0" smtClean="0"/>
              <a:t>với nhau và với mọi người, như chúng tôi đối với anh em, </a:t>
            </a:r>
            <a:r>
              <a:rPr lang="vi-VN" i="1" baseline="30000" dirty="0" smtClean="0"/>
              <a:t>13 </a:t>
            </a:r>
            <a:r>
              <a:rPr lang="vi-VN" i="1" dirty="0" smtClean="0"/>
              <a:t>nhờ đó Ngài làm cho tâm hồn anh em được vững mạnh, </a:t>
            </a:r>
            <a:r>
              <a:rPr lang="vi-VN" sz="3800" b="1" i="1" dirty="0" smtClean="0">
                <a:solidFill>
                  <a:schemeClr val="accent6">
                    <a:lumMod val="60000"/>
                    <a:lumOff val="40000"/>
                  </a:schemeClr>
                </a:solidFill>
              </a:rPr>
              <a:t>thánh khiết, không chỗ trách được </a:t>
            </a:r>
            <a:r>
              <a:rPr lang="vi-VN" i="1" dirty="0" smtClean="0"/>
              <a:t>trước mặt Đức Chúa Trời, là Cha chúng ta, khi Đức Chúa Giê-xu, Chúa chúng ta quang lâm cùng với tất cả thánh đồ của Ngài!</a:t>
            </a:r>
            <a:br>
              <a:rPr lang="vi-VN" i="1" dirty="0" smtClean="0"/>
            </a:br>
            <a:r>
              <a:rPr lang="vi-VN" dirty="0" smtClean="0"/>
              <a:t/>
            </a:r>
            <a:br>
              <a:rPr lang="vi-VN" dirty="0" smtClean="0"/>
            </a:br>
            <a:endParaRPr lang="en-US" dirty="0" smtClean="0">
              <a:solidFill>
                <a:srgbClr val="FFFFFF"/>
              </a:solidFill>
              <a:latin typeface="Arial" pitchFamily="34" charset="0"/>
              <a:cs typeface="Arial" pitchFamily="34" charset="0"/>
            </a:endParaRPr>
          </a:p>
        </p:txBody>
      </p:sp>
      <p:pic>
        <p:nvPicPr>
          <p:cNvPr id="64516" name="Picture 4" descr="j0177811"/>
          <p:cNvPicPr>
            <a:picLocks noGrp="1" noChangeAspect="1" noChangeArrowheads="1"/>
          </p:cNvPicPr>
          <p:nvPr>
            <p:ph type="clipArt" sz="half" idx="1"/>
          </p:nvPr>
        </p:nvPicPr>
        <p:blipFill>
          <a:blip r:embed="rId2" cstate="print"/>
          <a:srcRect/>
          <a:stretch>
            <a:fillRect/>
          </a:stretch>
        </p:blipFill>
        <p:spPr>
          <a:xfrm>
            <a:off x="0" y="2667000"/>
            <a:ext cx="2749550" cy="4191000"/>
          </a:xfrm>
        </p:spPr>
      </p:pic>
      <p:sp>
        <p:nvSpPr>
          <p:cNvPr id="64517" name="Rectangle 4"/>
          <p:cNvSpPr>
            <a:spLocks noChangeArrowheads="1"/>
          </p:cNvSpPr>
          <p:nvPr/>
        </p:nvSpPr>
        <p:spPr bwMode="auto">
          <a:xfrm>
            <a:off x="76200" y="-76200"/>
            <a:ext cx="7745413" cy="646113"/>
          </a:xfrm>
          <a:prstGeom prst="rect">
            <a:avLst/>
          </a:prstGeom>
          <a:noFill/>
          <a:ln w="9525">
            <a:noFill/>
            <a:miter lim="800000"/>
            <a:headEnd/>
            <a:tailEnd/>
          </a:ln>
        </p:spPr>
        <p:txBody>
          <a:bodyPr>
            <a:spAutoFit/>
          </a:bodyPr>
          <a:lstStyle/>
          <a:p>
            <a:r>
              <a:rPr lang="en-US" sz="2800" i="1" dirty="0">
                <a:solidFill>
                  <a:srgbClr val="FFFFFF"/>
                </a:solidFill>
                <a:latin typeface="acme secret agent" charset="0"/>
              </a:rPr>
              <a:t>How can we </a:t>
            </a:r>
            <a:r>
              <a:rPr lang="en-US" sz="3600" b="1" i="1" dirty="0">
                <a:solidFill>
                  <a:srgbClr val="FFFFFF"/>
                </a:solidFill>
                <a:latin typeface="acme secret agent" charset="0"/>
              </a:rPr>
              <a:t>strengthen </a:t>
            </a:r>
            <a:r>
              <a:rPr lang="en-US" sz="2800" i="1" dirty="0">
                <a:solidFill>
                  <a:srgbClr val="FFFFFF"/>
                </a:solidFill>
                <a:latin typeface="acme secret agent" charset="0"/>
              </a:rPr>
              <a:t>others?</a:t>
            </a:r>
            <a:endParaRPr lang="en-US" sz="2800" i="1" dirty="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encouragementhands.jpg"/>
          <p:cNvPicPr>
            <a:picLocks noChangeAspect="1"/>
          </p:cNvPicPr>
          <p:nvPr/>
        </p:nvPicPr>
        <p:blipFill>
          <a:blip r:embed="rId3" cstate="print">
            <a:lum bright="-28000"/>
          </a:blip>
          <a:srcRect/>
          <a:stretch>
            <a:fillRect/>
          </a:stretch>
        </p:blipFill>
        <p:spPr bwMode="auto">
          <a:xfrm>
            <a:off x="0" y="-61913"/>
            <a:ext cx="9144000" cy="6919913"/>
          </a:xfrm>
          <a:prstGeom prst="rect">
            <a:avLst/>
          </a:prstGeom>
          <a:noFill/>
          <a:ln w="9525">
            <a:noFill/>
            <a:miter lim="800000"/>
            <a:headEnd/>
            <a:tailEnd/>
          </a:ln>
        </p:spPr>
      </p:pic>
      <p:grpSp>
        <p:nvGrpSpPr>
          <p:cNvPr id="2" name="Group 11"/>
          <p:cNvGrpSpPr>
            <a:grpSpLocks/>
          </p:cNvGrpSpPr>
          <p:nvPr/>
        </p:nvGrpSpPr>
        <p:grpSpPr bwMode="auto">
          <a:xfrm>
            <a:off x="0" y="0"/>
            <a:ext cx="8686800" cy="2277547"/>
            <a:chOff x="0" y="41"/>
            <a:chExt cx="8686800" cy="2276935"/>
          </a:xfrm>
        </p:grpSpPr>
        <p:sp>
          <p:nvSpPr>
            <p:cNvPr id="65552" name="Text Box 1026"/>
            <p:cNvSpPr txBox="1">
              <a:spLocks noChangeArrowheads="1"/>
            </p:cNvSpPr>
            <p:nvPr/>
          </p:nvSpPr>
          <p:spPr bwMode="auto">
            <a:xfrm>
              <a:off x="457200" y="228600"/>
              <a:ext cx="8229600" cy="923082"/>
            </a:xfrm>
            <a:prstGeom prst="rect">
              <a:avLst/>
            </a:prstGeom>
            <a:noFill/>
            <a:ln w="9525">
              <a:noFill/>
              <a:miter lim="800000"/>
              <a:headEnd/>
              <a:tailEnd/>
            </a:ln>
          </p:spPr>
          <p:txBody>
            <a:bodyPr>
              <a:spAutoFit/>
            </a:bodyPr>
            <a:lstStyle/>
            <a:p>
              <a:pPr algn="ctr">
                <a:spcBef>
                  <a:spcPct val="50000"/>
                </a:spcBef>
              </a:pPr>
              <a:endParaRPr lang="en-GB" sz="5400" dirty="0">
                <a:solidFill>
                  <a:srgbClr val="000000"/>
                </a:solidFill>
                <a:latin typeface="Comic Sans MS" pitchFamily="66" charset="0"/>
                <a:cs typeface="Arial" pitchFamily="34" charset="0"/>
              </a:endParaRPr>
            </a:p>
          </p:txBody>
        </p:sp>
        <p:sp>
          <p:nvSpPr>
            <p:cNvPr id="65553" name="Text Box 1026"/>
            <p:cNvSpPr txBox="1">
              <a:spLocks noChangeArrowheads="1"/>
            </p:cNvSpPr>
            <p:nvPr/>
          </p:nvSpPr>
          <p:spPr bwMode="auto">
            <a:xfrm>
              <a:off x="0" y="41"/>
              <a:ext cx="8686800" cy="2276935"/>
            </a:xfrm>
            <a:prstGeom prst="rect">
              <a:avLst/>
            </a:prstGeom>
            <a:noFill/>
            <a:ln w="9525">
              <a:noFill/>
              <a:miter lim="800000"/>
              <a:headEnd/>
              <a:tailEnd/>
            </a:ln>
          </p:spPr>
          <p:txBody>
            <a:bodyPr wrap="square">
              <a:spAutoFit/>
            </a:bodyPr>
            <a:lstStyle/>
            <a:p>
              <a:pPr algn="ctr">
                <a:spcBef>
                  <a:spcPct val="50000"/>
                </a:spcBef>
              </a:pPr>
              <a:r>
                <a:rPr lang="en-US" sz="5400" b="1" u="sng" dirty="0" smtClean="0">
                  <a:solidFill>
                    <a:srgbClr val="FFFF00"/>
                  </a:solidFill>
                  <a:latin typeface="Arial" pitchFamily="34" charset="0"/>
                  <a:cs typeface="Arial" pitchFamily="34" charset="0"/>
                </a:rPr>
                <a:t>Ý </a:t>
              </a:r>
              <a:r>
                <a:rPr lang="en-US" sz="5400" b="1" u="sng" dirty="0" err="1" smtClean="0">
                  <a:solidFill>
                    <a:srgbClr val="FFFF00"/>
                  </a:solidFill>
                  <a:latin typeface="Arial" pitchFamily="34" charset="0"/>
                  <a:cs typeface="Arial" pitchFamily="34" charset="0"/>
                </a:rPr>
                <a:t>chính</a:t>
              </a:r>
              <a:r>
                <a:rPr lang="en-US" sz="5400" b="1" dirty="0" smtClean="0">
                  <a:solidFill>
                    <a:srgbClr val="FFFF00"/>
                  </a:solidFill>
                  <a:latin typeface="Arial" pitchFamily="34" charset="0"/>
                  <a:cs typeface="Arial" pitchFamily="34" charset="0"/>
                </a:rPr>
                <a:t>:</a:t>
              </a:r>
              <a:r>
                <a:rPr lang="en-US" sz="5400" b="1" dirty="0">
                  <a:solidFill>
                    <a:srgbClr val="FFFF00"/>
                  </a:solidFill>
                  <a:latin typeface="Arial" pitchFamily="34" charset="0"/>
                  <a:cs typeface="Arial" pitchFamily="34" charset="0"/>
                </a:rPr>
                <a:t/>
              </a:r>
              <a:br>
                <a:rPr lang="en-US" sz="5400" b="1" dirty="0">
                  <a:solidFill>
                    <a:srgbClr val="FFFF00"/>
                  </a:solidFill>
                  <a:latin typeface="Arial" pitchFamily="34" charset="0"/>
                  <a:cs typeface="Arial" pitchFamily="34" charset="0"/>
                </a:rPr>
              </a:br>
              <a:r>
                <a:rPr lang="en-US" sz="4400" b="1" dirty="0" err="1" smtClean="0">
                  <a:solidFill>
                    <a:schemeClr val="accent6">
                      <a:lumMod val="60000"/>
                      <a:lumOff val="40000"/>
                    </a:schemeClr>
                  </a:solidFill>
                  <a:latin typeface="Arial" pitchFamily="34" charset="0"/>
                  <a:cs typeface="Arial" pitchFamily="34" charset="0"/>
                </a:rPr>
                <a:t>Củng</a:t>
              </a:r>
              <a:r>
                <a:rPr lang="en-US" sz="4400" b="1" dirty="0" smtClean="0">
                  <a:solidFill>
                    <a:schemeClr val="accent6">
                      <a:lumMod val="60000"/>
                      <a:lumOff val="40000"/>
                    </a:schemeClr>
                  </a:solidFill>
                  <a:latin typeface="Arial" pitchFamily="34" charset="0"/>
                  <a:cs typeface="Arial" pitchFamily="34" charset="0"/>
                </a:rPr>
                <a:t> </a:t>
              </a:r>
              <a:r>
                <a:rPr lang="en-US" sz="4400" b="1" dirty="0" err="1" smtClean="0">
                  <a:solidFill>
                    <a:schemeClr val="accent6">
                      <a:lumMod val="60000"/>
                      <a:lumOff val="40000"/>
                    </a:schemeClr>
                  </a:solidFill>
                  <a:latin typeface="Arial" pitchFamily="34" charset="0"/>
                  <a:cs typeface="Arial" pitchFamily="34" charset="0"/>
                </a:rPr>
                <a:t>cố</a:t>
              </a:r>
              <a:r>
                <a:rPr lang="en-US" sz="4400" b="1" dirty="0" smtClean="0">
                  <a:solidFill>
                    <a:schemeClr val="accent6">
                      <a:lumMod val="60000"/>
                      <a:lumOff val="40000"/>
                    </a:schemeClr>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người</a:t>
              </a:r>
              <a:r>
                <a:rPr lang="en-US" sz="4400" b="1" dirty="0" smtClean="0">
                  <a:solidFill>
                    <a:srgbClr val="FFFFFF"/>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khác</a:t>
              </a:r>
              <a:r>
                <a:rPr lang="en-US" sz="4400" b="1" dirty="0" smtClean="0">
                  <a:solidFill>
                    <a:srgbClr val="FFFFFF"/>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để</a:t>
              </a:r>
              <a:r>
                <a:rPr lang="en-US" sz="4400" b="1" dirty="0" smtClean="0">
                  <a:solidFill>
                    <a:srgbClr val="FFFFFF"/>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họ</a:t>
              </a:r>
              <a:r>
                <a:rPr lang="en-US" sz="4400" b="1" dirty="0" smtClean="0">
                  <a:solidFill>
                    <a:srgbClr val="FFFFFF"/>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thấy</a:t>
              </a:r>
              <a:r>
                <a:rPr lang="en-US" sz="4400" b="1" dirty="0" smtClean="0">
                  <a:solidFill>
                    <a:srgbClr val="FFFFFF"/>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chúng</a:t>
              </a:r>
              <a:r>
                <a:rPr lang="en-US" sz="4400" b="1" dirty="0" smtClean="0">
                  <a:solidFill>
                    <a:srgbClr val="FFFFFF"/>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ta</a:t>
              </a:r>
              <a:r>
                <a:rPr lang="en-US" sz="4400" b="1" dirty="0" smtClean="0">
                  <a:solidFill>
                    <a:srgbClr val="FFFFFF"/>
                  </a:solidFill>
                  <a:latin typeface="Arial" pitchFamily="34" charset="0"/>
                  <a:cs typeface="Arial" pitchFamily="34" charset="0"/>
                </a:rPr>
                <a:t> </a:t>
              </a:r>
              <a:r>
                <a:rPr lang="en-US" sz="4400" b="1" dirty="0" err="1" smtClean="0">
                  <a:solidFill>
                    <a:srgbClr val="FFC000"/>
                  </a:solidFill>
                  <a:latin typeface="Arial" pitchFamily="34" charset="0"/>
                  <a:cs typeface="Arial" pitchFamily="34" charset="0"/>
                </a:rPr>
                <a:t>quan</a:t>
              </a:r>
              <a:r>
                <a:rPr lang="en-US" sz="4400" b="1" dirty="0" smtClean="0">
                  <a:solidFill>
                    <a:srgbClr val="FFC000"/>
                  </a:solidFill>
                  <a:latin typeface="Arial" pitchFamily="34" charset="0"/>
                  <a:cs typeface="Arial" pitchFamily="34" charset="0"/>
                </a:rPr>
                <a:t> </a:t>
              </a:r>
              <a:r>
                <a:rPr lang="en-US" sz="4400" b="1" dirty="0" err="1" smtClean="0">
                  <a:solidFill>
                    <a:srgbClr val="FFC000"/>
                  </a:solidFill>
                  <a:latin typeface="Arial" pitchFamily="34" charset="0"/>
                  <a:cs typeface="Arial" pitchFamily="34" charset="0"/>
                </a:rPr>
                <a:t>tâm</a:t>
              </a:r>
              <a:r>
                <a:rPr lang="en-US" sz="4400" b="1" dirty="0" smtClean="0">
                  <a:solidFill>
                    <a:srgbClr val="FFFFFF"/>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đến</a:t>
              </a:r>
              <a:r>
                <a:rPr lang="en-US" sz="4400" b="1" dirty="0" smtClean="0">
                  <a:solidFill>
                    <a:srgbClr val="FFFFFF"/>
                  </a:solidFill>
                  <a:latin typeface="Arial" pitchFamily="34" charset="0"/>
                  <a:cs typeface="Arial" pitchFamily="34" charset="0"/>
                </a:rPr>
                <a:t> </a:t>
              </a:r>
              <a:r>
                <a:rPr lang="en-US" sz="4400" b="1" dirty="0" err="1" smtClean="0">
                  <a:solidFill>
                    <a:srgbClr val="FFFFFF"/>
                  </a:solidFill>
                  <a:latin typeface="Arial" pitchFamily="34" charset="0"/>
                  <a:cs typeface="Arial" pitchFamily="34" charset="0"/>
                </a:rPr>
                <a:t>họ</a:t>
              </a:r>
              <a:endParaRPr lang="en-GB" sz="4400" dirty="0">
                <a:solidFill>
                  <a:srgbClr val="000000"/>
                </a:solidFill>
                <a:latin typeface="Comic Sans MS" pitchFamily="66" charset="0"/>
                <a:cs typeface="Arial" pitchFamily="34" charset="0"/>
              </a:endParaRPr>
            </a:p>
          </p:txBody>
        </p:sp>
      </p:grpSp>
      <p:grpSp>
        <p:nvGrpSpPr>
          <p:cNvPr id="3" name="Group 19"/>
          <p:cNvGrpSpPr>
            <a:grpSpLocks/>
          </p:cNvGrpSpPr>
          <p:nvPr/>
        </p:nvGrpSpPr>
        <p:grpSpPr bwMode="auto">
          <a:xfrm>
            <a:off x="228600" y="3581400"/>
            <a:ext cx="8610600" cy="1100137"/>
            <a:chOff x="228600" y="3401883"/>
            <a:chExt cx="8610600" cy="1298825"/>
          </a:xfrm>
        </p:grpSpPr>
        <p:sp>
          <p:nvSpPr>
            <p:cNvPr id="65550" name="Text Box 1026"/>
            <p:cNvSpPr txBox="1">
              <a:spLocks noChangeArrowheads="1"/>
            </p:cNvSpPr>
            <p:nvPr/>
          </p:nvSpPr>
          <p:spPr bwMode="auto">
            <a:xfrm>
              <a:off x="609600" y="3864115"/>
              <a:ext cx="8229600" cy="836593"/>
            </a:xfrm>
            <a:prstGeom prst="rect">
              <a:avLst/>
            </a:prstGeom>
            <a:noFill/>
            <a:ln w="9525">
              <a:noFill/>
              <a:miter lim="800000"/>
              <a:headEnd/>
              <a:tailEnd/>
            </a:ln>
          </p:spPr>
          <p:txBody>
            <a:bodyPr>
              <a:spAutoFit/>
            </a:bodyPr>
            <a:lstStyle/>
            <a:p>
              <a:pPr algn="ctr">
                <a:spcBef>
                  <a:spcPct val="50000"/>
                </a:spcBef>
              </a:pPr>
              <a:r>
                <a:rPr lang="en-US" sz="4000" b="1" dirty="0">
                  <a:solidFill>
                    <a:srgbClr val="000000"/>
                  </a:solidFill>
                  <a:latin typeface="Arial" pitchFamily="34" charset="0"/>
                  <a:cs typeface="Arial" pitchFamily="34" charset="0"/>
                </a:rPr>
                <a:t>• </a:t>
              </a:r>
              <a:r>
                <a:rPr lang="en-US" sz="4000" b="1" dirty="0" smtClean="0">
                  <a:solidFill>
                    <a:srgbClr val="000000"/>
                  </a:solidFill>
                  <a:latin typeface="Arial" pitchFamily="34" charset="0"/>
                  <a:cs typeface="Arial" pitchFamily="34" charset="0"/>
                </a:rPr>
                <a:t>(</a:t>
              </a:r>
              <a:r>
                <a:rPr lang="en-US" sz="4000" b="1" dirty="0">
                  <a:solidFill>
                    <a:srgbClr val="000000"/>
                  </a:solidFill>
                  <a:latin typeface="Arial" pitchFamily="34" charset="0"/>
                  <a:cs typeface="Arial" pitchFamily="34" charset="0"/>
                </a:rPr>
                <a:t>2:17-20)  </a:t>
              </a:r>
              <a:endParaRPr lang="en-GB" sz="4000" dirty="0">
                <a:solidFill>
                  <a:srgbClr val="000000"/>
                </a:solidFill>
                <a:latin typeface="Comic Sans MS" pitchFamily="66" charset="0"/>
                <a:cs typeface="Arial" pitchFamily="34" charset="0"/>
              </a:endParaRPr>
            </a:p>
          </p:txBody>
        </p:sp>
        <p:sp>
          <p:nvSpPr>
            <p:cNvPr id="65551" name="Text Box 1026"/>
            <p:cNvSpPr txBox="1">
              <a:spLocks noChangeArrowheads="1"/>
            </p:cNvSpPr>
            <p:nvPr/>
          </p:nvSpPr>
          <p:spPr bwMode="auto">
            <a:xfrm>
              <a:off x="228600" y="3401883"/>
              <a:ext cx="8610600" cy="835732"/>
            </a:xfrm>
            <a:prstGeom prst="rect">
              <a:avLst/>
            </a:prstGeom>
            <a:noFill/>
            <a:ln w="9525">
              <a:noFill/>
              <a:miter lim="800000"/>
              <a:headEnd/>
              <a:tailEnd/>
            </a:ln>
          </p:spPr>
          <p:txBody>
            <a:bodyPr wrap="square">
              <a:spAutoFit/>
            </a:bodyPr>
            <a:lstStyle/>
            <a:p>
              <a:pPr algn="ctr">
                <a:spcBef>
                  <a:spcPct val="50000"/>
                </a:spcBef>
              </a:pPr>
              <a:r>
                <a:rPr lang="en-US" sz="4000" b="1" dirty="0">
                  <a:solidFill>
                    <a:srgbClr val="FFFFFF"/>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Thăm</a:t>
              </a:r>
              <a:r>
                <a:rPr lang="en-US" sz="4000" b="1" dirty="0" smtClean="0">
                  <a:solidFill>
                    <a:srgbClr val="FFFFFF"/>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viếng</a:t>
              </a:r>
              <a:r>
                <a:rPr lang="en-US" sz="4000" b="1" dirty="0" smtClean="0">
                  <a:solidFill>
                    <a:srgbClr val="FFFFFF"/>
                  </a:solidFill>
                  <a:latin typeface="Arial" pitchFamily="34" charset="0"/>
                  <a:cs typeface="Arial" pitchFamily="34" charset="0"/>
                </a:rPr>
                <a:t>: </a:t>
              </a:r>
              <a:r>
                <a:rPr lang="en-US" sz="4000" b="1" dirty="0" err="1" smtClean="0">
                  <a:solidFill>
                    <a:srgbClr val="FFC000"/>
                  </a:solidFill>
                  <a:latin typeface="Arial" pitchFamily="34" charset="0"/>
                  <a:cs typeface="Arial" pitchFamily="34" charset="0"/>
                </a:rPr>
                <a:t>đích</a:t>
              </a:r>
              <a:r>
                <a:rPr lang="en-US" sz="4000" b="1" dirty="0" smtClean="0">
                  <a:solidFill>
                    <a:srgbClr val="FFC000"/>
                  </a:solidFill>
                  <a:latin typeface="Arial" pitchFamily="34" charset="0"/>
                  <a:cs typeface="Arial" pitchFamily="34" charset="0"/>
                </a:rPr>
                <a:t> </a:t>
              </a:r>
              <a:r>
                <a:rPr lang="en-US" sz="4000" b="1" dirty="0" err="1" smtClean="0">
                  <a:solidFill>
                    <a:srgbClr val="FFC000"/>
                  </a:solidFill>
                  <a:latin typeface="Arial" pitchFamily="34" charset="0"/>
                  <a:cs typeface="Arial" pitchFamily="34" charset="0"/>
                </a:rPr>
                <a:t>thân</a:t>
              </a:r>
              <a:r>
                <a:rPr lang="en-US" sz="4000" b="1" dirty="0" smtClean="0">
                  <a:solidFill>
                    <a:srgbClr val="FFC000"/>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đi</a:t>
              </a:r>
              <a:r>
                <a:rPr lang="en-US" sz="4000" b="1" dirty="0" smtClean="0">
                  <a:solidFill>
                    <a:srgbClr val="FFFFFF"/>
                  </a:solidFill>
                  <a:latin typeface="Arial" pitchFamily="34" charset="0"/>
                  <a:cs typeface="Arial" pitchFamily="34" charset="0"/>
                </a:rPr>
                <a:t>(2:17-20</a:t>
              </a:r>
              <a:r>
                <a:rPr lang="en-US" sz="4000" b="1" dirty="0">
                  <a:solidFill>
                    <a:srgbClr val="FFFFFF"/>
                  </a:solidFill>
                  <a:latin typeface="Arial" pitchFamily="34" charset="0"/>
                  <a:cs typeface="Arial" pitchFamily="34" charset="0"/>
                </a:rPr>
                <a:t>)  </a:t>
              </a:r>
              <a:endParaRPr lang="en-GB" sz="4000" dirty="0">
                <a:solidFill>
                  <a:srgbClr val="FFFFFF"/>
                </a:solidFill>
                <a:latin typeface="Comic Sans MS" pitchFamily="66" charset="0"/>
                <a:cs typeface="Arial" pitchFamily="34" charset="0"/>
              </a:endParaRPr>
            </a:p>
          </p:txBody>
        </p:sp>
      </p:grpSp>
      <p:grpSp>
        <p:nvGrpSpPr>
          <p:cNvPr id="4" name="Group 18"/>
          <p:cNvGrpSpPr>
            <a:grpSpLocks/>
          </p:cNvGrpSpPr>
          <p:nvPr/>
        </p:nvGrpSpPr>
        <p:grpSpPr bwMode="auto">
          <a:xfrm>
            <a:off x="457200" y="2809875"/>
            <a:ext cx="8305800" cy="1000125"/>
            <a:chOff x="457200" y="2810470"/>
            <a:chExt cx="8305800" cy="999530"/>
          </a:xfrm>
        </p:grpSpPr>
        <p:sp>
          <p:nvSpPr>
            <p:cNvPr id="65548" name="Text Box 1026"/>
            <p:cNvSpPr txBox="1">
              <a:spLocks noChangeArrowheads="1"/>
            </p:cNvSpPr>
            <p:nvPr/>
          </p:nvSpPr>
          <p:spPr bwMode="auto">
            <a:xfrm>
              <a:off x="457200" y="2886670"/>
              <a:ext cx="8229600" cy="923330"/>
            </a:xfrm>
            <a:prstGeom prst="rect">
              <a:avLst/>
            </a:prstGeom>
            <a:noFill/>
            <a:ln w="9525">
              <a:noFill/>
              <a:miter lim="800000"/>
              <a:headEnd/>
              <a:tailEnd/>
            </a:ln>
          </p:spPr>
          <p:txBody>
            <a:bodyPr>
              <a:spAutoFit/>
            </a:bodyPr>
            <a:lstStyle/>
            <a:p>
              <a:pPr algn="ctr">
                <a:spcBef>
                  <a:spcPct val="50000"/>
                </a:spcBef>
              </a:pPr>
              <a:r>
                <a:rPr lang="en-US" sz="5400" b="1" u="sng">
                  <a:solidFill>
                    <a:srgbClr val="000000"/>
                  </a:solidFill>
                  <a:latin typeface="Arial" pitchFamily="34" charset="0"/>
                  <a:cs typeface="Arial" pitchFamily="34" charset="0"/>
                </a:rPr>
                <a:t>How?</a:t>
              </a:r>
              <a:endParaRPr lang="en-GB" sz="5400">
                <a:solidFill>
                  <a:srgbClr val="000000"/>
                </a:solidFill>
                <a:latin typeface="Comic Sans MS" pitchFamily="66" charset="0"/>
                <a:cs typeface="Arial" pitchFamily="34" charset="0"/>
              </a:endParaRPr>
            </a:p>
          </p:txBody>
        </p:sp>
        <p:sp>
          <p:nvSpPr>
            <p:cNvPr id="65549" name="Text Box 1026"/>
            <p:cNvSpPr txBox="1">
              <a:spLocks noChangeArrowheads="1"/>
            </p:cNvSpPr>
            <p:nvPr/>
          </p:nvSpPr>
          <p:spPr bwMode="auto">
            <a:xfrm>
              <a:off x="533400" y="2810470"/>
              <a:ext cx="8229600" cy="923330"/>
            </a:xfrm>
            <a:prstGeom prst="rect">
              <a:avLst/>
            </a:prstGeom>
            <a:noFill/>
            <a:ln w="9525">
              <a:noFill/>
              <a:miter lim="800000"/>
              <a:headEnd/>
              <a:tailEnd/>
            </a:ln>
          </p:spPr>
          <p:txBody>
            <a:bodyPr>
              <a:spAutoFit/>
            </a:bodyPr>
            <a:lstStyle/>
            <a:p>
              <a:pPr algn="ctr">
                <a:spcBef>
                  <a:spcPct val="50000"/>
                </a:spcBef>
              </a:pPr>
              <a:r>
                <a:rPr lang="en-US" sz="5400" b="1" u="sng" dirty="0" err="1" smtClean="0">
                  <a:solidFill>
                    <a:srgbClr val="FFFF00"/>
                  </a:solidFill>
                  <a:latin typeface="Arial" pitchFamily="34" charset="0"/>
                  <a:cs typeface="Arial" pitchFamily="34" charset="0"/>
                </a:rPr>
                <a:t>Cách</a:t>
              </a:r>
              <a:r>
                <a:rPr lang="en-US" sz="5400" b="1" u="sng" dirty="0" smtClean="0">
                  <a:solidFill>
                    <a:srgbClr val="FFFF00"/>
                  </a:solidFill>
                  <a:latin typeface="Arial" pitchFamily="34" charset="0"/>
                  <a:cs typeface="Arial" pitchFamily="34" charset="0"/>
                </a:rPr>
                <a:t> </a:t>
              </a:r>
              <a:r>
                <a:rPr lang="en-US" sz="5400" b="1" u="sng" dirty="0" err="1" smtClean="0">
                  <a:solidFill>
                    <a:srgbClr val="FFFF00"/>
                  </a:solidFill>
                  <a:latin typeface="Arial" pitchFamily="34" charset="0"/>
                  <a:cs typeface="Arial" pitchFamily="34" charset="0"/>
                </a:rPr>
                <a:t>nào</a:t>
              </a:r>
              <a:r>
                <a:rPr lang="en-US" sz="5400" b="1" u="sng" dirty="0" smtClean="0">
                  <a:solidFill>
                    <a:srgbClr val="FFFF00"/>
                  </a:solidFill>
                  <a:latin typeface="Arial" pitchFamily="34" charset="0"/>
                  <a:cs typeface="Arial" pitchFamily="34" charset="0"/>
                </a:rPr>
                <a:t>?</a:t>
              </a:r>
              <a:endParaRPr lang="en-GB" sz="5400" dirty="0">
                <a:solidFill>
                  <a:srgbClr val="FFFF00"/>
                </a:solidFill>
                <a:latin typeface="Comic Sans MS" pitchFamily="66" charset="0"/>
                <a:cs typeface="Arial" pitchFamily="34" charset="0"/>
              </a:endParaRPr>
            </a:p>
          </p:txBody>
        </p:sp>
      </p:grpSp>
      <p:grpSp>
        <p:nvGrpSpPr>
          <p:cNvPr id="5" name="Group 20"/>
          <p:cNvGrpSpPr>
            <a:grpSpLocks/>
          </p:cNvGrpSpPr>
          <p:nvPr/>
        </p:nvGrpSpPr>
        <p:grpSpPr bwMode="auto">
          <a:xfrm>
            <a:off x="6" y="4572001"/>
            <a:ext cx="9143994" cy="1062036"/>
            <a:chOff x="609600" y="3446555"/>
            <a:chExt cx="8533753" cy="1254147"/>
          </a:xfrm>
        </p:grpSpPr>
        <p:sp>
          <p:nvSpPr>
            <p:cNvPr id="65546" name="Text Box 1026"/>
            <p:cNvSpPr txBox="1">
              <a:spLocks noChangeArrowheads="1"/>
            </p:cNvSpPr>
            <p:nvPr/>
          </p:nvSpPr>
          <p:spPr bwMode="auto">
            <a:xfrm>
              <a:off x="609600" y="3864111"/>
              <a:ext cx="8229600" cy="836591"/>
            </a:xfrm>
            <a:prstGeom prst="rect">
              <a:avLst/>
            </a:prstGeom>
            <a:noFill/>
            <a:ln w="9525">
              <a:noFill/>
              <a:miter lim="800000"/>
              <a:headEnd/>
              <a:tailEnd/>
            </a:ln>
          </p:spPr>
          <p:txBody>
            <a:bodyPr>
              <a:spAutoFit/>
            </a:bodyPr>
            <a:lstStyle/>
            <a:p>
              <a:pPr algn="ctr">
                <a:spcBef>
                  <a:spcPct val="50000"/>
                </a:spcBef>
              </a:pPr>
              <a:endParaRPr lang="en-GB" sz="4000" dirty="0">
                <a:solidFill>
                  <a:srgbClr val="000000"/>
                </a:solidFill>
                <a:latin typeface="Comic Sans MS" pitchFamily="66" charset="0"/>
                <a:cs typeface="Arial" pitchFamily="34" charset="0"/>
              </a:endParaRPr>
            </a:p>
          </p:txBody>
        </p:sp>
        <p:sp>
          <p:nvSpPr>
            <p:cNvPr id="65547" name="Text Box 1026"/>
            <p:cNvSpPr txBox="1">
              <a:spLocks noChangeArrowheads="1"/>
            </p:cNvSpPr>
            <p:nvPr/>
          </p:nvSpPr>
          <p:spPr bwMode="auto">
            <a:xfrm>
              <a:off x="685153" y="3446555"/>
              <a:ext cx="8458200" cy="835935"/>
            </a:xfrm>
            <a:prstGeom prst="rect">
              <a:avLst/>
            </a:prstGeom>
            <a:noFill/>
            <a:ln w="9525">
              <a:noFill/>
              <a:miter lim="800000"/>
              <a:headEnd/>
              <a:tailEnd/>
            </a:ln>
          </p:spPr>
          <p:txBody>
            <a:bodyPr wrap="square">
              <a:spAutoFit/>
            </a:bodyPr>
            <a:lstStyle/>
            <a:p>
              <a:pPr algn="ctr">
                <a:spcBef>
                  <a:spcPct val="50000"/>
                </a:spcBef>
              </a:pPr>
              <a:r>
                <a:rPr lang="en-US" sz="4000" b="1" dirty="0">
                  <a:solidFill>
                    <a:srgbClr val="FFFFFF"/>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Cộng</a:t>
              </a:r>
              <a:r>
                <a:rPr lang="en-US" sz="4000" b="1" dirty="0" smtClean="0">
                  <a:solidFill>
                    <a:srgbClr val="FFFFFF"/>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tác</a:t>
              </a:r>
              <a:r>
                <a:rPr lang="en-US" sz="4000" b="1" dirty="0" smtClean="0">
                  <a:solidFill>
                    <a:srgbClr val="FFFFFF"/>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đem</a:t>
              </a:r>
              <a:r>
                <a:rPr lang="en-US" sz="4000" b="1" dirty="0" smtClean="0">
                  <a:solidFill>
                    <a:srgbClr val="FFFFFF"/>
                  </a:solidFill>
                  <a:latin typeface="Arial" pitchFamily="34" charset="0"/>
                  <a:cs typeface="Arial" pitchFamily="34" charset="0"/>
                </a:rPr>
                <a:t> </a:t>
              </a:r>
              <a:r>
                <a:rPr lang="en-US" sz="4000" b="1" dirty="0" err="1" smtClean="0">
                  <a:solidFill>
                    <a:srgbClr val="FFC000"/>
                  </a:solidFill>
                  <a:latin typeface="Arial" pitchFamily="34" charset="0"/>
                  <a:cs typeface="Arial" pitchFamily="34" charset="0"/>
                </a:rPr>
                <a:t>người</a:t>
              </a:r>
              <a:r>
                <a:rPr lang="en-US" sz="4000" b="1" dirty="0" smtClean="0">
                  <a:solidFill>
                    <a:srgbClr val="FFC000"/>
                  </a:solidFill>
                  <a:latin typeface="Arial" pitchFamily="34" charset="0"/>
                  <a:cs typeface="Arial" pitchFamily="34" charset="0"/>
                </a:rPr>
                <a:t> </a:t>
              </a:r>
              <a:r>
                <a:rPr lang="en-US" sz="4000" b="1" dirty="0" err="1" smtClean="0">
                  <a:solidFill>
                    <a:srgbClr val="FFC000"/>
                  </a:solidFill>
                  <a:latin typeface="Arial" pitchFamily="34" charset="0"/>
                  <a:cs typeface="Arial" pitchFamily="34" charset="0"/>
                </a:rPr>
                <a:t>khác</a:t>
              </a:r>
              <a:r>
                <a:rPr lang="en-US" sz="4000" b="1" dirty="0" smtClean="0">
                  <a:solidFill>
                    <a:srgbClr val="FFC000"/>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đi</a:t>
              </a:r>
              <a:r>
                <a:rPr lang="en-US" sz="4000" b="1" dirty="0" smtClean="0">
                  <a:solidFill>
                    <a:srgbClr val="FFFFFF"/>
                  </a:solidFill>
                  <a:latin typeface="Arial" pitchFamily="34" charset="0"/>
                  <a:cs typeface="Arial" pitchFamily="34" charset="0"/>
                </a:rPr>
                <a:t> </a:t>
              </a:r>
              <a:r>
                <a:rPr lang="en-US" sz="3200" b="1" dirty="0" smtClean="0">
                  <a:solidFill>
                    <a:srgbClr val="FFFFFF"/>
                  </a:solidFill>
                  <a:latin typeface="Arial" pitchFamily="34" charset="0"/>
                  <a:cs typeface="Arial" pitchFamily="34" charset="0"/>
                </a:rPr>
                <a:t>(</a:t>
              </a:r>
              <a:r>
                <a:rPr lang="en-US" sz="3200" b="1" dirty="0">
                  <a:solidFill>
                    <a:srgbClr val="FFFFFF"/>
                  </a:solidFill>
                  <a:latin typeface="Arial" pitchFamily="34" charset="0"/>
                  <a:cs typeface="Arial" pitchFamily="34" charset="0"/>
                </a:rPr>
                <a:t>3:1-9) </a:t>
              </a:r>
              <a:endParaRPr lang="en-GB" sz="3200" dirty="0">
                <a:solidFill>
                  <a:srgbClr val="FFFFFF"/>
                </a:solidFill>
                <a:latin typeface="Comic Sans MS" pitchFamily="66" charset="0"/>
                <a:cs typeface="Arial" pitchFamily="34" charset="0"/>
              </a:endParaRPr>
            </a:p>
          </p:txBody>
        </p:sp>
      </p:grpSp>
      <p:grpSp>
        <p:nvGrpSpPr>
          <p:cNvPr id="6" name="Group 23"/>
          <p:cNvGrpSpPr>
            <a:grpSpLocks/>
          </p:cNvGrpSpPr>
          <p:nvPr/>
        </p:nvGrpSpPr>
        <p:grpSpPr bwMode="auto">
          <a:xfrm>
            <a:off x="609600" y="5534560"/>
            <a:ext cx="8229600" cy="1323439"/>
            <a:chOff x="609600" y="3470818"/>
            <a:chExt cx="8229600" cy="1563782"/>
          </a:xfrm>
        </p:grpSpPr>
        <p:sp>
          <p:nvSpPr>
            <p:cNvPr id="65544" name="Text Box 1026"/>
            <p:cNvSpPr txBox="1">
              <a:spLocks noChangeArrowheads="1"/>
            </p:cNvSpPr>
            <p:nvPr/>
          </p:nvSpPr>
          <p:spPr bwMode="auto">
            <a:xfrm>
              <a:off x="609600" y="3864115"/>
              <a:ext cx="8229600" cy="836593"/>
            </a:xfrm>
            <a:prstGeom prst="rect">
              <a:avLst/>
            </a:prstGeom>
            <a:noFill/>
            <a:ln w="9525">
              <a:noFill/>
              <a:miter lim="800000"/>
              <a:headEnd/>
              <a:tailEnd/>
            </a:ln>
          </p:spPr>
          <p:txBody>
            <a:bodyPr>
              <a:spAutoFit/>
            </a:bodyPr>
            <a:lstStyle/>
            <a:p>
              <a:pPr algn="ctr">
                <a:spcBef>
                  <a:spcPct val="50000"/>
                </a:spcBef>
              </a:pPr>
              <a:endParaRPr lang="en-US" sz="4000" b="1" dirty="0">
                <a:solidFill>
                  <a:srgbClr val="000000"/>
                </a:solidFill>
                <a:latin typeface="Arial" pitchFamily="34" charset="0"/>
                <a:cs typeface="Arial" pitchFamily="34" charset="0"/>
              </a:endParaRPr>
            </a:p>
          </p:txBody>
        </p:sp>
        <p:sp>
          <p:nvSpPr>
            <p:cNvPr id="65545" name="Text Box 1026"/>
            <p:cNvSpPr txBox="1">
              <a:spLocks noChangeArrowheads="1"/>
            </p:cNvSpPr>
            <p:nvPr/>
          </p:nvSpPr>
          <p:spPr bwMode="auto">
            <a:xfrm>
              <a:off x="609600" y="3470818"/>
              <a:ext cx="8229600" cy="1563782"/>
            </a:xfrm>
            <a:prstGeom prst="rect">
              <a:avLst/>
            </a:prstGeom>
            <a:noFill/>
            <a:ln w="9525">
              <a:noFill/>
              <a:miter lim="800000"/>
              <a:headEnd/>
              <a:tailEnd/>
            </a:ln>
          </p:spPr>
          <p:txBody>
            <a:bodyPr>
              <a:spAutoFit/>
            </a:bodyPr>
            <a:lstStyle/>
            <a:p>
              <a:pPr algn="ctr">
                <a:spcBef>
                  <a:spcPct val="50000"/>
                </a:spcBef>
              </a:pPr>
              <a:r>
                <a:rPr lang="en-US" sz="4000" b="1" dirty="0">
                  <a:solidFill>
                    <a:srgbClr val="FFFFFF"/>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Cầu</a:t>
              </a:r>
              <a:r>
                <a:rPr lang="en-US" sz="4000" b="1" dirty="0" smtClean="0">
                  <a:solidFill>
                    <a:srgbClr val="FFFFFF"/>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nguyện</a:t>
              </a:r>
              <a:r>
                <a:rPr lang="en-US" sz="4000" b="1" dirty="0" smtClean="0">
                  <a:solidFill>
                    <a:srgbClr val="FFFFFF"/>
                  </a:solidFill>
                  <a:latin typeface="Arial" pitchFamily="34" charset="0"/>
                  <a:cs typeface="Arial" pitchFamily="34" charset="0"/>
                </a:rPr>
                <a:t>: </a:t>
              </a:r>
              <a:r>
                <a:rPr lang="en-US" sz="4000" b="1" dirty="0" err="1" smtClean="0">
                  <a:solidFill>
                    <a:srgbClr val="FFC000"/>
                  </a:solidFill>
                  <a:latin typeface="Arial" pitchFamily="34" charset="0"/>
                  <a:cs typeface="Arial" pitchFamily="34" charset="0"/>
                </a:rPr>
                <a:t>cầu</a:t>
              </a:r>
              <a:r>
                <a:rPr lang="en-US" sz="4000" b="1" dirty="0" smtClean="0">
                  <a:solidFill>
                    <a:srgbClr val="FFC000"/>
                  </a:solidFill>
                  <a:latin typeface="Arial" pitchFamily="34" charset="0"/>
                  <a:cs typeface="Arial" pitchFamily="34" charset="0"/>
                </a:rPr>
                <a:t> </a:t>
              </a:r>
              <a:r>
                <a:rPr lang="en-US" sz="4000" b="1" dirty="0" err="1" smtClean="0">
                  <a:solidFill>
                    <a:srgbClr val="FFC000"/>
                  </a:solidFill>
                  <a:latin typeface="Arial" pitchFamily="34" charset="0"/>
                  <a:cs typeface="Arial" pitchFamily="34" charset="0"/>
                </a:rPr>
                <a:t>thay</a:t>
              </a:r>
              <a:r>
                <a:rPr lang="en-US" sz="4000" b="1" dirty="0" smtClean="0">
                  <a:solidFill>
                    <a:srgbClr val="FFC000"/>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cho</a:t>
              </a:r>
              <a:r>
                <a:rPr lang="en-US" sz="4000" b="1" dirty="0" smtClean="0">
                  <a:solidFill>
                    <a:srgbClr val="FFFFFF"/>
                  </a:solidFill>
                  <a:latin typeface="Arial" pitchFamily="34" charset="0"/>
                  <a:cs typeface="Arial" pitchFamily="34" charset="0"/>
                </a:rPr>
                <a:t> </a:t>
              </a:r>
              <a:r>
                <a:rPr lang="en-US" sz="4000" b="1" dirty="0" err="1" smtClean="0">
                  <a:solidFill>
                    <a:srgbClr val="FFFFFF"/>
                  </a:solidFill>
                  <a:latin typeface="Arial" pitchFamily="34" charset="0"/>
                  <a:cs typeface="Arial" pitchFamily="34" charset="0"/>
                </a:rPr>
                <a:t>họ</a:t>
              </a:r>
              <a:r>
                <a:rPr lang="en-US" sz="4000" b="1" dirty="0" smtClean="0">
                  <a:solidFill>
                    <a:srgbClr val="FFFFFF"/>
                  </a:solidFill>
                  <a:latin typeface="Arial" pitchFamily="34" charset="0"/>
                  <a:cs typeface="Arial" pitchFamily="34" charset="0"/>
                </a:rPr>
                <a:t> </a:t>
              </a:r>
              <a:r>
                <a:rPr lang="en-US" sz="4000" b="1" dirty="0">
                  <a:solidFill>
                    <a:srgbClr val="FFFFFF"/>
                  </a:solidFill>
                  <a:latin typeface="Arial" pitchFamily="34" charset="0"/>
                  <a:cs typeface="Arial" pitchFamily="34" charset="0"/>
                </a:rPr>
                <a:t>(3:10-13)  </a:t>
              </a:r>
              <a:endParaRPr lang="en-GB" sz="4000" dirty="0">
                <a:solidFill>
                  <a:srgbClr val="FFFFFF"/>
                </a:solidFill>
                <a:latin typeface="Comic Sans MS" pitchFamily="66"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7" name="Rectangle 15"/>
          <p:cNvSpPr>
            <a:spLocks noGrp="1" noChangeArrowheads="1"/>
          </p:cNvSpPr>
          <p:nvPr>
            <p:ph type="title" idx="4294967295"/>
          </p:nvPr>
        </p:nvSpPr>
        <p:spPr>
          <a:xfrm>
            <a:off x="304800" y="0"/>
            <a:ext cx="8839200" cy="707886"/>
          </a:xfrm>
        </p:spPr>
        <p:txBody>
          <a:bodyPr wrap="square" anchor="t">
            <a:spAutoFit/>
          </a:bodyPr>
          <a:lstStyle/>
          <a:p>
            <a:pPr algn="l">
              <a:spcBef>
                <a:spcPct val="50000"/>
              </a:spcBef>
              <a:defRPr/>
            </a:pPr>
            <a:r>
              <a:rPr lang="en-US" sz="4000" b="1" dirty="0" err="1" smtClean="0">
                <a:solidFill>
                  <a:srgbClr val="C00000"/>
                </a:solidFill>
                <a:effectLst>
                  <a:outerShdw blurRad="38100" dist="38100" dir="2700000" algn="tl">
                    <a:srgbClr val="000000"/>
                  </a:outerShdw>
                </a:effectLst>
                <a:latin typeface="Arial" pitchFamily="34" charset="0"/>
              </a:rPr>
              <a:t>Các</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Giai</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đoạn</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của</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sự</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Tái</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lâm</a:t>
            </a:r>
            <a:endParaRPr lang="en-US" sz="4000" b="1" dirty="0" smtClean="0">
              <a:solidFill>
                <a:srgbClr val="C00000"/>
              </a:solidFill>
              <a:effectLst>
                <a:outerShdw blurRad="38100" dist="38100" dir="2700000" algn="tl">
                  <a:srgbClr val="000000"/>
                </a:outerShdw>
              </a:effectLst>
              <a:latin typeface="Arial" pitchFamily="34" charset="0"/>
            </a:endParaRPr>
          </a:p>
        </p:txBody>
      </p:sp>
      <p:graphicFrame>
        <p:nvGraphicFramePr>
          <p:cNvPr id="6" name="Table 5"/>
          <p:cNvGraphicFramePr>
            <a:graphicFrameLocks noGrp="1"/>
          </p:cNvGraphicFramePr>
          <p:nvPr/>
        </p:nvGraphicFramePr>
        <p:xfrm>
          <a:off x="152400" y="838200"/>
          <a:ext cx="8915400" cy="5883275"/>
        </p:xfrm>
        <a:graphic>
          <a:graphicData uri="http://schemas.openxmlformats.org/drawingml/2006/table">
            <a:tbl>
              <a:tblPr/>
              <a:tblGrid>
                <a:gridCol w="381000"/>
                <a:gridCol w="4038600"/>
                <a:gridCol w="4495800"/>
              </a:tblGrid>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endParaRPr>
                    </a:p>
                  </a:txBody>
                  <a:tcPr marT="45725" marB="45725"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Sự</a:t>
                      </a:r>
                      <a:r>
                        <a:rPr kumimoji="0" 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Cất</a:t>
                      </a:r>
                      <a:r>
                        <a:rPr kumimoji="0" 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lên</a:t>
                      </a:r>
                      <a:endParaRPr kumimoji="0" 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endParaRPr>
                    </a:p>
                  </a:txBody>
                  <a:tcPr marT="45725" marB="45725"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Sự</a:t>
                      </a:r>
                      <a:r>
                        <a:rPr kumimoji="0" 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mặc</a:t>
                      </a:r>
                      <a:r>
                        <a:rPr kumimoji="0" 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0" lang="en-US" sz="20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khải</a:t>
                      </a:r>
                      <a:endParaRPr kumimoji="0" 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endParaRPr>
                    </a:p>
                  </a:txBody>
                  <a:tcPr marT="45725" marB="45725"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1828800">
                <a:tc>
                  <a:txBody>
                    <a:bodyPr/>
                    <a:lstStyle/>
                    <a:p>
                      <a:pPr marL="0" marR="0" lvl="0" indent="0" algn="ctr"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10</a:t>
                      </a: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Vô</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hình</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và</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riêng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tư</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vì</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chỉ</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có</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tín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hữu</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thấy</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Đấng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Christ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và</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vì</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vi-VN"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Đức Chúa Trời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để</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cho</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thế</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gian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bị</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lầm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lạc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qua Antichrist (II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Tê</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2:11)</a:t>
                      </a:r>
                    </a:p>
                    <a:p>
                      <a:pPr marL="1270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Rõ</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ràng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và</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công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khai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khi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alt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a:t>
                      </a:r>
                      <a:r>
                        <a:rPr lang="en-US" sz="2800" dirty="0" err="1" smtClean="0"/>
                        <a:t>mọi</a:t>
                      </a:r>
                      <a:r>
                        <a:rPr lang="en-US" sz="2800" dirty="0" smtClean="0"/>
                        <a:t> </a:t>
                      </a:r>
                      <a:r>
                        <a:rPr lang="en-US" sz="2800" dirty="0" err="1" smtClean="0"/>
                        <a:t>mắt</a:t>
                      </a:r>
                      <a:r>
                        <a:rPr lang="en-US" sz="2800" dirty="0" smtClean="0"/>
                        <a:t> </a:t>
                      </a:r>
                      <a:r>
                        <a:rPr lang="en-US" sz="2800" dirty="0" err="1" smtClean="0"/>
                        <a:t>sẽ</a:t>
                      </a:r>
                      <a:r>
                        <a:rPr lang="en-US" sz="2800" dirty="0" smtClean="0"/>
                        <a:t> </a:t>
                      </a:r>
                      <a:r>
                        <a:rPr lang="en-US" sz="2800" dirty="0" err="1" smtClean="0"/>
                        <a:t>thấy</a:t>
                      </a:r>
                      <a:r>
                        <a:rPr lang="en-US" sz="2800" dirty="0" smtClean="0"/>
                        <a:t> </a:t>
                      </a:r>
                      <a:r>
                        <a:rPr lang="en-US" sz="2800" dirty="0" err="1" smtClean="0"/>
                        <a:t>Ngài</a:t>
                      </a:r>
                      <a:r>
                        <a:rPr kumimoji="0" lang="en-US" alt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Khải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1:7)</a:t>
                      </a: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524000">
                <a:tc>
                  <a:txBody>
                    <a:bodyPr/>
                    <a:lstStyle/>
                    <a:p>
                      <a:pPr marL="0" marR="0" lvl="0" indent="0" algn="ctr"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11</a:t>
                      </a: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Làm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ứng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nghiệm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lời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hứa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với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Hội</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Thánh</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khi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không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còn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sự</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phân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biệt</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giữa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người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Do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thái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và</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Dân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Ngoại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(I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Tê</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4:15;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xem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Giăng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14:1-3; Eph 2:11-16)</a:t>
                      </a:r>
                    </a:p>
                    <a:p>
                      <a:pPr marL="1270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Làm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ứng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nghiệm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những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lời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hứa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trong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vi-VN"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Cựu Ước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với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vi-VN"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Y-sơ-ra-ên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Sáng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12:1-3;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89;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Êsai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11:11-14;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xem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thêm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Rôma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11:26-27)</a:t>
                      </a:r>
                    </a:p>
                  </a:txBody>
                  <a:tcPr marL="50800" marR="50800" marT="0" marB="0" horzOverflow="overflow">
                    <a:lnL>
                      <a:noFill/>
                    </a:lnL>
                    <a:lnR>
                      <a:noFill/>
                    </a:lnR>
                    <a:lnT>
                      <a:noFill/>
                    </a:lnT>
                    <a:lnB>
                      <a:noFill/>
                    </a:lnB>
                    <a:lnTlToBr>
                      <a:noFill/>
                    </a:lnTlToBr>
                    <a:lnBlToTr>
                      <a:noFill/>
                    </a:lnBlToTr>
                    <a:solidFill>
                      <a:schemeClr val="bg1"/>
                    </a:solidFill>
                  </a:tcPr>
                </a:tc>
              </a:tr>
              <a:tr h="914400">
                <a:tc>
                  <a:txBody>
                    <a:bodyPr/>
                    <a:lstStyle/>
                    <a:p>
                      <a:pPr marL="0" marR="0" lvl="0" indent="0" algn="ctr"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12</a:t>
                      </a: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Điều</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ác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gia</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tăng</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(II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Tê</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2:1-12)</a:t>
                      </a:r>
                    </a:p>
                    <a:p>
                      <a:pPr marL="1270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Điều</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ác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bị</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ngăn</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chặn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(II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Tê</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1:7;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37:9-10)</a:t>
                      </a:r>
                    </a:p>
                  </a:txBody>
                  <a:tcPr marL="50800" marR="50800" marT="0" marB="0" horzOverflow="overflow">
                    <a:lnL>
                      <a:noFill/>
                    </a:lnL>
                    <a:lnR>
                      <a:noFill/>
                    </a:lnR>
                    <a:lnT>
                      <a:noFill/>
                    </a:lnT>
                    <a:lnB>
                      <a:noFill/>
                    </a:lnB>
                    <a:lnTlToBr>
                      <a:noFill/>
                    </a:lnTlToBr>
                    <a:lnBlToTr>
                      <a:noFill/>
                    </a:lnBlToTr>
                    <a:solidFill>
                      <a:srgbClr val="E7E7E7"/>
                    </a:solidFill>
                  </a:tcPr>
                </a:tc>
              </a:tr>
              <a:tr h="914400">
                <a:tc>
                  <a:txBody>
                    <a:bodyPr/>
                    <a:lstStyle/>
                    <a:p>
                      <a:pPr marL="0" marR="0" lvl="0" indent="0" algn="ctr"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13</a:t>
                      </a: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Hội</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Thánh</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được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cất</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lên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(I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Tê</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4:13-18)</a:t>
                      </a:r>
                    </a:p>
                    <a:p>
                      <a:pPr marL="1270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Satan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bị</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cất</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Khải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20:1-3)</a:t>
                      </a: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302" name="Text Box 16"/>
          <p:cNvSpPr txBox="1">
            <a:spLocks noChangeArrowheads="1"/>
          </p:cNvSpPr>
          <p:nvPr/>
        </p:nvSpPr>
        <p:spPr bwMode="auto">
          <a:xfrm>
            <a:off x="8388350" y="71438"/>
            <a:ext cx="698500" cy="461962"/>
          </a:xfrm>
          <a:prstGeom prst="rect">
            <a:avLst/>
          </a:prstGeom>
          <a:noFill/>
          <a:ln w="9525">
            <a:noFill/>
            <a:miter lim="800000"/>
            <a:headEnd/>
            <a:tailEnd/>
          </a:ln>
        </p:spPr>
        <p:txBody>
          <a:bodyPr wrap="none">
            <a:spAutoFit/>
          </a:bodyPr>
          <a:lstStyle/>
          <a:p>
            <a:r>
              <a:rPr lang="en-US" b="1">
                <a:solidFill>
                  <a:schemeClr val="bg1"/>
                </a:solidFill>
                <a:latin typeface="Arial" pitchFamily="34" charset="0"/>
                <a:cs typeface="Arial" pitchFamily="34" charset="0"/>
              </a:rPr>
              <a:t>210</a:t>
            </a:r>
            <a:endParaRPr lang="en-US" b="1">
              <a:latin typeface="Arial" pitchFamily="34" charset="0"/>
              <a:cs typeface="Arial" pitchFamily="34" charset="0"/>
            </a:endParaRPr>
          </a:p>
        </p:txBody>
      </p:sp>
    </p:spTree>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7" name="Rectangle 15"/>
          <p:cNvSpPr>
            <a:spLocks noGrp="1" noChangeArrowheads="1"/>
          </p:cNvSpPr>
          <p:nvPr>
            <p:ph type="title" idx="4294967295"/>
          </p:nvPr>
        </p:nvSpPr>
        <p:spPr>
          <a:xfrm>
            <a:off x="685800" y="0"/>
            <a:ext cx="7772400" cy="708025"/>
          </a:xfrm>
        </p:spPr>
        <p:txBody>
          <a:bodyPr anchor="t">
            <a:spAutoFit/>
          </a:bodyPr>
          <a:lstStyle/>
          <a:p>
            <a:pPr>
              <a:spcBef>
                <a:spcPct val="50000"/>
              </a:spcBef>
              <a:defRPr/>
            </a:pPr>
            <a:r>
              <a:rPr lang="en-US" sz="4000" b="1" dirty="0" err="1" smtClean="0">
                <a:solidFill>
                  <a:srgbClr val="C00000"/>
                </a:solidFill>
                <a:effectLst>
                  <a:outerShdw blurRad="38100" dist="38100" dir="2700000" algn="tl">
                    <a:srgbClr val="000000"/>
                  </a:outerShdw>
                </a:effectLst>
                <a:latin typeface="Arial" pitchFamily="34" charset="0"/>
              </a:rPr>
              <a:t>Các</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Giai</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đoạn</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của</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sự</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Tái</a:t>
            </a:r>
            <a:r>
              <a:rPr lang="en-US" sz="4000" b="1" dirty="0" smtClean="0">
                <a:solidFill>
                  <a:srgbClr val="C00000"/>
                </a:solidFill>
                <a:effectLst>
                  <a:outerShdw blurRad="38100" dist="38100" dir="2700000" algn="tl">
                    <a:srgbClr val="000000"/>
                  </a:outerShdw>
                </a:effectLst>
                <a:latin typeface="Arial" pitchFamily="34" charset="0"/>
              </a:rPr>
              <a:t> </a:t>
            </a:r>
            <a:r>
              <a:rPr lang="en-US" sz="4000" b="1" dirty="0" err="1" smtClean="0">
                <a:solidFill>
                  <a:srgbClr val="C00000"/>
                </a:solidFill>
                <a:effectLst>
                  <a:outerShdw blurRad="38100" dist="38100" dir="2700000" algn="tl">
                    <a:srgbClr val="000000"/>
                  </a:outerShdw>
                </a:effectLst>
                <a:latin typeface="Arial" pitchFamily="34" charset="0"/>
              </a:rPr>
              <a:t>lâm</a:t>
            </a:r>
            <a:endParaRPr lang="en-US" sz="4000" b="1" dirty="0" smtClean="0">
              <a:solidFill>
                <a:srgbClr val="FFFF99"/>
              </a:solidFill>
              <a:effectLst>
                <a:outerShdw blurRad="38100" dist="38100" dir="2700000" algn="tl">
                  <a:srgbClr val="000000"/>
                </a:outerShdw>
              </a:effectLst>
              <a:latin typeface="Arial" pitchFamily="34" charset="0"/>
            </a:endParaRPr>
          </a:p>
        </p:txBody>
      </p:sp>
      <p:graphicFrame>
        <p:nvGraphicFramePr>
          <p:cNvPr id="6" name="Table 5"/>
          <p:cNvGraphicFramePr>
            <a:graphicFrameLocks noGrp="1"/>
          </p:cNvGraphicFramePr>
          <p:nvPr/>
        </p:nvGraphicFramePr>
        <p:xfrm>
          <a:off x="152400" y="838200"/>
          <a:ext cx="8915400" cy="5776703"/>
        </p:xfrm>
        <a:graphic>
          <a:graphicData uri="http://schemas.openxmlformats.org/drawingml/2006/table">
            <a:tbl>
              <a:tblPr/>
              <a:tblGrid>
                <a:gridCol w="381000"/>
                <a:gridCol w="4038600"/>
                <a:gridCol w="4495800"/>
              </a:tblGrid>
              <a:tr h="456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endParaRPr>
                    </a:p>
                  </a:txBody>
                  <a:tcPr marT="45726" marB="45726"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Sự</a:t>
                      </a:r>
                      <a:r>
                        <a:rPr kumimoji="0" 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0" lang="en-US" sz="28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Cất</a:t>
                      </a:r>
                      <a:r>
                        <a:rPr kumimoji="0" 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0" lang="en-US" sz="28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lên</a:t>
                      </a:r>
                      <a:endParaRPr kumimoji="0" 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endParaRPr>
                    </a:p>
                  </a:txBody>
                  <a:tcPr marT="45726" marB="45726"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Sự</a:t>
                      </a:r>
                      <a:r>
                        <a:rPr kumimoji="0" 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0" lang="en-US" sz="28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Mặc</a:t>
                      </a:r>
                      <a:r>
                        <a:rPr kumimoji="0" 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 </a:t>
                      </a:r>
                      <a:r>
                        <a:rPr kumimoji="0" lang="en-US" sz="2800" b="1" i="0" u="none" strike="noStrike" cap="none" normalizeH="0" baseline="0" dirty="0" err="1" smtClean="0">
                          <a:ln>
                            <a:noFill/>
                          </a:ln>
                          <a:solidFill>
                            <a:srgbClr val="FFFFFF"/>
                          </a:solidFill>
                          <a:effectLst/>
                          <a:latin typeface="Arial" pitchFamily="34" charset="0"/>
                          <a:ea typeface="MS PGothic" pitchFamily="34" charset="-128"/>
                          <a:cs typeface="Arial" pitchFamily="34" charset="0"/>
                        </a:rPr>
                        <a:t>khải</a:t>
                      </a:r>
                      <a:endParaRPr kumimoji="0" 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endParaRPr>
                    </a:p>
                  </a:txBody>
                  <a:tcPr marT="45726" marB="45726"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1402275">
                <a:tc>
                  <a:txBody>
                    <a:bodyPr/>
                    <a:lstStyle/>
                    <a:p>
                      <a:pPr marL="0" marR="0" lvl="0" indent="0" algn="ctr"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14</a:t>
                      </a: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Đấng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Christ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được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bày</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tỏ</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như</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Đầu</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của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Hội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Thánh</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và</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mọi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sự</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(Eph. 1:10, 22; 4:15;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Cô</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1:18; 2:10)</a:t>
                      </a: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Christ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được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xác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nhận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là</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Đấng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Mêsia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cho</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vi-VN"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Y-sơ-ra-ên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Xa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14:3-4;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xem</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Công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vụ</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1:6 ,11)</a:t>
                      </a:r>
                    </a:p>
                    <a:p>
                      <a:pPr marL="1270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402275">
                <a:tc>
                  <a:txBody>
                    <a:bodyPr/>
                    <a:lstStyle/>
                    <a:p>
                      <a:pPr marL="0" marR="0" lvl="0" indent="0" algn="ctr"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15</a:t>
                      </a: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Tòa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án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phán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xét</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của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Đấng</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Christ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dành</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cho</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tín</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hữu</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(II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Cô</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5:10; I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Cô</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3:13)</a:t>
                      </a: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Tòa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phán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xét</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dân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vi-VN"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Y-sơ-ra-ên</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và</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Dân</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Ngoại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Êxê</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20:34-38; Mat 25;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Xachari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14:4)</a:t>
                      </a:r>
                    </a:p>
                    <a:p>
                      <a:pPr marL="1270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50800" marR="50800" marT="0" marB="0" horzOverflow="overflow">
                    <a:lnL>
                      <a:noFill/>
                    </a:lnL>
                    <a:lnR>
                      <a:noFill/>
                    </a:lnR>
                    <a:lnT>
                      <a:noFill/>
                    </a:lnT>
                    <a:lnB>
                      <a:noFill/>
                    </a:lnB>
                    <a:lnTlToBr>
                      <a:noFill/>
                    </a:lnTlToBr>
                    <a:lnBlToTr>
                      <a:noFill/>
                    </a:lnBlToTr>
                    <a:solidFill>
                      <a:schemeClr val="bg1"/>
                    </a:solidFill>
                  </a:tcPr>
                </a:tc>
              </a:tr>
              <a:tr h="1051706">
                <a:tc>
                  <a:txBody>
                    <a:bodyPr/>
                    <a:lstStyle/>
                    <a:p>
                      <a:pPr marL="0" marR="0" lvl="0" indent="0" algn="ctr"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16</a:t>
                      </a: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Chúa</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đã</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gần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rồi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(Phi 4:5)</a:t>
                      </a: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Nước</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thiên</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đàng</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đến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gần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rồi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(Mat 24:14)</a:t>
                      </a:r>
                    </a:p>
                    <a:p>
                      <a:pPr marL="1270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50800" marR="50800" marT="0" marB="0" horzOverflow="overflow">
                    <a:lnL>
                      <a:noFill/>
                    </a:lnL>
                    <a:lnR>
                      <a:noFill/>
                    </a:lnR>
                    <a:lnT>
                      <a:noFill/>
                    </a:lnT>
                    <a:lnB>
                      <a:noFill/>
                    </a:lnB>
                    <a:lnTlToBr>
                      <a:noFill/>
                    </a:lnTlToBr>
                    <a:lnBlToTr>
                      <a:noFill/>
                    </a:lnBlToTr>
                    <a:solidFill>
                      <a:srgbClr val="E7E7E7"/>
                    </a:solidFill>
                  </a:tcPr>
                </a:tc>
              </a:tr>
              <a:tr h="1402275">
                <a:tc>
                  <a:txBody>
                    <a:bodyPr/>
                    <a:lstStyle/>
                    <a:p>
                      <a:pPr marL="0" marR="0" lvl="0" indent="0" algn="ctr"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17</a:t>
                      </a: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Thiên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nhiên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sau</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đó</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bị</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hủy</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phá</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Khải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6–16)</a:t>
                      </a: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270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Thiên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nhiên</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sau</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đó</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sẽ</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được</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phục</a:t>
                      </a:r>
                      <a:r>
                        <a:rPr kumimoji="0" lang="en-US" sz="2000" b="1" i="0" u="sng"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sng"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hồi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Rô</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8:19-22; </a:t>
                      </a:r>
                      <a:r>
                        <a:rPr kumimoji="0" lang="en-US" sz="2000" b="1" i="0" u="none" strike="noStrike" cap="none" normalizeH="0" baseline="0" dirty="0" err="1" smtClean="0">
                          <a:ln>
                            <a:noFill/>
                          </a:ln>
                          <a:solidFill>
                            <a:srgbClr val="000000"/>
                          </a:solidFill>
                          <a:effectLst/>
                          <a:latin typeface="Arial" pitchFamily="34" charset="0"/>
                          <a:ea typeface="MS PGothic" pitchFamily="34" charset="-128"/>
                          <a:cs typeface="Times New Roman" pitchFamily="18" charset="0"/>
                        </a:rPr>
                        <a:t>Êsai</a:t>
                      </a:r>
                      <a:r>
                        <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rPr>
                        <a:t> 11:6-9; 35:9; 65:25)</a:t>
                      </a:r>
                    </a:p>
                    <a:p>
                      <a:pPr marL="1270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pitchFamily="34" charset="0"/>
                        <a:ea typeface="MS PGothic" pitchFamily="34" charset="-128"/>
                        <a:cs typeface="Times New Roman" pitchFamily="18" charset="0"/>
                      </a:endParaRP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8326" name="Text Box 16"/>
          <p:cNvSpPr txBox="1">
            <a:spLocks noChangeArrowheads="1"/>
          </p:cNvSpPr>
          <p:nvPr/>
        </p:nvSpPr>
        <p:spPr bwMode="auto">
          <a:xfrm>
            <a:off x="8388350" y="71438"/>
            <a:ext cx="698500" cy="461962"/>
          </a:xfrm>
          <a:prstGeom prst="rect">
            <a:avLst/>
          </a:prstGeom>
          <a:noFill/>
          <a:ln w="9525">
            <a:noFill/>
            <a:miter lim="800000"/>
            <a:headEnd/>
            <a:tailEnd/>
          </a:ln>
        </p:spPr>
        <p:txBody>
          <a:bodyPr wrap="none">
            <a:spAutoFit/>
          </a:bodyPr>
          <a:lstStyle/>
          <a:p>
            <a:r>
              <a:rPr lang="en-US" b="1">
                <a:solidFill>
                  <a:schemeClr val="bg1"/>
                </a:solidFill>
                <a:latin typeface="Arial" pitchFamily="34" charset="0"/>
                <a:cs typeface="Arial" pitchFamily="34" charset="0"/>
              </a:rPr>
              <a:t>210</a:t>
            </a:r>
            <a:endParaRPr lang="en-US" b="1">
              <a:latin typeface="Arial" pitchFamily="34" charset="0"/>
              <a:cs typeface="Arial" pitchFamily="34" charset="0"/>
            </a:endParaRPr>
          </a:p>
        </p:txBody>
      </p:sp>
    </p:spTree>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333375"/>
            <a:ext cx="7772400" cy="874713"/>
          </a:xfrm>
          <a:solidFill>
            <a:schemeClr val="accent2"/>
          </a:solidFill>
        </p:spPr>
        <p:txBody>
          <a:bodyPr>
            <a:normAutofit fontScale="90000"/>
          </a:bodyPr>
          <a:lstStyle/>
          <a:p>
            <a:r>
              <a:rPr lang="en-US" dirty="0" err="1" smtClean="0">
                <a:solidFill>
                  <a:srgbClr val="FFFF00"/>
                </a:solidFill>
                <a:latin typeface="Arial" pitchFamily="34" charset="0"/>
                <a:cs typeface="Arial" pitchFamily="34" charset="0"/>
              </a:rPr>
              <a:t>Vì</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sao</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tôi</a:t>
            </a:r>
            <a:r>
              <a:rPr lang="en-US" dirty="0" smtClean="0">
                <a:solidFill>
                  <a:srgbClr val="FFFF00"/>
                </a:solidFill>
                <a:latin typeface="Arial" pitchFamily="34" charset="0"/>
                <a:cs typeface="Arial" pitchFamily="34" charset="0"/>
              </a:rPr>
              <a:t> tin </a:t>
            </a:r>
            <a:r>
              <a:rPr lang="en-US" dirty="0" err="1" smtClean="0">
                <a:solidFill>
                  <a:srgbClr val="FFFF00"/>
                </a:solidFill>
                <a:latin typeface="Arial" pitchFamily="34" charset="0"/>
                <a:cs typeface="Arial" pitchFamily="34" charset="0"/>
              </a:rPr>
              <a:t>Tiền</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thiên</a:t>
            </a:r>
            <a:r>
              <a:rPr lang="en-US" dirty="0" smtClean="0">
                <a:solidFill>
                  <a:srgbClr val="FFFF00"/>
                </a:solidFill>
                <a:latin typeface="Arial" pitchFamily="34" charset="0"/>
                <a:cs typeface="Arial" pitchFamily="34" charset="0"/>
              </a:rPr>
              <a:t> hi </a:t>
            </a:r>
            <a:r>
              <a:rPr lang="en-US" dirty="0" err="1" smtClean="0">
                <a:solidFill>
                  <a:srgbClr val="FFFF00"/>
                </a:solidFill>
                <a:latin typeface="Arial" pitchFamily="34" charset="0"/>
                <a:cs typeface="Arial" pitchFamily="34" charset="0"/>
              </a:rPr>
              <a:t>niên</a:t>
            </a:r>
            <a:r>
              <a:rPr lang="en-US" dirty="0" smtClean="0">
                <a:solidFill>
                  <a:srgbClr val="FFFF00"/>
                </a:solidFill>
                <a:latin typeface="Arial" pitchFamily="34" charset="0"/>
                <a:cs typeface="Arial" pitchFamily="34" charset="0"/>
              </a:rPr>
              <a:t>?</a:t>
            </a:r>
          </a:p>
        </p:txBody>
      </p:sp>
      <p:sp>
        <p:nvSpPr>
          <p:cNvPr id="681988" name="Rectangle 4"/>
          <p:cNvSpPr>
            <a:spLocks noChangeArrowheads="1"/>
          </p:cNvSpPr>
          <p:nvPr/>
        </p:nvSpPr>
        <p:spPr bwMode="auto">
          <a:xfrm>
            <a:off x="381000" y="1371600"/>
            <a:ext cx="8496300" cy="4648200"/>
          </a:xfrm>
          <a:prstGeom prst="rect">
            <a:avLst/>
          </a:prstGeom>
          <a:noFill/>
          <a:ln w="9525">
            <a:noFill/>
            <a:miter lim="800000"/>
            <a:headEnd/>
            <a:tailEnd/>
          </a:ln>
        </p:spPr>
        <p:txBody>
          <a:bodyPr/>
          <a:lstStyle/>
          <a:p>
            <a:pPr marL="742950" indent="-742950">
              <a:spcBef>
                <a:spcPct val="20000"/>
              </a:spcBef>
              <a:buFont typeface="Times New Roman" pitchFamily="18" charset="0"/>
              <a:buAutoNum type="arabicPeriod"/>
              <a:defRPr/>
            </a:pPr>
            <a:r>
              <a:rPr lang="en-US" sz="3600" b="1" dirty="0" err="1" smtClean="0">
                <a:effectLst>
                  <a:outerShdw blurRad="38100" dist="38100" dir="2700000" algn="tl">
                    <a:srgbClr val="000000">
                      <a:alpha val="43137"/>
                    </a:srgbClr>
                  </a:outerShdw>
                </a:effectLst>
                <a:latin typeface="Arial" pitchFamily="34" charset="0"/>
                <a:cs typeface="Arial" pitchFamily="34" charset="0"/>
              </a:rPr>
              <a:t>Tín</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hữu</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được</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giữ</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khỏi</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giờ</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này</a:t>
            </a:r>
            <a:r>
              <a:rPr lang="en-US" sz="3600" b="1" dirty="0" smtClean="0">
                <a:effectLst>
                  <a:outerShdw blurRad="38100" dist="38100" dir="2700000" algn="tl">
                    <a:srgbClr val="000000">
                      <a:alpha val="43137"/>
                    </a:srgbClr>
                  </a:outerShdw>
                </a:effectLst>
                <a:latin typeface="Arial" pitchFamily="34" charset="0"/>
                <a:cs typeface="Arial" pitchFamily="34" charset="0"/>
              </a:rPr>
              <a:t>  hay </a:t>
            </a:r>
            <a:r>
              <a:rPr lang="en-US" sz="3600" b="1" dirty="0" err="1" smtClean="0">
                <a:effectLst>
                  <a:outerShdw blurRad="38100" dist="38100" dir="2700000" algn="tl">
                    <a:srgbClr val="000000">
                      <a:alpha val="43137"/>
                    </a:srgbClr>
                  </a:outerShdw>
                </a:effectLst>
                <a:latin typeface="Arial" pitchFamily="34" charset="0"/>
                <a:cs typeface="Arial" pitchFamily="34" charset="0"/>
              </a:rPr>
              <a:t>giai</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đoạn</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này</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Khải</a:t>
            </a:r>
            <a:r>
              <a:rPr lang="en-US" sz="3600" b="1" dirty="0" smtClean="0">
                <a:effectLst>
                  <a:outerShdw blurRad="38100" dist="38100" dir="2700000" algn="tl">
                    <a:srgbClr val="000000">
                      <a:alpha val="43137"/>
                    </a:srgbClr>
                  </a:outerShdw>
                </a:effectLst>
                <a:latin typeface="Arial" pitchFamily="34" charset="0"/>
                <a:cs typeface="Arial" pitchFamily="34" charset="0"/>
              </a:rPr>
              <a:t> 3:10</a:t>
            </a:r>
            <a:r>
              <a:rPr lang="en-US" sz="3600" b="1" dirty="0">
                <a:effectLst>
                  <a:outerShdw blurRad="38100" dist="38100" dir="2700000" algn="tl">
                    <a:srgbClr val="000000">
                      <a:alpha val="43137"/>
                    </a:srgbClr>
                  </a:outerShdw>
                </a:effectLst>
                <a:latin typeface="Arial" pitchFamily="34" charset="0"/>
                <a:cs typeface="Arial" pitchFamily="34" charset="0"/>
              </a:rPr>
              <a:t>)</a:t>
            </a:r>
          </a:p>
          <a:p>
            <a:pPr marL="742950" indent="-742950">
              <a:spcBef>
                <a:spcPct val="20000"/>
              </a:spcBef>
              <a:buFont typeface="Times New Roman" pitchFamily="18" charset="0"/>
              <a:buAutoNum type="arabicPeriod"/>
              <a:defRPr/>
            </a:pPr>
            <a:r>
              <a:rPr lang="en-US" sz="3600" b="1" dirty="0" err="1" smtClean="0">
                <a:effectLst>
                  <a:outerShdw blurRad="38100" dist="38100" dir="2700000" algn="tl">
                    <a:srgbClr val="000000">
                      <a:alpha val="43137"/>
                    </a:srgbClr>
                  </a:outerShdw>
                </a:effectLst>
                <a:latin typeface="Arial" pitchFamily="34" charset="0"/>
                <a:cs typeface="Arial" pitchFamily="34" charset="0"/>
              </a:rPr>
              <a:t>Cơn</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Đại</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nạn</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thử</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nghiệm</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người</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không</a:t>
            </a:r>
            <a:r>
              <a:rPr lang="en-US" sz="3600" b="1" dirty="0" smtClean="0">
                <a:effectLst>
                  <a:outerShdw blurRad="38100" dist="38100" dir="2700000" algn="tl">
                    <a:srgbClr val="000000">
                      <a:alpha val="43137"/>
                    </a:srgbClr>
                  </a:outerShdw>
                </a:effectLst>
                <a:latin typeface="Arial" pitchFamily="34" charset="0"/>
                <a:cs typeface="Arial" pitchFamily="34" charset="0"/>
              </a:rPr>
              <a:t> tin (3:10) </a:t>
            </a:r>
            <a:r>
              <a:rPr lang="en-US" sz="3600" b="1" dirty="0" err="1" smtClean="0">
                <a:effectLst>
                  <a:outerShdw blurRad="38100" dist="38100" dir="2700000" algn="tl">
                    <a:srgbClr val="000000">
                      <a:alpha val="43137"/>
                    </a:srgbClr>
                  </a:outerShdw>
                </a:effectLst>
                <a:latin typeface="Arial" pitchFamily="34" charset="0"/>
                <a:cs typeface="Arial" pitchFamily="34" charset="0"/>
              </a:rPr>
              <a:t>dưới</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cơn</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thịnh</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nộ</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của</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vi-VN" sz="3600" b="1" dirty="0" smtClean="0">
                <a:effectLst>
                  <a:outerShdw blurRad="38100" dist="38100" dir="2700000" algn="tl">
                    <a:srgbClr val="000000">
                      <a:alpha val="43137"/>
                    </a:srgbClr>
                  </a:outerShdw>
                </a:effectLst>
                <a:latin typeface="Arial" pitchFamily="34" charset="0"/>
                <a:cs typeface="Arial" pitchFamily="34" charset="0"/>
              </a:rPr>
              <a:t>Đức Chúa Trời</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a:effectLst>
                  <a:outerShdw blurRad="38100" dist="38100" dir="2700000" algn="tl">
                    <a:srgbClr val="000000">
                      <a:alpha val="43137"/>
                    </a:srgbClr>
                  </a:outerShdw>
                </a:effectLst>
                <a:latin typeface="Arial" pitchFamily="34" charset="0"/>
                <a:cs typeface="Arial" pitchFamily="34" charset="0"/>
              </a:rPr>
              <a:t>6:16-17)</a:t>
            </a:r>
          </a:p>
          <a:p>
            <a:pPr marL="742950" indent="-742950">
              <a:spcBef>
                <a:spcPct val="20000"/>
              </a:spcBef>
              <a:buFont typeface="Times New Roman" pitchFamily="18" charset="0"/>
              <a:buAutoNum type="arabicPeriod"/>
              <a:defRPr/>
            </a:pPr>
            <a:r>
              <a:rPr lang="en-US" sz="3600" b="1" dirty="0" err="1" smtClean="0">
                <a:effectLst>
                  <a:outerShdw blurRad="38100" dist="38100" dir="2700000" algn="tl">
                    <a:srgbClr val="000000">
                      <a:alpha val="43137"/>
                    </a:srgbClr>
                  </a:outerShdw>
                </a:effectLst>
                <a:latin typeface="Arial" pitchFamily="34" charset="0"/>
                <a:cs typeface="Arial" pitchFamily="34" charset="0"/>
              </a:rPr>
              <a:t>Công</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tác</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của</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Đức</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Thánh</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Linh</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nhằm</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kiềm</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chế</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điều</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ác</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không</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dirty="0" err="1" smtClean="0">
                <a:effectLst>
                  <a:outerShdw blurRad="38100" dist="38100" dir="2700000" algn="tl">
                    <a:srgbClr val="000000">
                      <a:alpha val="43137"/>
                    </a:srgbClr>
                  </a:outerShdw>
                </a:effectLst>
                <a:latin typeface="Arial" pitchFamily="34" charset="0"/>
                <a:cs typeface="Arial" pitchFamily="34" charset="0"/>
              </a:rPr>
              <a:t>có</a:t>
            </a:r>
            <a:r>
              <a:rPr lang="en-US" sz="3600" b="1" dirty="0" smtClean="0">
                <a:effectLst>
                  <a:outerShdw blurRad="38100" dist="38100" dir="2700000" algn="tl">
                    <a:srgbClr val="000000">
                      <a:alpha val="43137"/>
                    </a:srgbClr>
                  </a:outerShdw>
                </a:effectLst>
                <a:latin typeface="Arial" pitchFamily="34" charset="0"/>
                <a:cs typeface="Arial" pitchFamily="34" charset="0"/>
              </a:rPr>
              <a:t> (II </a:t>
            </a:r>
            <a:r>
              <a:rPr lang="en-US" sz="3600" b="1" dirty="0" err="1" smtClean="0">
                <a:effectLst>
                  <a:outerShdw blurRad="38100" dist="38100" dir="2700000" algn="tl">
                    <a:srgbClr val="000000">
                      <a:alpha val="43137"/>
                    </a:srgbClr>
                  </a:outerShdw>
                </a:effectLst>
                <a:latin typeface="Arial" pitchFamily="34" charset="0"/>
                <a:cs typeface="Arial" pitchFamily="34" charset="0"/>
              </a:rPr>
              <a:t>Tê</a:t>
            </a:r>
            <a:r>
              <a:rPr lang="en-US" sz="3600" b="1" dirty="0" smtClean="0">
                <a:effectLst>
                  <a:outerShdw blurRad="38100" dist="38100" dir="2700000" algn="tl">
                    <a:srgbClr val="000000">
                      <a:alpha val="43137"/>
                    </a:srgbClr>
                  </a:outerShdw>
                </a:effectLst>
                <a:latin typeface="Arial" pitchFamily="34" charset="0"/>
                <a:cs typeface="Arial" pitchFamily="34" charset="0"/>
              </a:rPr>
              <a:t> 2:6-7</a:t>
            </a:r>
            <a:r>
              <a:rPr lang="en-US" sz="3600" b="1" dirty="0">
                <a:effectLst>
                  <a:outerShdw blurRad="38100" dist="38100" dir="2700000" algn="tl">
                    <a:srgbClr val="000000">
                      <a:alpha val="43137"/>
                    </a:srgbClr>
                  </a:outerShdw>
                </a:effectLst>
                <a:latin typeface="Arial" pitchFamily="34" charset="0"/>
                <a:cs typeface="Arial" pitchFamily="34" charset="0"/>
              </a:rPr>
              <a:t>).</a:t>
            </a:r>
          </a:p>
        </p:txBody>
      </p:sp>
      <p:sp>
        <p:nvSpPr>
          <p:cNvPr id="91140" name="Text Box 18"/>
          <p:cNvSpPr txBox="1">
            <a:spLocks noChangeArrowheads="1"/>
          </p:cNvSpPr>
          <p:nvPr/>
        </p:nvSpPr>
        <p:spPr bwMode="auto">
          <a:xfrm>
            <a:off x="8382000" y="76200"/>
            <a:ext cx="698500" cy="461963"/>
          </a:xfrm>
          <a:prstGeom prst="rect">
            <a:avLst/>
          </a:prstGeom>
          <a:noFill/>
          <a:ln w="9525">
            <a:noFill/>
            <a:miter lim="800000"/>
            <a:headEnd/>
            <a:tailEnd/>
          </a:ln>
        </p:spPr>
        <p:txBody>
          <a:bodyPr wrap="none">
            <a:spAutoFit/>
          </a:bodyPr>
          <a:lstStyle/>
          <a:p>
            <a:r>
              <a:rPr lang="en-US" b="1">
                <a:solidFill>
                  <a:schemeClr val="bg1"/>
                </a:solidFill>
                <a:latin typeface="Arial" pitchFamily="34" charset="0"/>
                <a:cs typeface="Arial" pitchFamily="34" charset="0"/>
              </a:rPr>
              <a:t>209</a:t>
            </a:r>
            <a:endParaRPr lang="en-US" b="1">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1988">
                                            <p:txEl>
                                              <p:pRg st="1" end="1"/>
                                            </p:txEl>
                                          </p:spTgt>
                                        </p:tgtEl>
                                        <p:attrNameLst>
                                          <p:attrName>style.visibility</p:attrName>
                                        </p:attrNameLst>
                                      </p:cBhvr>
                                      <p:to>
                                        <p:strVal val="visible"/>
                                      </p:to>
                                    </p:set>
                                    <p:animEffect transition="in" filter="dissolve">
                                      <p:cBhvr>
                                        <p:cTn id="7" dur="500"/>
                                        <p:tgtEl>
                                          <p:spTgt spid="68198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1988">
                                            <p:txEl>
                                              <p:pRg st="2" end="2"/>
                                            </p:txEl>
                                          </p:spTgt>
                                        </p:tgtEl>
                                        <p:attrNameLst>
                                          <p:attrName>style.visibility</p:attrName>
                                        </p:attrNameLst>
                                      </p:cBhvr>
                                      <p:to>
                                        <p:strVal val="visible"/>
                                      </p:to>
                                    </p:set>
                                    <p:animEffect transition="in" filter="dissolve">
                                      <p:cBhvr>
                                        <p:cTn id="12" dur="500"/>
                                        <p:tgtEl>
                                          <p:spTgt spid="6819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228600"/>
            <a:ext cx="8534400" cy="874713"/>
          </a:xfrm>
          <a:solidFill>
            <a:schemeClr val="accent2"/>
          </a:solidFill>
        </p:spPr>
        <p:txBody>
          <a:bodyPr>
            <a:normAutofit/>
          </a:bodyPr>
          <a:lstStyle/>
          <a:p>
            <a:r>
              <a:rPr lang="en-US" dirty="0" err="1" smtClean="0">
                <a:solidFill>
                  <a:srgbClr val="FFFF00"/>
                </a:solidFill>
                <a:latin typeface="Arial" pitchFamily="34" charset="0"/>
                <a:cs typeface="Arial" pitchFamily="34" charset="0"/>
              </a:rPr>
              <a:t>Vì</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sao</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tôi</a:t>
            </a:r>
            <a:r>
              <a:rPr lang="en-US" dirty="0" smtClean="0">
                <a:solidFill>
                  <a:srgbClr val="FFFF00"/>
                </a:solidFill>
                <a:latin typeface="Arial" pitchFamily="34" charset="0"/>
                <a:cs typeface="Arial" pitchFamily="34" charset="0"/>
              </a:rPr>
              <a:t> tin </a:t>
            </a:r>
            <a:r>
              <a:rPr lang="en-US" dirty="0" err="1" smtClean="0">
                <a:solidFill>
                  <a:srgbClr val="FFFF00"/>
                </a:solidFill>
                <a:latin typeface="Arial" pitchFamily="34" charset="0"/>
                <a:cs typeface="Arial" pitchFamily="34" charset="0"/>
              </a:rPr>
              <a:t>Tiền</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thiên</a:t>
            </a:r>
            <a:r>
              <a:rPr lang="en-US" dirty="0" smtClean="0">
                <a:solidFill>
                  <a:srgbClr val="FFFF00"/>
                </a:solidFill>
                <a:latin typeface="Arial" pitchFamily="34" charset="0"/>
                <a:cs typeface="Arial" pitchFamily="34" charset="0"/>
              </a:rPr>
              <a:t> Hi </a:t>
            </a:r>
            <a:r>
              <a:rPr lang="en-US" dirty="0" err="1" smtClean="0">
                <a:solidFill>
                  <a:srgbClr val="FFFF00"/>
                </a:solidFill>
                <a:latin typeface="Arial" pitchFamily="34" charset="0"/>
                <a:cs typeface="Arial" pitchFamily="34" charset="0"/>
              </a:rPr>
              <a:t>niên</a:t>
            </a:r>
            <a:r>
              <a:rPr lang="en-US" dirty="0" smtClean="0">
                <a:solidFill>
                  <a:srgbClr val="FFFF00"/>
                </a:solidFill>
                <a:latin typeface="Arial" pitchFamily="34" charset="0"/>
                <a:cs typeface="Arial" pitchFamily="34" charset="0"/>
              </a:rPr>
              <a:t>?</a:t>
            </a:r>
          </a:p>
        </p:txBody>
      </p:sp>
      <p:sp>
        <p:nvSpPr>
          <p:cNvPr id="681988" name="Rectangle 4"/>
          <p:cNvSpPr>
            <a:spLocks noChangeArrowheads="1"/>
          </p:cNvSpPr>
          <p:nvPr/>
        </p:nvSpPr>
        <p:spPr bwMode="auto">
          <a:xfrm>
            <a:off x="381000" y="1143000"/>
            <a:ext cx="8496300" cy="2743200"/>
          </a:xfrm>
          <a:prstGeom prst="rect">
            <a:avLst/>
          </a:prstGeom>
          <a:noFill/>
          <a:ln w="9525">
            <a:noFill/>
            <a:miter lim="800000"/>
            <a:headEnd/>
            <a:tailEnd/>
          </a:ln>
        </p:spPr>
        <p:txBody>
          <a:bodyPr/>
          <a:lstStyle/>
          <a:p>
            <a:pPr marL="742950" indent="-742950">
              <a:spcBef>
                <a:spcPct val="20000"/>
              </a:spcBef>
              <a:defRPr/>
            </a:pPr>
            <a:r>
              <a:rPr lang="en-US" sz="3600" dirty="0">
                <a:effectLst>
                  <a:outerShdw blurRad="38100" dist="38100" dir="2700000" algn="tl">
                    <a:srgbClr val="000000"/>
                  </a:outerShdw>
                </a:effectLst>
                <a:latin typeface="Arial" pitchFamily="34" charset="0"/>
                <a:cs typeface="Arial" pitchFamily="34" charset="0"/>
              </a:rPr>
              <a:t>4.</a:t>
            </a:r>
            <a:r>
              <a:rPr lang="en-US" sz="3600" dirty="0">
                <a:solidFill>
                  <a:schemeClr val="bg1"/>
                </a:solidFill>
                <a:effectLst>
                  <a:outerShdw blurRad="38100" dist="38100" dir="2700000" algn="tl">
                    <a:srgbClr val="000000"/>
                  </a:outerShdw>
                </a:effectLst>
                <a:latin typeface="Arial" pitchFamily="34" charset="0"/>
                <a:cs typeface="Arial" pitchFamily="34" charset="0"/>
              </a:rPr>
              <a:t>	</a:t>
            </a:r>
            <a:r>
              <a:rPr lang="en-US" sz="3600" b="1" dirty="0" err="1" smtClean="0">
                <a:latin typeface="Arial" pitchFamily="34" charset="0"/>
                <a:cs typeface="Arial" pitchFamily="34" charset="0"/>
              </a:rPr>
              <a:t>Hội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Thánh</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chưa</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bao</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giờ</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được</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kể</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vào</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những</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đoạn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có</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cơn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Đại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nạn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Khải</a:t>
            </a:r>
            <a:r>
              <a:rPr lang="en-US" sz="3600" b="1" dirty="0" smtClean="0">
                <a:latin typeface="Arial" pitchFamily="34" charset="0"/>
                <a:cs typeface="Arial" pitchFamily="34" charset="0"/>
              </a:rPr>
              <a:t> 4–19</a:t>
            </a:r>
            <a:r>
              <a:rPr lang="en-US" sz="3600" b="1" dirty="0">
                <a:latin typeface="Arial" pitchFamily="34" charset="0"/>
                <a:cs typeface="Arial" pitchFamily="34" charset="0"/>
              </a:rPr>
              <a:t>) </a:t>
            </a:r>
            <a:r>
              <a:rPr lang="en-US" sz="3600" b="1" dirty="0" err="1" smtClean="0">
                <a:latin typeface="Arial" pitchFamily="34" charset="0"/>
                <a:cs typeface="Arial" pitchFamily="34" charset="0"/>
              </a:rPr>
              <a:t>trừ</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ra</a:t>
            </a:r>
            <a:r>
              <a:rPr lang="en-US" sz="3600" b="1" dirty="0" smtClean="0">
                <a:latin typeface="Arial" pitchFamily="34" charset="0"/>
                <a:cs typeface="Arial" pitchFamily="34" charset="0"/>
              </a:rPr>
              <a:t> </a:t>
            </a:r>
            <a:r>
              <a:rPr lang="en-US" altLang="en-US" sz="3600" b="1" dirty="0" smtClean="0">
                <a:latin typeface="Arial" pitchFamily="34" charset="0"/>
                <a:cs typeface="Arial" pitchFamily="34" charset="0"/>
              </a:rPr>
              <a:t>“</a:t>
            </a:r>
            <a:r>
              <a:rPr lang="en-US" altLang="en-US" sz="3600" b="1" dirty="0" err="1" smtClean="0">
                <a:latin typeface="Arial" pitchFamily="34" charset="0"/>
                <a:cs typeface="Arial" pitchFamily="34" charset="0"/>
              </a:rPr>
              <a:t>đền</a:t>
            </a:r>
            <a:r>
              <a:rPr lang="en-US" altLang="en-US" sz="3600" b="1" dirty="0" smtClean="0">
                <a:latin typeface="Arial" pitchFamily="34" charset="0"/>
                <a:cs typeface="Arial" pitchFamily="34" charset="0"/>
              </a:rPr>
              <a:t> </a:t>
            </a:r>
            <a:r>
              <a:rPr lang="en-US" altLang="en-US" sz="3600" b="1" dirty="0" err="1" smtClean="0">
                <a:latin typeface="Arial" pitchFamily="34" charset="0"/>
                <a:cs typeface="Arial" pitchFamily="34" charset="0"/>
              </a:rPr>
              <a:t>tạm</a:t>
            </a:r>
            <a:r>
              <a:rPr lang="en-US" altLang="en-US" sz="3600" b="1" dirty="0" smtClean="0">
                <a:latin typeface="Arial" pitchFamily="34" charset="0"/>
                <a:cs typeface="Arial" pitchFamily="34" charset="0"/>
              </a:rPr>
              <a:t> </a:t>
            </a:r>
            <a:r>
              <a:rPr lang="en-US" altLang="en-US" sz="3600" b="1" dirty="0" err="1" smtClean="0">
                <a:latin typeface="Arial" pitchFamily="34" charset="0"/>
                <a:cs typeface="Arial" pitchFamily="34" charset="0"/>
              </a:rPr>
              <a:t>của</a:t>
            </a:r>
            <a:r>
              <a:rPr lang="en-US" altLang="en-US" sz="3600" b="1" dirty="0" smtClean="0">
                <a:latin typeface="Arial" pitchFamily="34" charset="0"/>
                <a:cs typeface="Arial" pitchFamily="34" charset="0"/>
              </a:rPr>
              <a:t> </a:t>
            </a:r>
            <a:r>
              <a:rPr lang="vi-VN" altLang="en-US" sz="3600" b="1" dirty="0" smtClean="0">
                <a:latin typeface="Arial" pitchFamily="34" charset="0"/>
                <a:cs typeface="Arial" pitchFamily="34" charset="0"/>
              </a:rPr>
              <a:t>Đức Chúa Trời</a:t>
            </a:r>
            <a:r>
              <a:rPr lang="en-US" altLang="en-US" sz="3600" b="1" dirty="0" smtClean="0">
                <a:latin typeface="Arial" pitchFamily="34" charset="0"/>
                <a:cs typeface="Arial" pitchFamily="34" charset="0"/>
              </a:rPr>
              <a: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trên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trời</a:t>
            </a:r>
            <a:r>
              <a:rPr lang="en-US" sz="3600" b="1" dirty="0" smtClean="0">
                <a:latin typeface="Arial" pitchFamily="34" charset="0"/>
                <a:cs typeface="Arial" pitchFamily="34" charset="0"/>
              </a:rPr>
              <a:t> (13:6</a:t>
            </a:r>
            <a:r>
              <a:rPr lang="en-US" sz="3600" b="1" dirty="0">
                <a:latin typeface="Arial" pitchFamily="34" charset="0"/>
                <a:cs typeface="Arial" pitchFamily="34" charset="0"/>
              </a:rPr>
              <a:t>; </a:t>
            </a:r>
            <a:r>
              <a:rPr lang="en-US" sz="3600" b="1" dirty="0" err="1" smtClean="0">
                <a:latin typeface="Arial" pitchFamily="34" charset="0"/>
                <a:cs typeface="Arial" pitchFamily="34" charset="0"/>
              </a:rPr>
              <a:t>xem</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Êph</a:t>
            </a:r>
            <a:r>
              <a:rPr lang="en-US" sz="3600" b="1" dirty="0" smtClean="0">
                <a:latin typeface="Arial" pitchFamily="34" charset="0"/>
                <a:cs typeface="Arial" pitchFamily="34" charset="0"/>
              </a:rPr>
              <a:t>  </a:t>
            </a:r>
            <a:r>
              <a:rPr lang="en-US" sz="3600" b="1" dirty="0">
                <a:latin typeface="Arial" pitchFamily="34" charset="0"/>
                <a:cs typeface="Arial" pitchFamily="34" charset="0"/>
              </a:rPr>
              <a:t>2:21-22)</a:t>
            </a:r>
          </a:p>
        </p:txBody>
      </p:sp>
      <p:sp>
        <p:nvSpPr>
          <p:cNvPr id="5" name="Rectangle 4"/>
          <p:cNvSpPr>
            <a:spLocks noChangeArrowheads="1"/>
          </p:cNvSpPr>
          <p:nvPr/>
        </p:nvSpPr>
        <p:spPr bwMode="auto">
          <a:xfrm>
            <a:off x="381000" y="3962400"/>
            <a:ext cx="8496300" cy="2895600"/>
          </a:xfrm>
          <a:prstGeom prst="rect">
            <a:avLst/>
          </a:prstGeom>
          <a:noFill/>
          <a:ln w="9525">
            <a:noFill/>
            <a:miter lim="800000"/>
            <a:headEnd/>
            <a:tailEnd/>
          </a:ln>
        </p:spPr>
        <p:txBody>
          <a:bodyPr/>
          <a:lstStyle/>
          <a:p>
            <a:pPr marL="742950" indent="-742950">
              <a:spcBef>
                <a:spcPct val="20000"/>
              </a:spcBef>
              <a:defRPr/>
            </a:pPr>
            <a:r>
              <a:rPr lang="en-US" sz="3600" dirty="0">
                <a:effectLst>
                  <a:outerShdw blurRad="38100" dist="38100" dir="2700000" algn="tl">
                    <a:srgbClr val="000000"/>
                  </a:outerShdw>
                </a:effectLst>
                <a:latin typeface="Arial" pitchFamily="34" charset="0"/>
                <a:cs typeface="Arial" pitchFamily="34" charset="0"/>
              </a:rPr>
              <a:t>5.	</a:t>
            </a:r>
            <a:r>
              <a:rPr lang="en-US" sz="3600" b="1" dirty="0" err="1" smtClean="0">
                <a:latin typeface="Arial" pitchFamily="34" charset="0"/>
                <a:cs typeface="Arial" pitchFamily="34" charset="0"/>
              </a:rPr>
              <a:t>Hội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Thánh</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sẽ</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không</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bao</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giờ</a:t>
            </a:r>
            <a:r>
              <a:rPr lang="en-US" sz="3600" b="1" dirty="0" smtClean="0">
                <a:latin typeface="Arial" pitchFamily="34" charset="0"/>
                <a:cs typeface="Arial" pitchFamily="34" charset="0"/>
              </a:rPr>
              <a:t> ở </a:t>
            </a:r>
            <a:r>
              <a:rPr lang="en-US" sz="3600" b="1" dirty="0" err="1" smtClean="0">
                <a:latin typeface="Arial" pitchFamily="34" charset="0"/>
                <a:cs typeface="Arial" pitchFamily="34" charset="0"/>
              </a:rPr>
              <a:t>dưới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cơn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thịnh</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nộ</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của</a:t>
            </a:r>
            <a:r>
              <a:rPr lang="en-US" sz="3600" b="1" dirty="0" smtClean="0">
                <a:latin typeface="Arial" pitchFamily="34" charset="0"/>
                <a:cs typeface="Arial" pitchFamily="34" charset="0"/>
              </a:rPr>
              <a:t> </a:t>
            </a:r>
            <a:r>
              <a:rPr lang="vi-VN" sz="3600" b="1" dirty="0" smtClean="0">
                <a:latin typeface="Arial" pitchFamily="34" charset="0"/>
                <a:cs typeface="Arial" pitchFamily="34" charset="0"/>
              </a:rPr>
              <a:t>Đức Chúa Trời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Giăng</a:t>
            </a:r>
            <a:r>
              <a:rPr lang="en-US" sz="3600" b="1" dirty="0" smtClean="0">
                <a:latin typeface="Arial" pitchFamily="34" charset="0"/>
                <a:cs typeface="Arial" pitchFamily="34" charset="0"/>
              </a:rPr>
              <a:t> 5:24, </a:t>
            </a:r>
            <a:r>
              <a:rPr lang="en-US" sz="3600" b="1" dirty="0" err="1" smtClean="0">
                <a:latin typeface="Arial" pitchFamily="34" charset="0"/>
                <a:cs typeface="Arial" pitchFamily="34" charset="0"/>
              </a:rPr>
              <a:t>Rô</a:t>
            </a:r>
            <a:r>
              <a:rPr lang="en-US" sz="3600" b="1" dirty="0" smtClean="0">
                <a:latin typeface="Arial" pitchFamily="34" charset="0"/>
                <a:cs typeface="Arial" pitchFamily="34" charset="0"/>
              </a:rPr>
              <a:t> 5:9</a:t>
            </a:r>
            <a:r>
              <a:rPr lang="en-US" sz="3600" b="1" dirty="0">
                <a:latin typeface="Arial" pitchFamily="34" charset="0"/>
                <a:cs typeface="Arial" pitchFamily="34" charset="0"/>
              </a:rPr>
              <a:t>; 8:1; </a:t>
            </a:r>
            <a:r>
              <a:rPr lang="en-US" sz="3600" b="1" dirty="0" smtClean="0">
                <a:latin typeface="Arial" pitchFamily="34" charset="0"/>
                <a:cs typeface="Arial" pitchFamily="34" charset="0"/>
              </a:rPr>
              <a:t>I </a:t>
            </a:r>
            <a:r>
              <a:rPr lang="en-US" sz="3600" b="1" dirty="0" err="1" smtClean="0">
                <a:latin typeface="Arial" pitchFamily="34" charset="0"/>
                <a:cs typeface="Arial" pitchFamily="34" charset="0"/>
              </a:rPr>
              <a:t>Tê</a:t>
            </a:r>
            <a:r>
              <a:rPr lang="en-US" sz="3600" b="1" dirty="0" smtClean="0">
                <a:latin typeface="Arial" pitchFamily="34" charset="0"/>
                <a:cs typeface="Arial" pitchFamily="34" charset="0"/>
              </a:rPr>
              <a:t> 1:10</a:t>
            </a:r>
            <a:r>
              <a:rPr lang="en-US" sz="3600" b="1" dirty="0">
                <a:latin typeface="Arial" pitchFamily="34" charset="0"/>
                <a:cs typeface="Arial" pitchFamily="34" charset="0"/>
              </a:rPr>
              <a:t>; 5:9).  </a:t>
            </a:r>
            <a:r>
              <a:rPr lang="en-US" sz="3600" b="1" dirty="0" err="1" smtClean="0">
                <a:latin typeface="Arial" pitchFamily="34" charset="0"/>
                <a:cs typeface="Arial" pitchFamily="34" charset="0"/>
              </a:rPr>
              <a:t>Bắt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bớ</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và</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thịnh</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nộ</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hoàn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toàn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khác</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nhau</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92165" name="Text Box 18"/>
          <p:cNvSpPr txBox="1">
            <a:spLocks noChangeArrowheads="1"/>
          </p:cNvSpPr>
          <p:nvPr/>
        </p:nvSpPr>
        <p:spPr bwMode="auto">
          <a:xfrm>
            <a:off x="8382000" y="76200"/>
            <a:ext cx="698500" cy="461963"/>
          </a:xfrm>
          <a:prstGeom prst="rect">
            <a:avLst/>
          </a:prstGeom>
          <a:noFill/>
          <a:ln w="9525">
            <a:noFill/>
            <a:miter lim="800000"/>
            <a:headEnd/>
            <a:tailEnd/>
          </a:ln>
        </p:spPr>
        <p:txBody>
          <a:bodyPr wrap="none">
            <a:spAutoFit/>
          </a:bodyPr>
          <a:lstStyle/>
          <a:p>
            <a:r>
              <a:rPr lang="en-US" b="1">
                <a:solidFill>
                  <a:schemeClr val="bg1"/>
                </a:solidFill>
                <a:latin typeface="Arial" pitchFamily="34" charset="0"/>
                <a:cs typeface="Arial" pitchFamily="34" charset="0"/>
              </a:rPr>
              <a:t>209</a:t>
            </a:r>
            <a:endParaRPr lang="en-US" b="1">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1988">
                                            <p:txEl>
                                              <p:pRg st="0" end="0"/>
                                            </p:txEl>
                                          </p:spTgt>
                                        </p:tgtEl>
                                        <p:attrNameLst>
                                          <p:attrName>style.visibility</p:attrName>
                                        </p:attrNameLst>
                                      </p:cBhvr>
                                      <p:to>
                                        <p:strVal val="visible"/>
                                      </p:to>
                                    </p:set>
                                    <p:animEffect transition="in" filter="dissolve">
                                      <p:cBhvr>
                                        <p:cTn id="7" dur="500"/>
                                        <p:tgtEl>
                                          <p:spTgt spid="681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685800" y="333375"/>
            <a:ext cx="7772400" cy="874713"/>
          </a:xfrm>
          <a:solidFill>
            <a:schemeClr val="accent2"/>
          </a:solidFill>
        </p:spPr>
        <p:txBody>
          <a:bodyPr>
            <a:normAutofit fontScale="90000"/>
          </a:bodyPr>
          <a:lstStyle/>
          <a:p>
            <a:r>
              <a:rPr lang="en-US" dirty="0" err="1" smtClean="0">
                <a:solidFill>
                  <a:srgbClr val="FFFF00"/>
                </a:solidFill>
                <a:latin typeface="Arial" pitchFamily="34" charset="0"/>
                <a:cs typeface="Arial" pitchFamily="34" charset="0"/>
              </a:rPr>
              <a:t>Vì</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sao</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tôi</a:t>
            </a:r>
            <a:r>
              <a:rPr lang="en-US" dirty="0" smtClean="0">
                <a:solidFill>
                  <a:srgbClr val="FFFF00"/>
                </a:solidFill>
                <a:latin typeface="Arial" pitchFamily="34" charset="0"/>
                <a:cs typeface="Arial" pitchFamily="34" charset="0"/>
              </a:rPr>
              <a:t> tin </a:t>
            </a:r>
            <a:r>
              <a:rPr lang="en-US" dirty="0" err="1" smtClean="0">
                <a:solidFill>
                  <a:srgbClr val="FFFF00"/>
                </a:solidFill>
                <a:latin typeface="Arial" pitchFamily="34" charset="0"/>
                <a:cs typeface="Arial" pitchFamily="34" charset="0"/>
              </a:rPr>
              <a:t>Tiền</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thiên</a:t>
            </a:r>
            <a:r>
              <a:rPr lang="en-US" dirty="0" smtClean="0">
                <a:solidFill>
                  <a:srgbClr val="FFFF00"/>
                </a:solidFill>
                <a:latin typeface="Arial" pitchFamily="34" charset="0"/>
                <a:cs typeface="Arial" pitchFamily="34" charset="0"/>
              </a:rPr>
              <a:t> hi </a:t>
            </a:r>
            <a:r>
              <a:rPr lang="en-US" dirty="0" err="1" smtClean="0">
                <a:solidFill>
                  <a:srgbClr val="FFFF00"/>
                </a:solidFill>
                <a:latin typeface="Arial" pitchFamily="34" charset="0"/>
                <a:cs typeface="Arial" pitchFamily="34" charset="0"/>
              </a:rPr>
              <a:t>niên</a:t>
            </a:r>
            <a:r>
              <a:rPr lang="en-US" dirty="0" smtClean="0">
                <a:solidFill>
                  <a:srgbClr val="FFFF00"/>
                </a:solidFill>
                <a:latin typeface="Arial" pitchFamily="34" charset="0"/>
                <a:cs typeface="Arial" pitchFamily="34" charset="0"/>
              </a:rPr>
              <a:t>?</a:t>
            </a:r>
          </a:p>
        </p:txBody>
      </p:sp>
      <p:sp>
        <p:nvSpPr>
          <p:cNvPr id="681988" name="Rectangle 4"/>
          <p:cNvSpPr>
            <a:spLocks noChangeArrowheads="1"/>
          </p:cNvSpPr>
          <p:nvPr/>
        </p:nvSpPr>
        <p:spPr bwMode="auto">
          <a:xfrm>
            <a:off x="381000" y="1371600"/>
            <a:ext cx="8496300" cy="2133600"/>
          </a:xfrm>
          <a:prstGeom prst="rect">
            <a:avLst/>
          </a:prstGeom>
          <a:noFill/>
          <a:ln w="9525">
            <a:noFill/>
            <a:miter lim="800000"/>
            <a:headEnd/>
            <a:tailEnd/>
          </a:ln>
        </p:spPr>
        <p:txBody>
          <a:bodyPr/>
          <a:lstStyle/>
          <a:p>
            <a:pPr marL="742950" indent="-742950">
              <a:spcBef>
                <a:spcPct val="20000"/>
              </a:spcBef>
              <a:defRPr/>
            </a:pPr>
            <a:r>
              <a:rPr lang="en-US" sz="3600" b="1" dirty="0">
                <a:latin typeface="Arial" pitchFamily="34" charset="0"/>
                <a:cs typeface="Arial" pitchFamily="34" charset="0"/>
              </a:rPr>
              <a:t>6.	</a:t>
            </a:r>
            <a:r>
              <a:rPr lang="en-US" sz="3600" b="1" dirty="0" err="1" smtClean="0">
                <a:latin typeface="Arial" pitchFamily="34" charset="0"/>
                <a:cs typeface="Arial" pitchFamily="34" charset="0"/>
              </a:rPr>
              <a:t>Sự</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Cất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Lên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sắp</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xảy</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ra</a:t>
            </a:r>
            <a:r>
              <a:rPr lang="en-US" sz="3600" b="1" dirty="0" smtClean="0">
                <a:latin typeface="Arial" pitchFamily="34" charset="0"/>
                <a:cs typeface="Arial" pitchFamily="34" charset="0"/>
              </a:rPr>
              <a:t> (</a:t>
            </a:r>
            <a:r>
              <a:rPr lang="en-US" altLang="en-US" sz="3600" b="1" dirty="0" smtClean="0">
                <a:latin typeface="Arial" pitchFamily="34" charset="0"/>
                <a:cs typeface="Arial" pitchFamily="34" charset="0"/>
              </a:rPr>
              <a:t>“</a:t>
            </a:r>
            <a:r>
              <a:rPr lang="en-US" sz="3600" b="1" dirty="0" err="1" smtClean="0">
                <a:latin typeface="Arial" pitchFamily="34" charset="0"/>
                <a:cs typeface="Arial" pitchFamily="34" charset="0"/>
              </a:rPr>
              <a:t>có</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thể</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diễn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ra</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bất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cứ</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lúc</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nào</a:t>
            </a:r>
            <a:r>
              <a:rPr lang="en-US" altLang="en-US" sz="3600" b="1" dirty="0" smtClean="0">
                <a:latin typeface="Arial" pitchFamily="34" charset="0"/>
                <a:cs typeface="Arial" pitchFamily="34" charset="0"/>
              </a:rPr>
              <a: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cho</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nên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phải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là</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Tiền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thiên</a:t>
            </a:r>
            <a:r>
              <a:rPr lang="en-US" sz="3600" b="1" dirty="0" smtClean="0">
                <a:latin typeface="Arial" pitchFamily="34" charset="0"/>
                <a:cs typeface="Arial" pitchFamily="34" charset="0"/>
              </a:rPr>
              <a:t> Hi </a:t>
            </a:r>
            <a:r>
              <a:rPr lang="en-US" sz="3600" b="1" dirty="0" err="1" smtClean="0">
                <a:latin typeface="Arial" pitchFamily="34" charset="0"/>
                <a:cs typeface="Arial" pitchFamily="34" charset="0"/>
              </a:rPr>
              <a:t>niên</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5" name="Rectangle 4"/>
          <p:cNvSpPr>
            <a:spLocks noChangeArrowheads="1"/>
          </p:cNvSpPr>
          <p:nvPr/>
        </p:nvSpPr>
        <p:spPr bwMode="auto">
          <a:xfrm>
            <a:off x="1066800" y="3213100"/>
            <a:ext cx="7810500" cy="990600"/>
          </a:xfrm>
          <a:prstGeom prst="rect">
            <a:avLst/>
          </a:prstGeom>
          <a:noFill/>
          <a:ln w="9525">
            <a:noFill/>
            <a:miter lim="800000"/>
            <a:headEnd/>
            <a:tailEnd/>
          </a:ln>
        </p:spPr>
        <p:txBody>
          <a:bodyPr/>
          <a:lstStyle/>
          <a:p>
            <a:pPr marL="742950" indent="-742950">
              <a:spcBef>
                <a:spcPct val="20000"/>
              </a:spcBef>
              <a:defRPr/>
            </a:pPr>
            <a:r>
              <a:rPr lang="en-US" sz="2800" dirty="0">
                <a:latin typeface="Arial" pitchFamily="34" charset="0"/>
                <a:cs typeface="Arial" pitchFamily="34" charset="0"/>
              </a:rPr>
              <a:t>a.	</a:t>
            </a:r>
            <a:r>
              <a:rPr lang="en-US" altLang="en-US" sz="2800" dirty="0" smtClean="0">
                <a:latin typeface="Arial" pitchFamily="34" charset="0"/>
                <a:cs typeface="Arial" pitchFamily="34" charset="0"/>
              </a:rPr>
              <a:t>“</a:t>
            </a:r>
            <a:r>
              <a:rPr lang="en-US" sz="2800" dirty="0" smtClean="0">
                <a:latin typeface="Arial" pitchFamily="34" charset="0"/>
                <a:cs typeface="Arial" pitchFamily="34" charset="0"/>
              </a:rPr>
              <a:t>…</a:t>
            </a:r>
            <a:r>
              <a:rPr lang="vi-VN" sz="2800" dirty="0" smtClean="0"/>
              <a:t>ngày của Chúa sẽ đến như kẻ trộm trong ban đêm </a:t>
            </a:r>
            <a:r>
              <a:rPr lang="en-US" altLang="en-US" sz="2800" dirty="0" smtClean="0">
                <a:latin typeface="Arial" pitchFamily="34" charset="0"/>
                <a:cs typeface="Arial" pitchFamily="34" charset="0"/>
              </a:rPr>
              <a:t>”</a:t>
            </a:r>
            <a:r>
              <a:rPr lang="en-US" sz="2800" dirty="0" smtClean="0">
                <a:latin typeface="Arial" pitchFamily="34" charset="0"/>
                <a:cs typeface="Arial" pitchFamily="34" charset="0"/>
              </a:rPr>
              <a:t> (I </a:t>
            </a:r>
            <a:r>
              <a:rPr lang="en-US" sz="2800" dirty="0" err="1" smtClean="0">
                <a:latin typeface="Arial" pitchFamily="34" charset="0"/>
                <a:cs typeface="Arial" pitchFamily="34" charset="0"/>
              </a:rPr>
              <a:t>Tê</a:t>
            </a:r>
            <a:r>
              <a:rPr lang="en-US" sz="2800" dirty="0" smtClean="0">
                <a:latin typeface="Arial" pitchFamily="34" charset="0"/>
                <a:cs typeface="Arial" pitchFamily="34" charset="0"/>
              </a:rPr>
              <a:t> 5:2</a:t>
            </a:r>
            <a:r>
              <a:rPr lang="en-US" sz="2800" dirty="0">
                <a:latin typeface="Arial" pitchFamily="34" charset="0"/>
                <a:cs typeface="Arial" pitchFamily="34" charset="0"/>
              </a:rPr>
              <a:t>)</a:t>
            </a:r>
          </a:p>
        </p:txBody>
      </p:sp>
      <p:sp>
        <p:nvSpPr>
          <p:cNvPr id="6" name="Rectangle 5"/>
          <p:cNvSpPr>
            <a:spLocks noChangeArrowheads="1"/>
          </p:cNvSpPr>
          <p:nvPr/>
        </p:nvSpPr>
        <p:spPr bwMode="auto">
          <a:xfrm>
            <a:off x="1066800" y="4241800"/>
            <a:ext cx="7810500" cy="1409700"/>
          </a:xfrm>
          <a:prstGeom prst="rect">
            <a:avLst/>
          </a:prstGeom>
          <a:noFill/>
          <a:ln w="9525">
            <a:noFill/>
            <a:miter lim="800000"/>
            <a:headEnd/>
            <a:tailEnd/>
          </a:ln>
        </p:spPr>
        <p:txBody>
          <a:bodyPr/>
          <a:lstStyle/>
          <a:p>
            <a:pPr marL="742950" indent="-742950">
              <a:spcBef>
                <a:spcPct val="20000"/>
              </a:spcBef>
              <a:defRPr/>
            </a:pPr>
            <a:r>
              <a:rPr lang="en-US" sz="2800" dirty="0">
                <a:latin typeface="Arial" pitchFamily="34" charset="0"/>
                <a:cs typeface="Arial" pitchFamily="34" charset="0"/>
              </a:rPr>
              <a:t>b.	</a:t>
            </a:r>
            <a:r>
              <a:rPr lang="en-US" altLang="en-US" sz="2800" dirty="0" smtClean="0">
                <a:latin typeface="Arial" pitchFamily="34" charset="0"/>
                <a:cs typeface="Arial" pitchFamily="34" charset="0"/>
              </a:rPr>
              <a:t>“</a:t>
            </a:r>
            <a:r>
              <a:rPr lang="vi-VN" sz="2800" dirty="0" smtClean="0"/>
              <a:t>Ta sẽ trở lại đem các con đi với Ta,</a:t>
            </a:r>
            <a:r>
              <a:rPr lang="en-US" altLang="en-US" sz="2800" dirty="0" smtClean="0">
                <a:latin typeface="Arial" pitchFamily="34" charset="0"/>
                <a:cs typeface="Arial" pitchFamily="34" charset="0"/>
              </a:rPr>
              <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Giăng</a:t>
            </a:r>
            <a:r>
              <a:rPr lang="en-US" sz="2800" dirty="0" smtClean="0">
                <a:latin typeface="Arial" pitchFamily="34" charset="0"/>
                <a:cs typeface="Arial" pitchFamily="34" charset="0"/>
              </a:rPr>
              <a:t> 14:3</a:t>
            </a:r>
            <a:r>
              <a:rPr lang="en-US" sz="2800" dirty="0">
                <a:latin typeface="Arial" pitchFamily="34" charset="0"/>
                <a:cs typeface="Arial" pitchFamily="34" charset="0"/>
              </a:rPr>
              <a:t>) = </a:t>
            </a:r>
            <a:r>
              <a:rPr lang="en-US" altLang="en-US" sz="2800" dirty="0" smtClean="0">
                <a:latin typeface="Arial" pitchFamily="34" charset="0"/>
                <a:cs typeface="Arial" pitchFamily="34" charset="0"/>
              </a:rPr>
              <a:t>“</a:t>
            </a:r>
            <a:r>
              <a:rPr lang="en-US" sz="2800" dirty="0" err="1" smtClean="0">
                <a:latin typeface="Arial" pitchFamily="34" charset="0"/>
                <a:cs typeface="Arial" pitchFamily="34" charset="0"/>
              </a:rPr>
              <a:t>ta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trở</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lại</a:t>
            </a:r>
            <a:r>
              <a:rPr lang="en-US" altLang="en-US" sz="2800" dirty="0" smtClean="0">
                <a:latin typeface="Arial" pitchFamily="34" charset="0"/>
                <a:cs typeface="Arial" pitchFamily="34" charset="0"/>
              </a:rPr>
              <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tương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lai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trước</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7" name="Rectangle 6"/>
          <p:cNvSpPr>
            <a:spLocks noChangeArrowheads="1"/>
          </p:cNvSpPr>
          <p:nvPr/>
        </p:nvSpPr>
        <p:spPr bwMode="auto">
          <a:xfrm>
            <a:off x="1066800" y="5651500"/>
            <a:ext cx="7810500" cy="990600"/>
          </a:xfrm>
          <a:prstGeom prst="rect">
            <a:avLst/>
          </a:prstGeom>
          <a:noFill/>
          <a:ln w="9525">
            <a:noFill/>
            <a:miter lim="800000"/>
            <a:headEnd/>
            <a:tailEnd/>
          </a:ln>
        </p:spPr>
        <p:txBody>
          <a:bodyPr/>
          <a:lstStyle/>
          <a:p>
            <a:pPr marL="742950" indent="-742950">
              <a:spcBef>
                <a:spcPct val="20000"/>
              </a:spcBef>
              <a:defRPr/>
            </a:pPr>
            <a:r>
              <a:rPr lang="en-US" sz="2800" dirty="0">
                <a:latin typeface="Arial" pitchFamily="34" charset="0"/>
                <a:cs typeface="Arial" pitchFamily="34" charset="0"/>
              </a:rPr>
              <a:t>c.	</a:t>
            </a:r>
            <a:r>
              <a:rPr lang="en-US" sz="2800" dirty="0" err="1" smtClean="0">
                <a:latin typeface="Arial" pitchFamily="34" charset="0"/>
                <a:cs typeface="Arial" pitchFamily="34" charset="0"/>
              </a:rPr>
              <a:t>Giacơ</a:t>
            </a:r>
            <a:r>
              <a:rPr lang="en-US" sz="2800" dirty="0" smtClean="0">
                <a:latin typeface="Arial" pitchFamily="34" charset="0"/>
                <a:cs typeface="Arial" pitchFamily="34" charset="0"/>
              </a:rPr>
              <a:t> 5:8-9</a:t>
            </a:r>
            <a:r>
              <a:rPr lang="en-US" sz="2800" dirty="0">
                <a:latin typeface="Arial" pitchFamily="34" charset="0"/>
                <a:cs typeface="Arial" pitchFamily="34" charset="0"/>
              </a:rPr>
              <a:t>; </a:t>
            </a:r>
            <a:r>
              <a:rPr lang="en-US" sz="2800" dirty="0" smtClean="0">
                <a:latin typeface="Arial" pitchFamily="34" charset="0"/>
                <a:cs typeface="Arial" pitchFamily="34" charset="0"/>
              </a:rPr>
              <a:t>Tit </a:t>
            </a:r>
            <a:r>
              <a:rPr lang="en-US" sz="2800" dirty="0">
                <a:latin typeface="Arial" pitchFamily="34" charset="0"/>
                <a:cs typeface="Arial" pitchFamily="34" charset="0"/>
              </a:rPr>
              <a:t>2:13; </a:t>
            </a:r>
            <a:r>
              <a:rPr lang="en-US" sz="2800" dirty="0" err="1" smtClean="0">
                <a:latin typeface="Arial" pitchFamily="34" charset="0"/>
                <a:cs typeface="Arial" pitchFamily="34" charset="0"/>
              </a:rPr>
              <a:t>Hê</a:t>
            </a:r>
            <a:r>
              <a:rPr lang="en-US" sz="2800" dirty="0" smtClean="0">
                <a:latin typeface="Arial" pitchFamily="34" charset="0"/>
                <a:cs typeface="Arial" pitchFamily="34" charset="0"/>
              </a:rPr>
              <a:t> </a:t>
            </a:r>
            <a:r>
              <a:rPr lang="en-US" sz="2800" dirty="0">
                <a:latin typeface="Arial" pitchFamily="34" charset="0"/>
                <a:cs typeface="Arial" pitchFamily="34" charset="0"/>
              </a:rPr>
              <a:t>9:28; </a:t>
            </a:r>
            <a:r>
              <a:rPr lang="en-US" sz="2800" dirty="0" smtClean="0">
                <a:latin typeface="Arial" pitchFamily="34" charset="0"/>
                <a:cs typeface="Arial" pitchFamily="34" charset="0"/>
              </a:rPr>
              <a:t>I Phi </a:t>
            </a:r>
            <a:r>
              <a:rPr lang="en-US" sz="2800" dirty="0">
                <a:latin typeface="Arial" pitchFamily="34" charset="0"/>
                <a:cs typeface="Arial" pitchFamily="34" charset="0"/>
              </a:rPr>
              <a:t>1:6-7; </a:t>
            </a:r>
            <a:r>
              <a:rPr lang="en-US" sz="2800" dirty="0" smtClean="0">
                <a:latin typeface="Arial" pitchFamily="34" charset="0"/>
                <a:cs typeface="Arial" pitchFamily="34" charset="0"/>
              </a:rPr>
              <a:t>I </a:t>
            </a:r>
            <a:r>
              <a:rPr lang="en-US" sz="2800" dirty="0" err="1" smtClean="0">
                <a:latin typeface="Arial" pitchFamily="34" charset="0"/>
                <a:cs typeface="Arial" pitchFamily="34" charset="0"/>
              </a:rPr>
              <a:t>Giăng</a:t>
            </a:r>
            <a:r>
              <a:rPr lang="en-US" sz="2800" dirty="0" smtClean="0">
                <a:latin typeface="Arial" pitchFamily="34" charset="0"/>
                <a:cs typeface="Arial" pitchFamily="34" charset="0"/>
              </a:rPr>
              <a:t> 2:28</a:t>
            </a:r>
            <a:r>
              <a:rPr lang="en-US" sz="2800" dirty="0">
                <a:latin typeface="Arial" pitchFamily="34" charset="0"/>
                <a:cs typeface="Arial" pitchFamily="34" charset="0"/>
              </a:rPr>
              <a:t>; 3:2-3; </a:t>
            </a:r>
            <a:r>
              <a:rPr lang="en-US" sz="2800" dirty="0" err="1" smtClean="0">
                <a:latin typeface="Arial" pitchFamily="34" charset="0"/>
                <a:cs typeface="Arial" pitchFamily="34" charset="0"/>
              </a:rPr>
              <a:t>Khải</a:t>
            </a:r>
            <a:r>
              <a:rPr lang="en-US" sz="2800" dirty="0" smtClean="0">
                <a:latin typeface="Arial" pitchFamily="34" charset="0"/>
                <a:cs typeface="Arial" pitchFamily="34" charset="0"/>
              </a:rPr>
              <a:t> 22:10</a:t>
            </a:r>
            <a:r>
              <a:rPr lang="en-US" sz="2800" dirty="0">
                <a:latin typeface="Arial" pitchFamily="34" charset="0"/>
                <a:cs typeface="Arial" pitchFamily="34" charset="0"/>
              </a:rPr>
              <a:t>, 12	</a:t>
            </a:r>
          </a:p>
        </p:txBody>
      </p:sp>
      <p:sp>
        <p:nvSpPr>
          <p:cNvPr id="94215" name="Text Box 18"/>
          <p:cNvSpPr txBox="1">
            <a:spLocks noChangeArrowheads="1"/>
          </p:cNvSpPr>
          <p:nvPr/>
        </p:nvSpPr>
        <p:spPr bwMode="auto">
          <a:xfrm>
            <a:off x="8382000" y="115888"/>
            <a:ext cx="698500" cy="461962"/>
          </a:xfrm>
          <a:prstGeom prst="rect">
            <a:avLst/>
          </a:prstGeom>
          <a:noFill/>
          <a:ln w="9525">
            <a:noFill/>
            <a:miter lim="800000"/>
            <a:headEnd/>
            <a:tailEnd/>
          </a:ln>
        </p:spPr>
        <p:txBody>
          <a:bodyPr wrap="none">
            <a:spAutoFit/>
          </a:bodyPr>
          <a:lstStyle/>
          <a:p>
            <a:r>
              <a:rPr lang="en-US" b="1">
                <a:solidFill>
                  <a:schemeClr val="bg1"/>
                </a:solidFill>
                <a:latin typeface="Arial" pitchFamily="34" charset="0"/>
                <a:cs typeface="Arial" pitchFamily="34" charset="0"/>
              </a:rPr>
              <a:t>209</a:t>
            </a:r>
            <a:endParaRPr lang="en-US" b="1">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ngel_trumpets"/>
          <p:cNvPicPr>
            <a:picLocks noChangeAspect="1" noChangeArrowheads="1"/>
          </p:cNvPicPr>
          <p:nvPr/>
        </p:nvPicPr>
        <p:blipFill>
          <a:blip r:embed="rId3" cstate="print"/>
          <a:srcRect/>
          <a:stretch>
            <a:fillRect/>
          </a:stretch>
        </p:blipFill>
        <p:spPr bwMode="auto">
          <a:xfrm>
            <a:off x="0" y="0"/>
            <a:ext cx="9144000" cy="7061200"/>
          </a:xfrm>
          <a:prstGeom prst="rect">
            <a:avLst/>
          </a:prstGeom>
          <a:noFill/>
          <a:ln w="9525">
            <a:noFill/>
            <a:miter lim="800000"/>
            <a:headEnd/>
            <a:tailEnd/>
          </a:ln>
        </p:spPr>
      </p:pic>
      <p:sp>
        <p:nvSpPr>
          <p:cNvPr id="105475" name="Rectangle 3"/>
          <p:cNvSpPr>
            <a:spLocks noGrp="1" noChangeArrowheads="1"/>
          </p:cNvSpPr>
          <p:nvPr>
            <p:ph type="title" idx="4294967295"/>
          </p:nvPr>
        </p:nvSpPr>
        <p:spPr>
          <a:xfrm>
            <a:off x="38100" y="404813"/>
            <a:ext cx="9070975" cy="1143000"/>
          </a:xfrm>
        </p:spPr>
        <p:txBody>
          <a:bodyPr>
            <a:normAutofit fontScale="90000"/>
          </a:bodyPr>
          <a:lstStyle/>
          <a:p>
            <a:r>
              <a:rPr lang="en-US" b="1" dirty="0" err="1" smtClean="0">
                <a:latin typeface="Arial" pitchFamily="34" charset="0"/>
                <a:cs typeface="Arial" pitchFamily="34" charset="0"/>
              </a:rPr>
              <a:t>Chúng</a:t>
            </a:r>
            <a:r>
              <a:rPr lang="en-US" b="1" dirty="0" smtClean="0">
                <a:latin typeface="Arial" pitchFamily="34" charset="0"/>
                <a:cs typeface="Arial" pitchFamily="34" charset="0"/>
              </a:rPr>
              <a:t> </a:t>
            </a:r>
            <a:r>
              <a:rPr lang="en-US" b="1" dirty="0" err="1" smtClean="0">
                <a:latin typeface="Arial" pitchFamily="34" charset="0"/>
                <a:cs typeface="Arial" pitchFamily="34" charset="0"/>
              </a:rPr>
              <a:t>ta</a:t>
            </a:r>
            <a:r>
              <a:rPr lang="en-US" b="1" dirty="0" smtClean="0">
                <a:latin typeface="Arial" pitchFamily="34" charset="0"/>
                <a:cs typeface="Arial" pitchFamily="34" charset="0"/>
              </a:rPr>
              <a:t> </a:t>
            </a:r>
            <a:r>
              <a:rPr lang="en-US" b="1" dirty="0" err="1" smtClean="0">
                <a:latin typeface="Arial" pitchFamily="34" charset="0"/>
                <a:cs typeface="Arial" pitchFamily="34" charset="0"/>
              </a:rPr>
              <a:t>sẽ</a:t>
            </a:r>
            <a:r>
              <a:rPr lang="en-US" b="1" dirty="0" smtClean="0">
                <a:latin typeface="Arial" pitchFamily="34" charset="0"/>
                <a:cs typeface="Arial" pitchFamily="34" charset="0"/>
              </a:rPr>
              <a:t> </a:t>
            </a:r>
            <a:r>
              <a:rPr lang="en-US" b="1" dirty="0" err="1" smtClean="0">
                <a:latin typeface="Arial" pitchFamily="34" charset="0"/>
                <a:cs typeface="Arial" pitchFamily="34" charset="0"/>
              </a:rPr>
              <a:t>gặp</a:t>
            </a:r>
            <a:r>
              <a:rPr lang="en-US" b="1" dirty="0" smtClean="0">
                <a:latin typeface="Arial" pitchFamily="34" charset="0"/>
                <a:cs typeface="Arial" pitchFamily="34" charset="0"/>
              </a:rPr>
              <a:t> </a:t>
            </a:r>
            <a:r>
              <a:rPr lang="en-US" b="1" dirty="0" err="1" smtClean="0">
                <a:latin typeface="Arial" pitchFamily="34" charset="0"/>
                <a:cs typeface="Arial" pitchFamily="34" charset="0"/>
              </a:rPr>
              <a:t>Chúa</a:t>
            </a:r>
            <a:r>
              <a:rPr lang="en-US" b="1" dirty="0" smtClean="0">
                <a:latin typeface="Arial" pitchFamily="34" charset="0"/>
                <a:cs typeface="Arial" pitchFamily="34" charset="0"/>
              </a:rPr>
              <a:t> </a:t>
            </a:r>
            <a:r>
              <a:rPr lang="en-US" b="1" dirty="0" err="1" smtClean="0">
                <a:latin typeface="Arial" pitchFamily="34" charset="0"/>
                <a:cs typeface="Arial" pitchFamily="34" charset="0"/>
              </a:rPr>
              <a:t>trên</a:t>
            </a:r>
            <a:r>
              <a:rPr lang="en-US" b="1" dirty="0" smtClean="0">
                <a:latin typeface="Arial" pitchFamily="34" charset="0"/>
                <a:cs typeface="Arial" pitchFamily="34" charset="0"/>
              </a:rPr>
              <a:t> </a:t>
            </a:r>
            <a:r>
              <a:rPr lang="en-US" b="1" dirty="0" err="1" smtClean="0">
                <a:latin typeface="Arial" pitchFamily="34" charset="0"/>
                <a:cs typeface="Arial" pitchFamily="34" charset="0"/>
              </a:rPr>
              <a:t>đám</a:t>
            </a:r>
            <a:r>
              <a:rPr lang="en-US" b="1" dirty="0" smtClean="0">
                <a:latin typeface="Arial" pitchFamily="34" charset="0"/>
                <a:cs typeface="Arial" pitchFamily="34" charset="0"/>
              </a:rPr>
              <a:t> </a:t>
            </a:r>
            <a:r>
              <a:rPr lang="en-US" b="1" dirty="0" err="1" smtClean="0">
                <a:latin typeface="Arial" pitchFamily="34" charset="0"/>
                <a:cs typeface="Arial" pitchFamily="34" charset="0"/>
              </a:rPr>
              <a:t>mây</a:t>
            </a:r>
            <a:endParaRPr lang="en-US" b="1"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holylandarchive.com/section_images/283_ThessalonicaMap4.jpg"/>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p:spPr>
      </p:pic>
      <p:sp>
        <p:nvSpPr>
          <p:cNvPr id="4" name="Title 3"/>
          <p:cNvSpPr>
            <a:spLocks noGrp="1"/>
          </p:cNvSpPr>
          <p:nvPr>
            <p:ph type="title"/>
          </p:nvPr>
        </p:nvSpPr>
        <p:spPr/>
        <p:txBody>
          <a:bodyPr>
            <a:normAutofit/>
          </a:bodyPr>
          <a:lstStyle/>
          <a:p>
            <a:r>
              <a:rPr lang="en-US" sz="5400" b="1" dirty="0" err="1" smtClean="0">
                <a:solidFill>
                  <a:srgbClr val="7030A0"/>
                </a:solidFill>
              </a:rPr>
              <a:t>Têsalônica</a:t>
            </a:r>
            <a:r>
              <a:rPr lang="en-US" sz="5400" b="1" dirty="0" smtClean="0">
                <a:solidFill>
                  <a:srgbClr val="7030A0"/>
                </a:solidFill>
              </a:rPr>
              <a:t> </a:t>
            </a:r>
            <a:r>
              <a:rPr lang="en-US" sz="5400" b="1" dirty="0" err="1" smtClean="0">
                <a:solidFill>
                  <a:srgbClr val="7030A0"/>
                </a:solidFill>
              </a:rPr>
              <a:t>ngày</a:t>
            </a:r>
            <a:r>
              <a:rPr lang="en-US" sz="5400" b="1" dirty="0" smtClean="0">
                <a:solidFill>
                  <a:srgbClr val="7030A0"/>
                </a:solidFill>
              </a:rPr>
              <a:t> nay</a:t>
            </a:r>
            <a:endParaRPr lang="en-US" sz="5400" b="1" dirty="0">
              <a:solidFill>
                <a:srgbClr val="7030A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990600" y="533400"/>
            <a:ext cx="7315200" cy="685800"/>
          </a:xfrm>
          <a:prstGeom prst="rect">
            <a:avLst/>
          </a:prstGeom>
          <a:noFill/>
          <a:ln w="38100">
            <a:solidFill>
              <a:srgbClr val="800000"/>
            </a:solidFill>
            <a:miter lim="800000"/>
            <a:headEnd/>
            <a:tailEnd/>
          </a:ln>
        </p:spPr>
        <p:txBody>
          <a:bodyPr wrap="none" anchor="ctr"/>
          <a:lstStyle/>
          <a:p>
            <a:endParaRPr lang="en-US"/>
          </a:p>
        </p:txBody>
      </p:sp>
      <p:sp>
        <p:nvSpPr>
          <p:cNvPr id="109571" name="WordArt 3"/>
          <p:cNvSpPr>
            <a:spLocks noChangeArrowheads="1" noChangeShapeType="1" noTextEdit="1"/>
          </p:cNvSpPr>
          <p:nvPr/>
        </p:nvSpPr>
        <p:spPr bwMode="auto">
          <a:xfrm>
            <a:off x="1676400" y="228600"/>
            <a:ext cx="5943600" cy="12192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Áp</a:t>
            </a:r>
            <a:r>
              <a:rPr lang="en-US" sz="3600" kern="10" dirty="0"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 </a:t>
            </a:r>
            <a:r>
              <a:rPr lang="en-US" sz="3600" kern="10" dirty="0" err="1"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dụng</a:t>
            </a:r>
            <a:r>
              <a:rPr lang="en-US" sz="3600" kern="10" dirty="0"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 </a:t>
            </a:r>
            <a:endParaRPr lang="en-US" sz="3600" kern="10" dirty="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endParaRPr>
          </a:p>
        </p:txBody>
      </p:sp>
      <p:grpSp>
        <p:nvGrpSpPr>
          <p:cNvPr id="2" name="Group 13"/>
          <p:cNvGrpSpPr>
            <a:grpSpLocks/>
          </p:cNvGrpSpPr>
          <p:nvPr/>
        </p:nvGrpSpPr>
        <p:grpSpPr bwMode="auto">
          <a:xfrm>
            <a:off x="0" y="2438400"/>
            <a:ext cx="8989298" cy="3429000"/>
            <a:chOff x="576" y="1536"/>
            <a:chExt cx="5195" cy="2160"/>
          </a:xfrm>
        </p:grpSpPr>
        <p:sp>
          <p:nvSpPr>
            <p:cNvPr id="109575" name="Text Box 6"/>
            <p:cNvSpPr txBox="1">
              <a:spLocks noChangeArrowheads="1"/>
            </p:cNvSpPr>
            <p:nvPr/>
          </p:nvSpPr>
          <p:spPr bwMode="auto">
            <a:xfrm>
              <a:off x="576" y="1824"/>
              <a:ext cx="3120" cy="1454"/>
            </a:xfrm>
            <a:prstGeom prst="rect">
              <a:avLst/>
            </a:prstGeom>
            <a:noFill/>
            <a:ln w="9525">
              <a:noFill/>
              <a:miter lim="800000"/>
              <a:headEnd/>
              <a:tailEnd/>
            </a:ln>
          </p:spPr>
          <p:txBody>
            <a:bodyPr>
              <a:spAutoFit/>
            </a:bodyPr>
            <a:lstStyle/>
            <a:p>
              <a:pPr>
                <a:spcBef>
                  <a:spcPct val="50000"/>
                </a:spcBef>
                <a:buFontTx/>
                <a:buChar char="•"/>
              </a:pPr>
              <a:r>
                <a:rPr lang="en-GB" sz="3600" dirty="0" smtClean="0">
                  <a:solidFill>
                    <a:srgbClr val="CC3300"/>
                  </a:solidFill>
                  <a:latin typeface="Arrus-Black-u" pitchFamily="18" charset="0"/>
                  <a:ea typeface="Arrus-Black-u" pitchFamily="18" charset="0"/>
                  <a:cs typeface="Arrus-Black-u" pitchFamily="18" charset="0"/>
                </a:rPr>
                <a:t>GI ẢNG</a:t>
              </a:r>
              <a:r>
                <a:rPr lang="en-GB" sz="4800" dirty="0" smtClean="0">
                  <a:latin typeface="Arrus-Black-u" pitchFamily="18" charset="0"/>
                  <a:ea typeface="Arrus-Black-u" pitchFamily="18" charset="0"/>
                  <a:cs typeface="Arrus-Black-u" pitchFamily="18" charset="0"/>
                </a:rPr>
                <a:t> </a:t>
              </a:r>
              <a:r>
                <a:rPr lang="en-GB" sz="4800" dirty="0" smtClean="0">
                  <a:latin typeface="Comic Sans MS" pitchFamily="66" charset="0"/>
                </a:rPr>
                <a:t>tin </a:t>
              </a:r>
              <a:r>
                <a:rPr lang="en-GB" sz="4800" dirty="0" err="1" smtClean="0">
                  <a:latin typeface="Comic Sans MS" pitchFamily="66" charset="0"/>
                </a:rPr>
                <a:t>lành</a:t>
              </a:r>
              <a:r>
                <a:rPr lang="en-GB" sz="4800" dirty="0" smtClean="0">
                  <a:latin typeface="Comic Sans MS" pitchFamily="66" charset="0"/>
                </a:rPr>
                <a:t> </a:t>
              </a:r>
              <a:r>
                <a:rPr lang="en-GB" sz="4800" dirty="0" err="1" smtClean="0">
                  <a:latin typeface="Comic Sans MS" pitchFamily="66" charset="0"/>
                </a:rPr>
                <a:t>cách</a:t>
              </a:r>
              <a:r>
                <a:rPr lang="en-GB" sz="4800" dirty="0" smtClean="0">
                  <a:latin typeface="Comic Sans MS" pitchFamily="66" charset="0"/>
                </a:rPr>
                <a:t> </a:t>
              </a:r>
              <a:r>
                <a:rPr lang="en-GB" sz="4800" dirty="0" err="1" smtClean="0">
                  <a:latin typeface="Comic Sans MS" pitchFamily="66" charset="0"/>
                </a:rPr>
                <a:t>có</a:t>
              </a:r>
              <a:r>
                <a:rPr lang="en-GB" sz="4800" dirty="0" smtClean="0">
                  <a:latin typeface="Comic Sans MS" pitchFamily="66" charset="0"/>
                </a:rPr>
                <a:t> </a:t>
              </a:r>
              <a:r>
                <a:rPr lang="en-GB" sz="4800" dirty="0" err="1" smtClean="0">
                  <a:latin typeface="Comic Sans MS" pitchFamily="66" charset="0"/>
                </a:rPr>
                <a:t>chiến</a:t>
              </a:r>
              <a:r>
                <a:rPr lang="en-GB" sz="4800" dirty="0" smtClean="0">
                  <a:latin typeface="Comic Sans MS" pitchFamily="66" charset="0"/>
                </a:rPr>
                <a:t> </a:t>
              </a:r>
              <a:r>
                <a:rPr lang="en-GB" sz="4800" dirty="0" err="1" smtClean="0">
                  <a:latin typeface="Comic Sans MS" pitchFamily="66" charset="0"/>
                </a:rPr>
                <a:t>lược</a:t>
              </a:r>
              <a:r>
                <a:rPr lang="en-GB" sz="4800" dirty="0" smtClean="0">
                  <a:latin typeface="Comic Sans MS" pitchFamily="66" charset="0"/>
                </a:rPr>
                <a:t>.</a:t>
              </a:r>
              <a:endParaRPr lang="en-GB" sz="6000" dirty="0">
                <a:latin typeface="Comic Sans MS" pitchFamily="66" charset="0"/>
              </a:endParaRPr>
            </a:p>
          </p:txBody>
        </p:sp>
        <p:pic>
          <p:nvPicPr>
            <p:cNvPr id="109576" name="Picture 9" descr="globe"/>
            <p:cNvPicPr>
              <a:picLocks noChangeAspect="1" noChangeArrowheads="1"/>
            </p:cNvPicPr>
            <p:nvPr/>
          </p:nvPicPr>
          <p:blipFill>
            <a:blip r:embed="rId2" cstate="print"/>
            <a:srcRect/>
            <a:stretch>
              <a:fillRect/>
            </a:stretch>
          </p:blipFill>
          <p:spPr bwMode="auto">
            <a:xfrm>
              <a:off x="3659" y="1536"/>
              <a:ext cx="2112" cy="2112"/>
            </a:xfrm>
            <a:prstGeom prst="rect">
              <a:avLst/>
            </a:prstGeom>
            <a:noFill/>
            <a:ln w="9525">
              <a:noFill/>
              <a:miter lim="800000"/>
              <a:headEnd/>
              <a:tailEnd/>
            </a:ln>
          </p:spPr>
        </p:pic>
        <p:sp>
          <p:nvSpPr>
            <p:cNvPr id="109577" name="Rectangle 10"/>
            <p:cNvSpPr>
              <a:spLocks noChangeArrowheads="1"/>
            </p:cNvSpPr>
            <p:nvPr/>
          </p:nvSpPr>
          <p:spPr bwMode="auto">
            <a:xfrm>
              <a:off x="3703" y="1584"/>
              <a:ext cx="2026" cy="2112"/>
            </a:xfrm>
            <a:prstGeom prst="rect">
              <a:avLst/>
            </a:prstGeom>
            <a:noFill/>
            <a:ln w="57150">
              <a:solidFill>
                <a:schemeClr val="tx1"/>
              </a:solidFill>
              <a:miter lim="800000"/>
              <a:headEnd/>
              <a:tailEnd/>
            </a:ln>
          </p:spPr>
          <p:txBody>
            <a:bodyPr wrap="none" anchor="ctr"/>
            <a:lstStyle/>
            <a:p>
              <a:pPr algn="ctr"/>
              <a:endParaRPr lang="en-US">
                <a:solidFill>
                  <a:srgbClr val="800000"/>
                </a:solidFill>
              </a:endParaRPr>
            </a:p>
          </p:txBody>
        </p:sp>
      </p:grpSp>
      <p:sp>
        <p:nvSpPr>
          <p:cNvPr id="31756" name="Text Box 12"/>
          <p:cNvSpPr txBox="1">
            <a:spLocks noChangeArrowheads="1"/>
          </p:cNvSpPr>
          <p:nvPr/>
        </p:nvSpPr>
        <p:spPr bwMode="auto">
          <a:xfrm>
            <a:off x="762000" y="1524000"/>
            <a:ext cx="8382000" cy="707886"/>
          </a:xfrm>
          <a:prstGeom prst="rect">
            <a:avLst/>
          </a:prstGeom>
          <a:noFill/>
          <a:ln w="9525">
            <a:noFill/>
            <a:miter lim="800000"/>
            <a:headEnd/>
            <a:tailEnd/>
          </a:ln>
        </p:spPr>
        <p:txBody>
          <a:bodyPr>
            <a:spAutoFit/>
          </a:bodyPr>
          <a:lstStyle/>
          <a:p>
            <a:pPr>
              <a:spcBef>
                <a:spcPct val="50000"/>
              </a:spcBef>
            </a:pPr>
            <a:r>
              <a:rPr lang="en-GB" sz="4000" dirty="0" err="1" smtClean="0">
                <a:solidFill>
                  <a:srgbClr val="800000"/>
                </a:solidFill>
                <a:latin typeface="Comic Sans MS" pitchFamily="66" charset="0"/>
              </a:rPr>
              <a:t>Lá</a:t>
            </a:r>
            <a:r>
              <a:rPr lang="en-GB" sz="4000" dirty="0" smtClean="0">
                <a:solidFill>
                  <a:srgbClr val="800000"/>
                </a:solidFill>
                <a:latin typeface="Comic Sans MS" pitchFamily="66" charset="0"/>
              </a:rPr>
              <a:t> </a:t>
            </a:r>
            <a:r>
              <a:rPr lang="en-GB" sz="4000" dirty="0" err="1" smtClean="0">
                <a:solidFill>
                  <a:srgbClr val="800000"/>
                </a:solidFill>
                <a:latin typeface="Comic Sans MS" pitchFamily="66" charset="0"/>
              </a:rPr>
              <a:t>thư</a:t>
            </a:r>
            <a:r>
              <a:rPr lang="en-GB" sz="4000" dirty="0" smtClean="0">
                <a:solidFill>
                  <a:srgbClr val="800000"/>
                </a:solidFill>
                <a:latin typeface="Comic Sans MS" pitchFamily="66" charset="0"/>
              </a:rPr>
              <a:t> </a:t>
            </a:r>
            <a:r>
              <a:rPr lang="en-GB" sz="4000" dirty="0" err="1" smtClean="0">
                <a:solidFill>
                  <a:srgbClr val="800000"/>
                </a:solidFill>
                <a:latin typeface="Comic Sans MS" pitchFamily="66" charset="0"/>
              </a:rPr>
              <a:t>này</a:t>
            </a:r>
            <a:r>
              <a:rPr lang="en-GB" sz="4000" dirty="0" smtClean="0">
                <a:solidFill>
                  <a:srgbClr val="800000"/>
                </a:solidFill>
                <a:latin typeface="Comic Sans MS" pitchFamily="66" charset="0"/>
              </a:rPr>
              <a:t> </a:t>
            </a:r>
            <a:r>
              <a:rPr lang="en-GB" sz="4000" dirty="0" err="1" smtClean="0">
                <a:solidFill>
                  <a:srgbClr val="800000"/>
                </a:solidFill>
                <a:latin typeface="Comic Sans MS" pitchFamily="66" charset="0"/>
              </a:rPr>
              <a:t>khiến</a:t>
            </a:r>
            <a:r>
              <a:rPr lang="en-GB" sz="4000" dirty="0" smtClean="0">
                <a:solidFill>
                  <a:srgbClr val="800000"/>
                </a:solidFill>
                <a:latin typeface="Comic Sans MS" pitchFamily="66" charset="0"/>
              </a:rPr>
              <a:t> </a:t>
            </a:r>
            <a:r>
              <a:rPr lang="en-GB" sz="4000" dirty="0" err="1" smtClean="0">
                <a:solidFill>
                  <a:srgbClr val="800000"/>
                </a:solidFill>
                <a:latin typeface="Comic Sans MS" pitchFamily="66" charset="0"/>
              </a:rPr>
              <a:t>chúng</a:t>
            </a:r>
            <a:r>
              <a:rPr lang="en-GB" sz="4000" dirty="0" smtClean="0">
                <a:solidFill>
                  <a:srgbClr val="800000"/>
                </a:solidFill>
                <a:latin typeface="Comic Sans MS" pitchFamily="66" charset="0"/>
              </a:rPr>
              <a:t> </a:t>
            </a:r>
            <a:r>
              <a:rPr lang="en-GB" sz="4000" dirty="0" err="1" smtClean="0">
                <a:solidFill>
                  <a:srgbClr val="800000"/>
                </a:solidFill>
                <a:latin typeface="Comic Sans MS" pitchFamily="66" charset="0"/>
              </a:rPr>
              <a:t>ta</a:t>
            </a:r>
            <a:r>
              <a:rPr lang="en-GB" sz="4000" dirty="0" smtClean="0">
                <a:solidFill>
                  <a:srgbClr val="800000"/>
                </a:solidFill>
                <a:latin typeface="Comic Sans MS" pitchFamily="66" charset="0"/>
              </a:rPr>
              <a:t> </a:t>
            </a:r>
            <a:r>
              <a:rPr lang="en-GB" sz="4000" dirty="0" err="1" smtClean="0">
                <a:solidFill>
                  <a:srgbClr val="800000"/>
                </a:solidFill>
                <a:latin typeface="Comic Sans MS" pitchFamily="66" charset="0"/>
              </a:rPr>
              <a:t>tích</a:t>
            </a:r>
            <a:r>
              <a:rPr lang="en-GB" sz="4000" dirty="0" smtClean="0">
                <a:solidFill>
                  <a:srgbClr val="800000"/>
                </a:solidFill>
                <a:latin typeface="Comic Sans MS" pitchFamily="66" charset="0"/>
              </a:rPr>
              <a:t> </a:t>
            </a:r>
            <a:r>
              <a:rPr lang="en-GB" sz="4000" dirty="0" err="1" smtClean="0">
                <a:solidFill>
                  <a:srgbClr val="800000"/>
                </a:solidFill>
                <a:latin typeface="Comic Sans MS" pitchFamily="66" charset="0"/>
              </a:rPr>
              <a:t>cực</a:t>
            </a:r>
            <a:r>
              <a:rPr lang="en-GB" sz="4000" dirty="0" smtClean="0">
                <a:solidFill>
                  <a:srgbClr val="800000"/>
                </a:solidFill>
                <a:latin typeface="Comic Sans MS" pitchFamily="66" charset="0"/>
              </a:rPr>
              <a:t>:</a:t>
            </a:r>
            <a:endParaRPr lang="en-GB" sz="4000" dirty="0">
              <a:solidFill>
                <a:srgbClr val="800000"/>
              </a:solidFill>
            </a:endParaRPr>
          </a:p>
        </p:txBody>
      </p:sp>
      <p:sp>
        <p:nvSpPr>
          <p:cNvPr id="109574" name="Text Box 14"/>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 calcmode="lin" valueType="num">
                                      <p:cBhvr additive="base">
                                        <p:cTn id="7" dur="500" fill="hold"/>
                                        <p:tgtEl>
                                          <p:spTgt spid="31756"/>
                                        </p:tgtEl>
                                        <p:attrNameLst>
                                          <p:attrName>ppt_x</p:attrName>
                                        </p:attrNameLst>
                                      </p:cBhvr>
                                      <p:tavLst>
                                        <p:tav tm="0">
                                          <p:val>
                                            <p:strVal val="0-#ppt_w/2"/>
                                          </p:val>
                                        </p:tav>
                                        <p:tav tm="100000">
                                          <p:val>
                                            <p:strVal val="#ppt_x"/>
                                          </p:val>
                                        </p:tav>
                                      </p:tavLst>
                                    </p:anim>
                                    <p:anim calcmode="lin" valueType="num">
                                      <p:cBhvr additive="base">
                                        <p:cTn id="8" dur="500" fill="hold"/>
                                        <p:tgtEl>
                                          <p:spTgt spid="317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990600" y="533400"/>
            <a:ext cx="7315200" cy="685800"/>
          </a:xfrm>
          <a:prstGeom prst="rect">
            <a:avLst/>
          </a:prstGeom>
          <a:noFill/>
          <a:ln w="38100">
            <a:solidFill>
              <a:srgbClr val="800000"/>
            </a:solidFill>
            <a:miter lim="800000"/>
            <a:headEnd/>
            <a:tailEnd/>
          </a:ln>
        </p:spPr>
        <p:txBody>
          <a:bodyPr wrap="none" anchor="ctr"/>
          <a:lstStyle/>
          <a:p>
            <a:endParaRPr lang="en-US"/>
          </a:p>
        </p:txBody>
      </p:sp>
      <p:sp>
        <p:nvSpPr>
          <p:cNvPr id="110595" name="WordArt 3"/>
          <p:cNvSpPr>
            <a:spLocks noChangeArrowheads="1" noChangeShapeType="1" noTextEdit="1"/>
          </p:cNvSpPr>
          <p:nvPr/>
        </p:nvSpPr>
        <p:spPr bwMode="auto">
          <a:xfrm>
            <a:off x="1676400" y="228600"/>
            <a:ext cx="5943600" cy="12192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Áp</a:t>
            </a:r>
            <a:r>
              <a:rPr lang="en-US" sz="3600" kern="10" dirty="0"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 </a:t>
            </a:r>
            <a:r>
              <a:rPr lang="en-US" sz="3600" kern="10" dirty="0" err="1"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dụng</a:t>
            </a:r>
            <a:endParaRPr lang="en-US" sz="3600" kern="10" dirty="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endParaRPr>
          </a:p>
        </p:txBody>
      </p:sp>
      <p:grpSp>
        <p:nvGrpSpPr>
          <p:cNvPr id="2" name="Group 12"/>
          <p:cNvGrpSpPr>
            <a:grpSpLocks/>
          </p:cNvGrpSpPr>
          <p:nvPr/>
        </p:nvGrpSpPr>
        <p:grpSpPr bwMode="auto">
          <a:xfrm>
            <a:off x="685800" y="2286000"/>
            <a:ext cx="7772400" cy="2990850"/>
            <a:chOff x="432" y="1680"/>
            <a:chExt cx="4896" cy="1884"/>
          </a:xfrm>
        </p:grpSpPr>
        <p:sp>
          <p:nvSpPr>
            <p:cNvPr id="110598" name="Text Box 6"/>
            <p:cNvSpPr txBox="1">
              <a:spLocks noChangeArrowheads="1"/>
            </p:cNvSpPr>
            <p:nvPr/>
          </p:nvSpPr>
          <p:spPr bwMode="auto">
            <a:xfrm>
              <a:off x="432" y="1680"/>
              <a:ext cx="2880" cy="1454"/>
            </a:xfrm>
            <a:prstGeom prst="rect">
              <a:avLst/>
            </a:prstGeom>
            <a:noFill/>
            <a:ln w="9525">
              <a:noFill/>
              <a:miter lim="800000"/>
              <a:headEnd/>
              <a:tailEnd/>
            </a:ln>
          </p:spPr>
          <p:txBody>
            <a:bodyPr>
              <a:spAutoFit/>
            </a:bodyPr>
            <a:lstStyle/>
            <a:p>
              <a:pPr>
                <a:spcBef>
                  <a:spcPct val="50000"/>
                </a:spcBef>
                <a:buFontTx/>
                <a:buChar char="•"/>
              </a:pPr>
              <a:r>
                <a:rPr lang="en-GB" sz="4800" dirty="0" err="1" smtClean="0">
                  <a:solidFill>
                    <a:srgbClr val="CC3300"/>
                  </a:solidFill>
                  <a:latin typeface="GoudyText-u" pitchFamily="2" charset="0"/>
                  <a:ea typeface="GoudyText-u" pitchFamily="2" charset="0"/>
                  <a:cs typeface="GoudyText-u" pitchFamily="2" charset="0"/>
                </a:rPr>
                <a:t>Dạy</a:t>
              </a:r>
              <a:r>
                <a:rPr lang="en-GB" sz="4800" dirty="0" smtClean="0">
                  <a:latin typeface="Comic Sans MS" pitchFamily="66" charset="0"/>
                </a:rPr>
                <a:t> </a:t>
              </a:r>
              <a:r>
                <a:rPr lang="en-GB" sz="4800" dirty="0" err="1" smtClean="0">
                  <a:latin typeface="Comic Sans MS" pitchFamily="66" charset="0"/>
                </a:rPr>
                <a:t>lời</a:t>
              </a:r>
              <a:r>
                <a:rPr lang="en-GB" sz="4800" dirty="0" smtClean="0">
                  <a:latin typeface="Comic Sans MS" pitchFamily="66" charset="0"/>
                </a:rPr>
                <a:t> </a:t>
              </a:r>
              <a:r>
                <a:rPr lang="en-GB" sz="4800" dirty="0" err="1" smtClean="0">
                  <a:latin typeface="Comic Sans MS" pitchFamily="66" charset="0"/>
                </a:rPr>
                <a:t>Đức</a:t>
              </a:r>
              <a:r>
                <a:rPr lang="en-GB" sz="4800" dirty="0" smtClean="0">
                  <a:latin typeface="Comic Sans MS" pitchFamily="66" charset="0"/>
                </a:rPr>
                <a:t> </a:t>
              </a:r>
              <a:r>
                <a:rPr lang="en-GB" sz="4800" dirty="0" err="1" smtClean="0">
                  <a:latin typeface="Comic Sans MS" pitchFamily="66" charset="0"/>
                </a:rPr>
                <a:t>Chúa</a:t>
              </a:r>
              <a:r>
                <a:rPr lang="en-GB" sz="4800" dirty="0" smtClean="0">
                  <a:latin typeface="Comic Sans MS" pitchFamily="66" charset="0"/>
                </a:rPr>
                <a:t> </a:t>
              </a:r>
              <a:r>
                <a:rPr lang="en-GB" sz="4800" dirty="0" err="1" smtClean="0">
                  <a:latin typeface="Comic Sans MS" pitchFamily="66" charset="0"/>
                </a:rPr>
                <a:t>Trời</a:t>
              </a:r>
              <a:r>
                <a:rPr lang="en-GB" sz="4800" dirty="0" smtClean="0">
                  <a:latin typeface="Comic Sans MS" pitchFamily="66" charset="0"/>
                </a:rPr>
                <a:t> </a:t>
              </a:r>
              <a:r>
                <a:rPr lang="en-GB" sz="4800" dirty="0" err="1" smtClean="0">
                  <a:latin typeface="Comic Sans MS" pitchFamily="66" charset="0"/>
                </a:rPr>
                <a:t>cách</a:t>
              </a:r>
              <a:r>
                <a:rPr lang="en-GB" sz="4800" dirty="0" smtClean="0">
                  <a:latin typeface="Comic Sans MS" pitchFamily="66" charset="0"/>
                </a:rPr>
                <a:t> </a:t>
              </a:r>
              <a:r>
                <a:rPr lang="en-GB" sz="4800" dirty="0" err="1" smtClean="0">
                  <a:latin typeface="Comic Sans MS" pitchFamily="66" charset="0"/>
                </a:rPr>
                <a:t>có</a:t>
              </a:r>
              <a:r>
                <a:rPr lang="en-GB" sz="4800" dirty="0" smtClean="0">
                  <a:latin typeface="Comic Sans MS" pitchFamily="66" charset="0"/>
                </a:rPr>
                <a:t> </a:t>
              </a:r>
              <a:r>
                <a:rPr lang="en-GB" sz="4800" dirty="0" err="1" smtClean="0">
                  <a:latin typeface="Comic Sans MS" pitchFamily="66" charset="0"/>
                </a:rPr>
                <a:t>hệ</a:t>
              </a:r>
              <a:r>
                <a:rPr lang="en-GB" sz="4800" dirty="0" smtClean="0">
                  <a:latin typeface="Comic Sans MS" pitchFamily="66" charset="0"/>
                </a:rPr>
                <a:t> </a:t>
              </a:r>
              <a:r>
                <a:rPr lang="en-GB" sz="4800" dirty="0" err="1" smtClean="0">
                  <a:latin typeface="Comic Sans MS" pitchFamily="66" charset="0"/>
                </a:rPr>
                <a:t>thống</a:t>
              </a:r>
              <a:r>
                <a:rPr lang="en-GB" sz="4800" dirty="0" smtClean="0">
                  <a:latin typeface="Comic Sans MS" pitchFamily="66" charset="0"/>
                </a:rPr>
                <a:t>.</a:t>
              </a:r>
              <a:endParaRPr lang="en-GB" sz="4800" dirty="0">
                <a:latin typeface="Comic Sans MS" pitchFamily="66" charset="0"/>
              </a:endParaRPr>
            </a:p>
          </p:txBody>
        </p:sp>
        <p:pic>
          <p:nvPicPr>
            <p:cNvPr id="110599" name="Picture 9" descr="people2"/>
            <p:cNvPicPr>
              <a:picLocks noChangeAspect="1" noChangeArrowheads="1"/>
            </p:cNvPicPr>
            <p:nvPr/>
          </p:nvPicPr>
          <p:blipFill>
            <a:blip r:embed="rId2" cstate="print"/>
            <a:srcRect/>
            <a:stretch>
              <a:fillRect/>
            </a:stretch>
          </p:blipFill>
          <p:spPr bwMode="auto">
            <a:xfrm>
              <a:off x="3456" y="1742"/>
              <a:ext cx="1824" cy="1822"/>
            </a:xfrm>
            <a:prstGeom prst="rect">
              <a:avLst/>
            </a:prstGeom>
            <a:noFill/>
            <a:ln w="9525">
              <a:noFill/>
              <a:miter lim="800000"/>
              <a:headEnd/>
              <a:tailEnd/>
            </a:ln>
          </p:spPr>
        </p:pic>
        <p:sp>
          <p:nvSpPr>
            <p:cNvPr id="110600" name="Rectangle 10"/>
            <p:cNvSpPr>
              <a:spLocks noChangeArrowheads="1"/>
            </p:cNvSpPr>
            <p:nvPr/>
          </p:nvSpPr>
          <p:spPr bwMode="auto">
            <a:xfrm>
              <a:off x="3408" y="1728"/>
              <a:ext cx="1920" cy="1776"/>
            </a:xfrm>
            <a:prstGeom prst="rect">
              <a:avLst/>
            </a:prstGeom>
            <a:noFill/>
            <a:ln w="57150">
              <a:solidFill>
                <a:schemeClr val="tx1"/>
              </a:solidFill>
              <a:miter lim="800000"/>
              <a:headEnd/>
              <a:tailEnd/>
            </a:ln>
          </p:spPr>
          <p:txBody>
            <a:bodyPr wrap="none" anchor="ctr"/>
            <a:lstStyle/>
            <a:p>
              <a:pPr algn="ctr"/>
              <a:endParaRPr lang="en-US">
                <a:solidFill>
                  <a:srgbClr val="800000"/>
                </a:solidFill>
              </a:endParaRPr>
            </a:p>
          </p:txBody>
        </p:sp>
      </p:grpSp>
      <p:sp>
        <p:nvSpPr>
          <p:cNvPr id="110597" name="Text Box 13"/>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990600" y="533400"/>
            <a:ext cx="7315200" cy="685800"/>
          </a:xfrm>
          <a:prstGeom prst="rect">
            <a:avLst/>
          </a:prstGeom>
          <a:noFill/>
          <a:ln w="38100">
            <a:solidFill>
              <a:srgbClr val="800000"/>
            </a:solidFill>
            <a:miter lim="800000"/>
            <a:headEnd/>
            <a:tailEnd/>
          </a:ln>
        </p:spPr>
        <p:txBody>
          <a:bodyPr wrap="none" anchor="ctr"/>
          <a:lstStyle/>
          <a:p>
            <a:endParaRPr lang="en-US"/>
          </a:p>
        </p:txBody>
      </p:sp>
      <p:sp>
        <p:nvSpPr>
          <p:cNvPr id="111619" name="WordArt 3"/>
          <p:cNvSpPr>
            <a:spLocks noChangeArrowheads="1" noChangeShapeType="1" noTextEdit="1"/>
          </p:cNvSpPr>
          <p:nvPr/>
        </p:nvSpPr>
        <p:spPr bwMode="auto">
          <a:xfrm>
            <a:off x="1676400" y="228600"/>
            <a:ext cx="5943600" cy="12192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Áp</a:t>
            </a:r>
            <a:r>
              <a:rPr lang="en-US" sz="3600" kern="10" dirty="0"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 </a:t>
            </a:r>
            <a:r>
              <a:rPr lang="en-US" sz="3600" kern="10" dirty="0" err="1"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dụng</a:t>
            </a:r>
            <a:r>
              <a:rPr lang="en-US" sz="3600" kern="10" dirty="0" smtClean="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rPr>
              <a:t> </a:t>
            </a:r>
            <a:endParaRPr lang="en-US" sz="3600" kern="10" dirty="0">
              <a:ln w="9525">
                <a:noFill/>
                <a:round/>
                <a:headEnd/>
                <a:tailEnd/>
              </a:ln>
              <a:gradFill rotWithShape="1">
                <a:gsLst>
                  <a:gs pos="0">
                    <a:srgbClr val="CC9900"/>
                  </a:gs>
                  <a:gs pos="100000">
                    <a:srgbClr val="FF9933"/>
                  </a:gs>
                </a:gsLst>
                <a:lin ang="5400000" scaled="1"/>
              </a:gradFill>
              <a:effectLst>
                <a:outerShdw dist="35921" dir="2700000" algn="ctr" rotWithShape="0">
                  <a:srgbClr val="C0C0C0">
                    <a:alpha val="74997"/>
                  </a:srgbClr>
                </a:outerShdw>
              </a:effectLst>
              <a:latin typeface="Impact"/>
            </a:endParaRPr>
          </a:p>
        </p:txBody>
      </p:sp>
      <p:grpSp>
        <p:nvGrpSpPr>
          <p:cNvPr id="2" name="Group 10"/>
          <p:cNvGrpSpPr>
            <a:grpSpLocks/>
          </p:cNvGrpSpPr>
          <p:nvPr/>
        </p:nvGrpSpPr>
        <p:grpSpPr bwMode="auto">
          <a:xfrm>
            <a:off x="228600" y="2133600"/>
            <a:ext cx="8077200" cy="2895600"/>
            <a:chOff x="144" y="1440"/>
            <a:chExt cx="5088" cy="1824"/>
          </a:xfrm>
        </p:grpSpPr>
        <p:sp>
          <p:nvSpPr>
            <p:cNvPr id="111622" name="Text Box 5"/>
            <p:cNvSpPr txBox="1">
              <a:spLocks noChangeArrowheads="1"/>
            </p:cNvSpPr>
            <p:nvPr/>
          </p:nvSpPr>
          <p:spPr bwMode="auto">
            <a:xfrm>
              <a:off x="144" y="1440"/>
              <a:ext cx="3168" cy="1454"/>
            </a:xfrm>
            <a:prstGeom prst="rect">
              <a:avLst/>
            </a:prstGeom>
            <a:noFill/>
            <a:ln w="9525">
              <a:noFill/>
              <a:miter lim="800000"/>
              <a:headEnd/>
              <a:tailEnd/>
            </a:ln>
          </p:spPr>
          <p:txBody>
            <a:bodyPr wrap="square">
              <a:spAutoFit/>
            </a:bodyPr>
            <a:lstStyle/>
            <a:p>
              <a:pPr>
                <a:spcBef>
                  <a:spcPct val="50000"/>
                </a:spcBef>
                <a:buFontTx/>
                <a:buChar char="•"/>
              </a:pPr>
              <a:r>
                <a:rPr lang="en-GB" sz="4800" dirty="0" smtClean="0">
                  <a:solidFill>
                    <a:srgbClr val="CC3300"/>
                  </a:solidFill>
                  <a:latin typeface="Comic Sans MS" pitchFamily="66" charset="0"/>
                </a:rPr>
                <a:t>MÔN ĐỒ HÓA </a:t>
              </a:r>
              <a:r>
                <a:rPr lang="en-GB" sz="4800" dirty="0" err="1" smtClean="0">
                  <a:latin typeface="Comic Sans MS" pitchFamily="66" charset="0"/>
                </a:rPr>
                <a:t>tân</a:t>
              </a:r>
              <a:r>
                <a:rPr lang="en-GB" sz="4800" dirty="0" smtClean="0">
                  <a:latin typeface="Comic Sans MS" pitchFamily="66" charset="0"/>
                </a:rPr>
                <a:t> </a:t>
              </a:r>
              <a:r>
                <a:rPr lang="en-GB" sz="4800" dirty="0" err="1" smtClean="0">
                  <a:latin typeface="Comic Sans MS" pitchFamily="66" charset="0"/>
                </a:rPr>
                <a:t>tín</a:t>
              </a:r>
              <a:r>
                <a:rPr lang="en-GB" sz="4800" dirty="0" smtClean="0">
                  <a:latin typeface="Comic Sans MS" pitchFamily="66" charset="0"/>
                </a:rPr>
                <a:t> </a:t>
              </a:r>
              <a:r>
                <a:rPr lang="en-GB" sz="4800" dirty="0" err="1" smtClean="0">
                  <a:latin typeface="Comic Sans MS" pitchFamily="66" charset="0"/>
                </a:rPr>
                <a:t>hữu</a:t>
              </a:r>
              <a:r>
                <a:rPr lang="en-GB" sz="4800" dirty="0" smtClean="0">
                  <a:latin typeface="Comic Sans MS" pitchFamily="66" charset="0"/>
                </a:rPr>
                <a:t> </a:t>
              </a:r>
              <a:r>
                <a:rPr lang="en-GB" sz="4800" dirty="0" err="1" smtClean="0">
                  <a:latin typeface="Comic Sans MS" pitchFamily="66" charset="0"/>
                </a:rPr>
                <a:t>cách</a:t>
              </a:r>
              <a:r>
                <a:rPr lang="en-GB" sz="4800" dirty="0" smtClean="0">
                  <a:latin typeface="Comic Sans MS" pitchFamily="66" charset="0"/>
                </a:rPr>
                <a:t> </a:t>
              </a:r>
              <a:r>
                <a:rPr lang="en-GB" sz="4800" dirty="0" err="1" smtClean="0">
                  <a:latin typeface="Comic Sans MS" pitchFamily="66" charset="0"/>
                </a:rPr>
                <a:t>hữu</a:t>
              </a:r>
              <a:r>
                <a:rPr lang="en-GB" sz="4800" dirty="0" smtClean="0">
                  <a:latin typeface="Comic Sans MS" pitchFamily="66" charset="0"/>
                </a:rPr>
                <a:t> </a:t>
              </a:r>
              <a:r>
                <a:rPr lang="en-GB" sz="4800" dirty="0" err="1" smtClean="0">
                  <a:latin typeface="Comic Sans MS" pitchFamily="66" charset="0"/>
                </a:rPr>
                <a:t>hiệu</a:t>
              </a:r>
              <a:r>
                <a:rPr lang="en-GB" sz="4800" dirty="0" smtClean="0">
                  <a:latin typeface="Comic Sans MS" pitchFamily="66" charset="0"/>
                </a:rPr>
                <a:t>. </a:t>
              </a:r>
              <a:endParaRPr lang="en-GB" sz="4800" dirty="0">
                <a:latin typeface="Comic Sans MS" pitchFamily="66" charset="0"/>
              </a:endParaRPr>
            </a:p>
          </p:txBody>
        </p:sp>
        <p:pic>
          <p:nvPicPr>
            <p:cNvPr id="111623" name="Picture 8" descr="friends"/>
            <p:cNvPicPr>
              <a:picLocks noChangeAspect="1" noChangeArrowheads="1"/>
            </p:cNvPicPr>
            <p:nvPr/>
          </p:nvPicPr>
          <p:blipFill>
            <a:blip r:embed="rId2" cstate="print"/>
            <a:srcRect/>
            <a:stretch>
              <a:fillRect/>
            </a:stretch>
          </p:blipFill>
          <p:spPr bwMode="auto">
            <a:xfrm>
              <a:off x="3408" y="1534"/>
              <a:ext cx="1824" cy="1730"/>
            </a:xfrm>
            <a:prstGeom prst="rect">
              <a:avLst/>
            </a:prstGeom>
            <a:noFill/>
            <a:ln w="9525">
              <a:noFill/>
              <a:miter lim="800000"/>
              <a:headEnd/>
              <a:tailEnd/>
            </a:ln>
          </p:spPr>
        </p:pic>
        <p:sp>
          <p:nvSpPr>
            <p:cNvPr id="111624" name="Rectangle 9"/>
            <p:cNvSpPr>
              <a:spLocks noChangeArrowheads="1"/>
            </p:cNvSpPr>
            <p:nvPr/>
          </p:nvSpPr>
          <p:spPr bwMode="auto">
            <a:xfrm>
              <a:off x="3408" y="1536"/>
              <a:ext cx="1824" cy="1728"/>
            </a:xfrm>
            <a:prstGeom prst="rect">
              <a:avLst/>
            </a:prstGeom>
            <a:noFill/>
            <a:ln w="57150">
              <a:solidFill>
                <a:schemeClr val="tx1"/>
              </a:solidFill>
              <a:miter lim="800000"/>
              <a:headEnd/>
              <a:tailEnd/>
            </a:ln>
          </p:spPr>
          <p:txBody>
            <a:bodyPr wrap="none" anchor="ctr"/>
            <a:lstStyle/>
            <a:p>
              <a:endParaRPr lang="en-US"/>
            </a:p>
          </p:txBody>
        </p:sp>
      </p:grpSp>
      <p:sp>
        <p:nvSpPr>
          <p:cNvPr id="111621" name="Text Box 11"/>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
          <p:cNvSpPr>
            <a:spLocks noChangeShapeType="1"/>
          </p:cNvSpPr>
          <p:nvPr/>
        </p:nvSpPr>
        <p:spPr bwMode="auto">
          <a:xfrm>
            <a:off x="381000" y="838200"/>
            <a:ext cx="8305800" cy="0"/>
          </a:xfrm>
          <a:prstGeom prst="line">
            <a:avLst/>
          </a:prstGeom>
          <a:noFill/>
          <a:ln w="38100">
            <a:solidFill>
              <a:srgbClr val="800000"/>
            </a:solidFill>
            <a:round/>
            <a:headEnd/>
            <a:tailEnd/>
          </a:ln>
        </p:spPr>
        <p:txBody>
          <a:bodyPr wrap="none" anchor="ctr"/>
          <a:lstStyle/>
          <a:p>
            <a:endParaRPr lang="en-US"/>
          </a:p>
        </p:txBody>
      </p:sp>
      <p:sp>
        <p:nvSpPr>
          <p:cNvPr id="112643" name="WordArt 3"/>
          <p:cNvSpPr>
            <a:spLocks noChangeArrowheads="1" noChangeShapeType="1" noTextEdit="1"/>
          </p:cNvSpPr>
          <p:nvPr/>
        </p:nvSpPr>
        <p:spPr bwMode="auto">
          <a:xfrm>
            <a:off x="685800" y="304800"/>
            <a:ext cx="4908550" cy="722313"/>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FFCC99"/>
                </a:solidFill>
                <a:effectLst>
                  <a:outerShdw dist="35921" dir="2700000" algn="ctr" rotWithShape="0">
                    <a:srgbClr val="C0C0C0">
                      <a:alpha val="74997"/>
                    </a:srgbClr>
                  </a:outerShdw>
                </a:effectLst>
                <a:latin typeface="GungsuhChe" pitchFamily="49" charset="-127"/>
                <a:ea typeface="GungsuhChe" pitchFamily="49" charset="-127"/>
              </a:rPr>
              <a:t>KẾT </a:t>
            </a:r>
            <a:r>
              <a:rPr lang="en-US" sz="3600" kern="10" dirty="0" err="1" smtClean="0">
                <a:ln w="9525">
                  <a:noFill/>
                  <a:round/>
                  <a:headEnd/>
                  <a:tailEnd/>
                </a:ln>
                <a:solidFill>
                  <a:srgbClr val="FFCC99"/>
                </a:solidFill>
                <a:effectLst>
                  <a:outerShdw dist="35921" dir="2700000" algn="ctr" rotWithShape="0">
                    <a:srgbClr val="C0C0C0">
                      <a:alpha val="74997"/>
                    </a:srgbClr>
                  </a:outerShdw>
                </a:effectLst>
                <a:latin typeface="GungsuhChe" pitchFamily="49" charset="-127"/>
                <a:ea typeface="GungsuhChe" pitchFamily="49" charset="-127"/>
              </a:rPr>
              <a:t>LuẬN</a:t>
            </a:r>
            <a:endParaRPr lang="en-US" sz="3600" kern="10" dirty="0">
              <a:ln w="9525">
                <a:noFill/>
                <a:round/>
                <a:headEnd/>
                <a:tailEnd/>
              </a:ln>
              <a:solidFill>
                <a:srgbClr val="FFCC99"/>
              </a:solidFill>
              <a:effectLst>
                <a:outerShdw dist="35921" dir="2700000" algn="ctr" rotWithShape="0">
                  <a:srgbClr val="C0C0C0">
                    <a:alpha val="74997"/>
                  </a:srgbClr>
                </a:outerShdw>
              </a:effectLst>
              <a:latin typeface="GungsuhChe" pitchFamily="49" charset="-127"/>
              <a:ea typeface="GungsuhChe" pitchFamily="49" charset="-127"/>
            </a:endParaRPr>
          </a:p>
        </p:txBody>
      </p:sp>
      <p:sp>
        <p:nvSpPr>
          <p:cNvPr id="112644" name="WordArt 4"/>
          <p:cNvSpPr>
            <a:spLocks noChangeArrowheads="1" noChangeShapeType="1" noTextEdit="1"/>
          </p:cNvSpPr>
          <p:nvPr/>
        </p:nvSpPr>
        <p:spPr bwMode="auto">
          <a:xfrm>
            <a:off x="838200" y="304800"/>
            <a:ext cx="4908550" cy="722312"/>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KẾT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LuẬn</a:t>
            </a:r>
            <a:endParaRPr lang="en-US" sz="3600" kern="10" dirty="0">
              <a:ln w="9525">
                <a:noFill/>
                <a:round/>
                <a:headEnd/>
                <a:tailEnd/>
              </a:ln>
              <a:solidFill>
                <a:srgbClr val="800000"/>
              </a:solidFill>
              <a:effectLst>
                <a:outerShdw dist="35921" dir="2700000" algn="ctr" rotWithShape="0">
                  <a:srgbClr val="C0C0C0">
                    <a:alpha val="74997"/>
                  </a:srgbClr>
                </a:outerShdw>
              </a:effectLst>
              <a:latin typeface="Impact"/>
            </a:endParaRPr>
          </a:p>
        </p:txBody>
      </p:sp>
      <p:sp>
        <p:nvSpPr>
          <p:cNvPr id="35846" name="Text Box 6"/>
          <p:cNvSpPr txBox="1">
            <a:spLocks noChangeArrowheads="1"/>
          </p:cNvSpPr>
          <p:nvPr/>
        </p:nvSpPr>
        <p:spPr bwMode="auto">
          <a:xfrm>
            <a:off x="1143000" y="2117725"/>
            <a:ext cx="7010400" cy="1323439"/>
          </a:xfrm>
          <a:prstGeom prst="rect">
            <a:avLst/>
          </a:prstGeom>
          <a:noFill/>
          <a:ln w="9525">
            <a:noFill/>
            <a:miter lim="800000"/>
            <a:headEnd/>
            <a:tailEnd/>
          </a:ln>
        </p:spPr>
        <p:txBody>
          <a:bodyPr>
            <a:spAutoFit/>
          </a:bodyPr>
          <a:lstStyle/>
          <a:p>
            <a:pPr>
              <a:spcBef>
                <a:spcPts val="500"/>
              </a:spcBef>
              <a:spcAft>
                <a:spcPts val="500"/>
              </a:spcAft>
            </a:pPr>
            <a:r>
              <a:rPr lang="en-GB" sz="4000" dirty="0" err="1" smtClean="0">
                <a:solidFill>
                  <a:srgbClr val="CC3300"/>
                </a:solidFill>
                <a:latin typeface="Comic Sans MS" pitchFamily="66" charset="0"/>
              </a:rPr>
              <a:t>Hãy</a:t>
            </a:r>
            <a:r>
              <a:rPr lang="en-GB" sz="4000" dirty="0" smtClean="0">
                <a:solidFill>
                  <a:srgbClr val="CC3300"/>
                </a:solidFill>
                <a:latin typeface="Comic Sans MS" pitchFamily="66" charset="0"/>
              </a:rPr>
              <a:t> </a:t>
            </a:r>
            <a:r>
              <a:rPr lang="en-GB" sz="4000" dirty="0" err="1" smtClean="0">
                <a:solidFill>
                  <a:srgbClr val="CC3300"/>
                </a:solidFill>
                <a:latin typeface="Comic Sans MS" pitchFamily="66" charset="0"/>
              </a:rPr>
              <a:t>Sống</a:t>
            </a:r>
            <a:r>
              <a:rPr lang="en-GB" sz="4000" dirty="0" smtClean="0">
                <a:solidFill>
                  <a:srgbClr val="800000"/>
                </a:solidFill>
                <a:latin typeface="Comic Sans MS" pitchFamily="66" charset="0"/>
              </a:rPr>
              <a:t> NHƯ </a:t>
            </a:r>
            <a:r>
              <a:rPr lang="en-GB" sz="4000" smtClean="0">
                <a:solidFill>
                  <a:srgbClr val="800000"/>
                </a:solidFill>
                <a:latin typeface="Comic Sans MS" pitchFamily="66" charset="0"/>
              </a:rPr>
              <a:t>THỂ ĐƯỢC CẤT LÊN </a:t>
            </a:r>
            <a:r>
              <a:rPr lang="en-GB" sz="4000" smtClean="0">
                <a:solidFill>
                  <a:srgbClr val="00B0F0"/>
                </a:solidFill>
                <a:latin typeface="Comic Sans MS" pitchFamily="66" charset="0"/>
              </a:rPr>
              <a:t>HÔM NAY</a:t>
            </a:r>
            <a:r>
              <a:rPr lang="en-GB" sz="4000" smtClean="0">
                <a:solidFill>
                  <a:srgbClr val="800000"/>
                </a:solidFill>
                <a:latin typeface="Comic Sans MS" pitchFamily="66" charset="0"/>
              </a:rPr>
              <a:t>, </a:t>
            </a:r>
            <a:endParaRPr lang="en-GB" sz="4000" dirty="0">
              <a:latin typeface="Comic Sans MS" pitchFamily="66" charset="0"/>
              <a:ea typeface="SimSun" pitchFamily="2" charset="-122"/>
            </a:endParaRPr>
          </a:p>
        </p:txBody>
      </p:sp>
      <p:sp>
        <p:nvSpPr>
          <p:cNvPr id="35847" name="Text Box 7"/>
          <p:cNvSpPr txBox="1">
            <a:spLocks noChangeArrowheads="1"/>
          </p:cNvSpPr>
          <p:nvPr/>
        </p:nvSpPr>
        <p:spPr bwMode="auto">
          <a:xfrm>
            <a:off x="1143000" y="3733800"/>
            <a:ext cx="7620000" cy="1938992"/>
          </a:xfrm>
          <a:prstGeom prst="rect">
            <a:avLst/>
          </a:prstGeom>
          <a:noFill/>
          <a:ln w="9525">
            <a:noFill/>
            <a:miter lim="800000"/>
            <a:headEnd/>
            <a:tailEnd/>
          </a:ln>
        </p:spPr>
        <p:txBody>
          <a:bodyPr>
            <a:spAutoFit/>
          </a:bodyPr>
          <a:lstStyle/>
          <a:p>
            <a:pPr>
              <a:spcBef>
                <a:spcPts val="500"/>
              </a:spcBef>
              <a:spcAft>
                <a:spcPts val="500"/>
              </a:spcAft>
            </a:pPr>
            <a:r>
              <a:rPr lang="en-GB" sz="4000" dirty="0" err="1" smtClean="0">
                <a:solidFill>
                  <a:srgbClr val="CC3300"/>
                </a:solidFill>
                <a:latin typeface="Comic Sans MS" pitchFamily="66" charset="0"/>
              </a:rPr>
              <a:t>Hoạch</a:t>
            </a:r>
            <a:r>
              <a:rPr lang="en-GB" sz="4000" dirty="0" smtClean="0">
                <a:solidFill>
                  <a:srgbClr val="CC3300"/>
                </a:solidFill>
                <a:latin typeface="Comic Sans MS" pitchFamily="66" charset="0"/>
              </a:rPr>
              <a:t> </a:t>
            </a:r>
            <a:r>
              <a:rPr lang="en-GB" sz="4000" dirty="0" err="1" smtClean="0">
                <a:solidFill>
                  <a:srgbClr val="CC3300"/>
                </a:solidFill>
                <a:latin typeface="Comic Sans MS" pitchFamily="66" charset="0"/>
              </a:rPr>
              <a:t>định</a:t>
            </a:r>
            <a:r>
              <a:rPr lang="en-GB" sz="4000" dirty="0" smtClean="0">
                <a:solidFill>
                  <a:srgbClr val="800000"/>
                </a:solidFill>
                <a:latin typeface="Comic Sans MS" pitchFamily="66" charset="0"/>
              </a:rPr>
              <a:t> NHƯ THỂ CÒN </a:t>
            </a:r>
            <a:r>
              <a:rPr lang="en-GB" sz="4000" dirty="0" smtClean="0">
                <a:solidFill>
                  <a:srgbClr val="00B0F0"/>
                </a:solidFill>
                <a:latin typeface="Comic Sans MS" pitchFamily="66" charset="0"/>
              </a:rPr>
              <a:t>MỘT THẾ KỶ NỮA </a:t>
            </a:r>
            <a:r>
              <a:rPr lang="en-GB" sz="4000" dirty="0" smtClean="0">
                <a:solidFill>
                  <a:srgbClr val="800000"/>
                </a:solidFill>
                <a:latin typeface="Comic Sans MS" pitchFamily="66" charset="0"/>
              </a:rPr>
              <a:t>MỚI ĐƯỢC CẤT LÊN</a:t>
            </a:r>
            <a:r>
              <a:rPr lang="en-GB" sz="4000" dirty="0" smtClean="0">
                <a:latin typeface="Comic Sans MS" pitchFamily="66" charset="0"/>
              </a:rPr>
              <a:t>.</a:t>
            </a:r>
            <a:endParaRPr lang="en-GB" sz="4000" dirty="0">
              <a:latin typeface="Comic Sans MS" pitchFamily="66" charset="0"/>
              <a:ea typeface="SimSun" pitchFamily="2" charset="-122"/>
            </a:endParaRPr>
          </a:p>
        </p:txBody>
      </p:sp>
      <p:sp>
        <p:nvSpPr>
          <p:cNvPr id="112647" name="Text Box 8"/>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0-#ppt_w/2"/>
                                          </p:val>
                                        </p:tav>
                                        <p:tav tm="100000">
                                          <p:val>
                                            <p:strVal val="#ppt_x"/>
                                          </p:val>
                                        </p:tav>
                                      </p:tavLst>
                                    </p:anim>
                                    <p:anim calcmode="lin" valueType="num">
                                      <p:cBhvr additive="base">
                                        <p:cTn id="8"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7"/>
                                        </p:tgtEl>
                                        <p:attrNameLst>
                                          <p:attrName>style.visibility</p:attrName>
                                        </p:attrNameLst>
                                      </p:cBhvr>
                                      <p:to>
                                        <p:strVal val="visible"/>
                                      </p:to>
                                    </p:set>
                                    <p:anim calcmode="lin" valueType="num">
                                      <p:cBhvr additive="base">
                                        <p:cTn id="13" dur="500" fill="hold"/>
                                        <p:tgtEl>
                                          <p:spTgt spid="35847"/>
                                        </p:tgtEl>
                                        <p:attrNameLst>
                                          <p:attrName>ppt_x</p:attrName>
                                        </p:attrNameLst>
                                      </p:cBhvr>
                                      <p:tavLst>
                                        <p:tav tm="0">
                                          <p:val>
                                            <p:strVal val="0-#ppt_w/2"/>
                                          </p:val>
                                        </p:tav>
                                        <p:tav tm="100000">
                                          <p:val>
                                            <p:strVal val="#ppt_x"/>
                                          </p:val>
                                        </p:tav>
                                      </p:tavLst>
                                    </p:anim>
                                    <p:anim calcmode="lin" valueType="num">
                                      <p:cBhvr additive="base">
                                        <p:cTn id="14"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P spid="3584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228600" y="0"/>
            <a:ext cx="4876800" cy="1219200"/>
          </a:xfrm>
          <a:prstGeom prst="rect">
            <a:avLst/>
          </a:prstGeom>
        </p:spPr>
        <p:txBody>
          <a:bodyPr wrap="none" fromWordArt="1">
            <a:prstTxWarp prst="textFadeUp">
              <a:avLst>
                <a:gd name="adj" fmla="val 9991"/>
              </a:avLst>
            </a:prstTxWarp>
          </a:bodyPr>
          <a:lstStyle/>
          <a:p>
            <a:pPr algn="ctr"/>
            <a:r>
              <a:rPr lang="en-US" sz="3600" kern="10" dirty="0" err="1" smtClean="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a:rPr>
              <a:t>Têsalônica</a:t>
            </a:r>
            <a:endParaRPr lang="en-US"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a:endParaRPr>
          </a:p>
        </p:txBody>
      </p:sp>
      <p:sp>
        <p:nvSpPr>
          <p:cNvPr id="28675" name="Text Box 3"/>
          <p:cNvSpPr txBox="1">
            <a:spLocks noChangeArrowheads="1"/>
          </p:cNvSpPr>
          <p:nvPr/>
        </p:nvSpPr>
        <p:spPr bwMode="auto">
          <a:xfrm>
            <a:off x="76200" y="1371600"/>
            <a:ext cx="7620000" cy="369332"/>
          </a:xfrm>
          <a:prstGeom prst="rect">
            <a:avLst/>
          </a:prstGeom>
          <a:noFill/>
          <a:ln w="9525">
            <a:noFill/>
            <a:miter lim="800000"/>
            <a:headEnd/>
            <a:tailEnd/>
          </a:ln>
        </p:spPr>
        <p:txBody>
          <a:bodyPr>
            <a:spAutoFit/>
          </a:bodyPr>
          <a:lstStyle/>
          <a:p>
            <a:r>
              <a:rPr lang="en-GB" b="1" dirty="0" smtClean="0">
                <a:latin typeface="Comic Sans MS" pitchFamily="66" charset="0"/>
                <a:ea typeface="SimSun" pitchFamily="2" charset="-122"/>
              </a:rPr>
              <a:t>(</a:t>
            </a:r>
            <a:r>
              <a:rPr lang="en-GB" b="1" dirty="0" err="1" smtClean="0">
                <a:latin typeface="Comic Sans MS" pitchFamily="66" charset="0"/>
                <a:ea typeface="SimSun" pitchFamily="2" charset="-122"/>
              </a:rPr>
              <a:t>bây</a:t>
            </a:r>
            <a:r>
              <a:rPr lang="en-GB" b="1" dirty="0" smtClean="0">
                <a:latin typeface="Comic Sans MS" pitchFamily="66" charset="0"/>
                <a:ea typeface="SimSun" pitchFamily="2" charset="-122"/>
              </a:rPr>
              <a:t> </a:t>
            </a:r>
            <a:r>
              <a:rPr lang="en-GB" b="1" dirty="0" err="1" smtClean="0">
                <a:latin typeface="Comic Sans MS" pitchFamily="66" charset="0"/>
                <a:ea typeface="SimSun" pitchFamily="2" charset="-122"/>
              </a:rPr>
              <a:t>giờ</a:t>
            </a:r>
            <a:r>
              <a:rPr lang="en-GB" b="1" dirty="0" smtClean="0">
                <a:latin typeface="Comic Sans MS" pitchFamily="66" charset="0"/>
                <a:ea typeface="SimSun" pitchFamily="2" charset="-122"/>
              </a:rPr>
              <a:t> </a:t>
            </a:r>
            <a:r>
              <a:rPr lang="en-GB" b="1" dirty="0" err="1" smtClean="0">
                <a:latin typeface="Comic Sans MS" pitchFamily="66" charset="0"/>
                <a:ea typeface="SimSun" pitchFamily="2" charset="-122"/>
              </a:rPr>
              <a:t>gọi</a:t>
            </a:r>
            <a:r>
              <a:rPr lang="en-GB" b="1" dirty="0" smtClean="0">
                <a:latin typeface="Comic Sans MS" pitchFamily="66" charset="0"/>
                <a:ea typeface="SimSun" pitchFamily="2" charset="-122"/>
              </a:rPr>
              <a:t> </a:t>
            </a:r>
            <a:r>
              <a:rPr lang="en-GB" b="1" dirty="0" err="1" smtClean="0">
                <a:latin typeface="Comic Sans MS" pitchFamily="66" charset="0"/>
                <a:ea typeface="SimSun" pitchFamily="2" charset="-122"/>
              </a:rPr>
              <a:t>là</a:t>
            </a:r>
            <a:r>
              <a:rPr lang="en-GB" b="1" dirty="0" smtClean="0">
                <a:latin typeface="Comic Sans MS" pitchFamily="66" charset="0"/>
                <a:ea typeface="SimSun" pitchFamily="2" charset="-122"/>
              </a:rPr>
              <a:t> </a:t>
            </a:r>
            <a:r>
              <a:rPr lang="en-GB" b="1" dirty="0" err="1" smtClean="0">
                <a:latin typeface="Comic Sans MS" pitchFamily="66" charset="0"/>
                <a:ea typeface="SimSun" pitchFamily="2" charset="-122"/>
              </a:rPr>
              <a:t>Salonica</a:t>
            </a:r>
            <a:r>
              <a:rPr lang="en-GB" b="1" dirty="0" smtClean="0">
                <a:latin typeface="Comic Sans MS" pitchFamily="66" charset="0"/>
                <a:ea typeface="SimSun" pitchFamily="2" charset="-122"/>
              </a:rPr>
              <a:t> hay </a:t>
            </a:r>
            <a:r>
              <a:rPr lang="en-GB" b="1" dirty="0">
                <a:latin typeface="Comic Sans MS" pitchFamily="66" charset="0"/>
                <a:ea typeface="SimSun" pitchFamily="2" charset="-122"/>
              </a:rPr>
              <a:t>Thessaloniki)</a:t>
            </a:r>
            <a:endParaRPr lang="en-GB" dirty="0">
              <a:ea typeface="SimSun" pitchFamily="2" charset="-122"/>
            </a:endParaRPr>
          </a:p>
        </p:txBody>
      </p:sp>
      <p:sp>
        <p:nvSpPr>
          <p:cNvPr id="4100" name="Text Box 4"/>
          <p:cNvSpPr txBox="1">
            <a:spLocks noChangeArrowheads="1"/>
          </p:cNvSpPr>
          <p:nvPr/>
        </p:nvSpPr>
        <p:spPr bwMode="auto">
          <a:xfrm>
            <a:off x="-228600" y="2073275"/>
            <a:ext cx="7772400" cy="369332"/>
          </a:xfrm>
          <a:prstGeom prst="rect">
            <a:avLst/>
          </a:prstGeom>
          <a:noFill/>
          <a:ln w="9525">
            <a:noFill/>
            <a:miter lim="800000"/>
            <a:headEnd/>
            <a:tailEnd/>
          </a:ln>
        </p:spPr>
        <p:txBody>
          <a:bodyPr>
            <a:spAutoFit/>
          </a:bodyPr>
          <a:lstStyle/>
          <a:p>
            <a:pPr lvl="2">
              <a:buFontTx/>
              <a:buChar char="•"/>
            </a:pPr>
            <a:r>
              <a:rPr lang="en-GB" dirty="0" smtClean="0">
                <a:latin typeface="Comic Sans MS" pitchFamily="66" charset="0"/>
                <a:ea typeface="SimSun" pitchFamily="2" charset="-122"/>
              </a:rPr>
              <a:t>do </a:t>
            </a:r>
            <a:r>
              <a:rPr lang="en-GB" dirty="0" err="1" smtClean="0">
                <a:latin typeface="Comic Sans MS" pitchFamily="66" charset="0"/>
                <a:ea typeface="SimSun" pitchFamily="2" charset="-122"/>
              </a:rPr>
              <a:t>Tướng</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Cassander</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người</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Maxêđoan</a:t>
            </a:r>
            <a:r>
              <a:rPr lang="en-GB" dirty="0" smtClean="0">
                <a:latin typeface="Comic Sans MS" pitchFamily="66" charset="0"/>
                <a:ea typeface="SimSun" pitchFamily="2" charset="-122"/>
              </a:rPr>
              <a:t> </a:t>
            </a:r>
            <a:r>
              <a:rPr lang="en-GB" dirty="0" err="1">
                <a:latin typeface="Comic Sans MS" pitchFamily="66" charset="0"/>
                <a:ea typeface="SimSun" pitchFamily="2" charset="-122"/>
              </a:rPr>
              <a:t>t</a:t>
            </a:r>
            <a:r>
              <a:rPr lang="en-GB" dirty="0" err="1" smtClean="0">
                <a:latin typeface="Comic Sans MS" pitchFamily="66" charset="0"/>
                <a:ea typeface="SimSun" pitchFamily="2" charset="-122"/>
              </a:rPr>
              <a:t>hành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lập</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năm</a:t>
            </a:r>
            <a:r>
              <a:rPr lang="en-GB" dirty="0" smtClean="0">
                <a:latin typeface="Comic Sans MS" pitchFamily="66" charset="0"/>
                <a:ea typeface="SimSun" pitchFamily="2" charset="-122"/>
              </a:rPr>
              <a:t> 315 TC</a:t>
            </a:r>
            <a:endParaRPr lang="en-GB" dirty="0">
              <a:ea typeface="SimSun" pitchFamily="2" charset="-122"/>
            </a:endParaRPr>
          </a:p>
        </p:txBody>
      </p:sp>
      <p:sp>
        <p:nvSpPr>
          <p:cNvPr id="4101" name="Text Box 5"/>
          <p:cNvSpPr txBox="1">
            <a:spLocks noChangeArrowheads="1"/>
          </p:cNvSpPr>
          <p:nvPr/>
        </p:nvSpPr>
        <p:spPr bwMode="auto">
          <a:xfrm>
            <a:off x="-381000" y="2911475"/>
            <a:ext cx="8534400" cy="646331"/>
          </a:xfrm>
          <a:prstGeom prst="rect">
            <a:avLst/>
          </a:prstGeom>
          <a:noFill/>
          <a:ln w="9525">
            <a:noFill/>
            <a:miter lim="800000"/>
            <a:headEnd/>
            <a:tailEnd/>
          </a:ln>
        </p:spPr>
        <p:txBody>
          <a:bodyPr wrap="square">
            <a:spAutoFit/>
          </a:bodyPr>
          <a:lstStyle/>
          <a:p>
            <a:pPr lvl="2">
              <a:buFontTx/>
              <a:buChar char="•"/>
            </a:pPr>
            <a:r>
              <a:rPr lang="en-GB" dirty="0" err="1" smtClean="0">
                <a:latin typeface="Comic Sans MS" pitchFamily="66" charset="0"/>
                <a:ea typeface="SimSun" pitchFamily="2" charset="-122"/>
              </a:rPr>
              <a:t>Đặt</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theo</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tên</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vợ</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của</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vị</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Tướng</a:t>
            </a:r>
            <a:r>
              <a:rPr lang="en-GB" dirty="0" smtClean="0">
                <a:latin typeface="Comic Sans MS" pitchFamily="66" charset="0"/>
                <a:ea typeface="SimSun" pitchFamily="2" charset="-122"/>
              </a:rPr>
              <a:t>, </a:t>
            </a:r>
            <a:r>
              <a:rPr lang="en-GB" dirty="0" err="1">
                <a:latin typeface="Comic Sans MS" pitchFamily="66" charset="0"/>
                <a:ea typeface="SimSun" pitchFamily="2" charset="-122"/>
              </a:rPr>
              <a:t>Thessalonike</a:t>
            </a:r>
            <a:r>
              <a:rPr lang="en-GB" dirty="0">
                <a:latin typeface="Comic Sans MS" pitchFamily="66" charset="0"/>
                <a:ea typeface="SimSun" pitchFamily="2" charset="-122"/>
              </a:rPr>
              <a:t>, </a:t>
            </a:r>
            <a:r>
              <a:rPr lang="en-GB" dirty="0" err="1" smtClean="0">
                <a:latin typeface="Comic Sans MS" pitchFamily="66" charset="0"/>
                <a:ea typeface="SimSun" pitchFamily="2" charset="-122"/>
              </a:rPr>
              <a:t>ái</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nữ</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của</a:t>
            </a:r>
            <a:r>
              <a:rPr lang="en-GB" dirty="0" smtClean="0">
                <a:latin typeface="Comic Sans MS" pitchFamily="66" charset="0"/>
                <a:ea typeface="SimSun" pitchFamily="2" charset="-122"/>
              </a:rPr>
              <a:t> Philip </a:t>
            </a:r>
            <a:r>
              <a:rPr lang="en-GB" dirty="0">
                <a:latin typeface="Comic Sans MS" pitchFamily="66" charset="0"/>
                <a:ea typeface="SimSun" pitchFamily="2" charset="-122"/>
              </a:rPr>
              <a:t>II </a:t>
            </a:r>
            <a:r>
              <a:rPr lang="en-GB" dirty="0" err="1" smtClean="0">
                <a:latin typeface="Comic Sans MS" pitchFamily="66" charset="0"/>
                <a:ea typeface="SimSun" pitchFamily="2" charset="-122"/>
              </a:rPr>
              <a:t>và</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em</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không</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cùng</a:t>
            </a:r>
            <a:r>
              <a:rPr lang="en-GB" dirty="0" smtClean="0">
                <a:latin typeface="Comic Sans MS" pitchFamily="66" charset="0"/>
                <a:ea typeface="SimSun" pitchFamily="2" charset="-122"/>
              </a:rPr>
              <a:t> cha </a:t>
            </a:r>
            <a:r>
              <a:rPr lang="en-GB" dirty="0" err="1" smtClean="0">
                <a:latin typeface="Comic Sans MS" pitchFamily="66" charset="0"/>
                <a:ea typeface="SimSun" pitchFamily="2" charset="-122"/>
              </a:rPr>
              <a:t>hoặc</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mẹ</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của</a:t>
            </a:r>
            <a:r>
              <a:rPr lang="en-GB" dirty="0" smtClean="0">
                <a:latin typeface="Comic Sans MS" pitchFamily="66" charset="0"/>
                <a:ea typeface="SimSun" pitchFamily="2" charset="-122"/>
              </a:rPr>
              <a:t> Alexander </a:t>
            </a:r>
            <a:r>
              <a:rPr lang="en-GB" dirty="0" err="1" smtClean="0">
                <a:latin typeface="Comic Sans MS" pitchFamily="66" charset="0"/>
                <a:ea typeface="SimSun" pitchFamily="2" charset="-122"/>
              </a:rPr>
              <a:t>Đại</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Đế</a:t>
            </a:r>
            <a:endParaRPr lang="en-GB" dirty="0">
              <a:ea typeface="SimSun" pitchFamily="2" charset="-122"/>
            </a:endParaRPr>
          </a:p>
        </p:txBody>
      </p:sp>
      <p:sp>
        <p:nvSpPr>
          <p:cNvPr id="4102" name="Text Box 6"/>
          <p:cNvSpPr txBox="1">
            <a:spLocks noChangeArrowheads="1"/>
          </p:cNvSpPr>
          <p:nvPr/>
        </p:nvSpPr>
        <p:spPr bwMode="auto">
          <a:xfrm>
            <a:off x="-228600" y="3749675"/>
            <a:ext cx="7772400" cy="646331"/>
          </a:xfrm>
          <a:prstGeom prst="rect">
            <a:avLst/>
          </a:prstGeom>
          <a:noFill/>
          <a:ln w="9525">
            <a:noFill/>
            <a:miter lim="800000"/>
            <a:headEnd/>
            <a:tailEnd/>
          </a:ln>
        </p:spPr>
        <p:txBody>
          <a:bodyPr>
            <a:spAutoFit/>
          </a:bodyPr>
          <a:lstStyle/>
          <a:p>
            <a:pPr lvl="2">
              <a:buFontTx/>
              <a:buChar char="•"/>
            </a:pPr>
            <a:r>
              <a:rPr lang="en-GB" dirty="0" err="1" smtClean="0">
                <a:latin typeface="Comic Sans MS" pitchFamily="66" charset="0"/>
                <a:ea typeface="SimSun" pitchFamily="2" charset="-122"/>
              </a:rPr>
              <a:t>năm</a:t>
            </a:r>
            <a:r>
              <a:rPr lang="en-GB" dirty="0" smtClean="0">
                <a:latin typeface="Comic Sans MS" pitchFamily="66" charset="0"/>
                <a:ea typeface="SimSun" pitchFamily="2" charset="-122"/>
              </a:rPr>
              <a:t> </a:t>
            </a:r>
            <a:r>
              <a:rPr lang="en-GB" dirty="0">
                <a:latin typeface="Comic Sans MS" pitchFamily="66" charset="0"/>
                <a:ea typeface="SimSun" pitchFamily="2" charset="-122"/>
              </a:rPr>
              <a:t>167 </a:t>
            </a:r>
            <a:r>
              <a:rPr lang="en-GB" dirty="0" smtClean="0">
                <a:latin typeface="Comic Sans MS" pitchFamily="66" charset="0"/>
                <a:ea typeface="SimSun" pitchFamily="2" charset="-122"/>
              </a:rPr>
              <a:t>TC</a:t>
            </a:r>
            <a:r>
              <a:rPr lang="en-GB" dirty="0">
                <a:latin typeface="Comic Sans MS" pitchFamily="66" charset="0"/>
                <a:ea typeface="SimSun" pitchFamily="2" charset="-122"/>
              </a:rPr>
              <a:t>, it </a:t>
            </a:r>
            <a:r>
              <a:rPr lang="en-GB" dirty="0" err="1" smtClean="0">
                <a:latin typeface="Comic Sans MS" pitchFamily="66" charset="0"/>
                <a:ea typeface="SimSun" pitchFamily="2" charset="-122"/>
              </a:rPr>
              <a:t>becamnó</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trở</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thành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thủ</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phủ</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chính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của</a:t>
            </a:r>
            <a:r>
              <a:rPr lang="en-GB" dirty="0" smtClean="0">
                <a:latin typeface="Comic Sans MS" pitchFamily="66" charset="0"/>
                <a:ea typeface="SimSun" pitchFamily="2" charset="-122"/>
              </a:rPr>
              <a:t> 1 </a:t>
            </a:r>
            <a:r>
              <a:rPr lang="en-GB" dirty="0" err="1" smtClean="0">
                <a:latin typeface="Comic Sans MS" pitchFamily="66" charset="0"/>
                <a:ea typeface="SimSun" pitchFamily="2" charset="-122"/>
              </a:rPr>
              <a:t>trong</a:t>
            </a:r>
            <a:r>
              <a:rPr lang="en-GB" dirty="0" smtClean="0">
                <a:latin typeface="Comic Sans MS" pitchFamily="66" charset="0"/>
                <a:ea typeface="SimSun" pitchFamily="2" charset="-122"/>
              </a:rPr>
              <a:t> 4 </a:t>
            </a:r>
            <a:r>
              <a:rPr lang="en-GB" dirty="0" err="1" smtClean="0">
                <a:latin typeface="Comic Sans MS" pitchFamily="66" charset="0"/>
                <a:ea typeface="SimSun" pitchFamily="2" charset="-122"/>
              </a:rPr>
              <a:t>quận</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của</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Maxêđoan</a:t>
            </a:r>
            <a:endParaRPr lang="en-GB" dirty="0">
              <a:latin typeface="Comic Sans MS" pitchFamily="66" charset="0"/>
              <a:ea typeface="SimSun" pitchFamily="2" charset="-122"/>
            </a:endParaRPr>
          </a:p>
        </p:txBody>
      </p:sp>
      <p:sp>
        <p:nvSpPr>
          <p:cNvPr id="4103" name="Text Box 7"/>
          <p:cNvSpPr txBox="1">
            <a:spLocks noChangeArrowheads="1"/>
          </p:cNvSpPr>
          <p:nvPr/>
        </p:nvSpPr>
        <p:spPr bwMode="auto">
          <a:xfrm>
            <a:off x="-228600" y="4587875"/>
            <a:ext cx="7772400" cy="369332"/>
          </a:xfrm>
          <a:prstGeom prst="rect">
            <a:avLst/>
          </a:prstGeom>
          <a:noFill/>
          <a:ln w="9525">
            <a:noFill/>
            <a:miter lim="800000"/>
            <a:headEnd/>
            <a:tailEnd/>
          </a:ln>
        </p:spPr>
        <p:txBody>
          <a:bodyPr>
            <a:spAutoFit/>
          </a:bodyPr>
          <a:lstStyle/>
          <a:p>
            <a:pPr lvl="2">
              <a:buFontTx/>
              <a:buChar char="•"/>
            </a:pPr>
            <a:r>
              <a:rPr lang="en-GB" dirty="0" err="1" smtClean="0">
                <a:latin typeface="Comic Sans MS" pitchFamily="66" charset="0"/>
                <a:ea typeface="SimSun" pitchFamily="2" charset="-122"/>
              </a:rPr>
              <a:t>Năm</a:t>
            </a:r>
            <a:r>
              <a:rPr lang="en-GB" dirty="0" smtClean="0">
                <a:latin typeface="Comic Sans MS" pitchFamily="66" charset="0"/>
                <a:ea typeface="SimSun" pitchFamily="2" charset="-122"/>
              </a:rPr>
              <a:t> </a:t>
            </a:r>
            <a:r>
              <a:rPr lang="en-GB" dirty="0">
                <a:latin typeface="Comic Sans MS" pitchFamily="66" charset="0"/>
                <a:ea typeface="SimSun" pitchFamily="2" charset="-122"/>
              </a:rPr>
              <a:t>146 </a:t>
            </a:r>
            <a:r>
              <a:rPr lang="en-GB" dirty="0" smtClean="0">
                <a:latin typeface="Comic Sans MS" pitchFamily="66" charset="0"/>
                <a:ea typeface="SimSun" pitchFamily="2" charset="-122"/>
              </a:rPr>
              <a:t>TC, </a:t>
            </a:r>
            <a:r>
              <a:rPr lang="en-GB" dirty="0" err="1" smtClean="0">
                <a:latin typeface="Comic Sans MS" pitchFamily="66" charset="0"/>
                <a:ea typeface="SimSun" pitchFamily="2" charset="-122"/>
              </a:rPr>
              <a:t>nó</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trở</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thành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tỉnh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và</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là</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trung</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tâm</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hành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chính</a:t>
            </a:r>
            <a:endParaRPr lang="en-GB" dirty="0">
              <a:latin typeface="Comic Sans MS" pitchFamily="66" charset="0"/>
              <a:ea typeface="SimSun" pitchFamily="2" charset="-122"/>
            </a:endParaRPr>
          </a:p>
        </p:txBody>
      </p:sp>
      <p:sp>
        <p:nvSpPr>
          <p:cNvPr id="4104" name="Text Box 8"/>
          <p:cNvSpPr txBox="1">
            <a:spLocks noChangeArrowheads="1"/>
          </p:cNvSpPr>
          <p:nvPr/>
        </p:nvSpPr>
        <p:spPr bwMode="auto">
          <a:xfrm>
            <a:off x="-228600" y="5426075"/>
            <a:ext cx="7772400" cy="646331"/>
          </a:xfrm>
          <a:prstGeom prst="rect">
            <a:avLst/>
          </a:prstGeom>
          <a:noFill/>
          <a:ln w="9525">
            <a:noFill/>
            <a:miter lim="800000"/>
            <a:headEnd/>
            <a:tailEnd/>
          </a:ln>
        </p:spPr>
        <p:txBody>
          <a:bodyPr>
            <a:spAutoFit/>
          </a:bodyPr>
          <a:lstStyle/>
          <a:p>
            <a:pPr lvl="2">
              <a:buFontTx/>
              <a:buChar char="•"/>
            </a:pPr>
            <a:r>
              <a:rPr lang="en-GB" dirty="0" err="1" smtClean="0">
                <a:latin typeface="Comic Sans MS" pitchFamily="66" charset="0"/>
                <a:ea typeface="SimSun" pitchFamily="2" charset="-122"/>
              </a:rPr>
              <a:t>Từ</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năm</a:t>
            </a:r>
            <a:r>
              <a:rPr lang="en-GB" dirty="0" smtClean="0">
                <a:latin typeface="Comic Sans MS" pitchFamily="66" charset="0"/>
                <a:ea typeface="SimSun" pitchFamily="2" charset="-122"/>
              </a:rPr>
              <a:t> </a:t>
            </a:r>
            <a:r>
              <a:rPr lang="en-GB" dirty="0">
                <a:latin typeface="Comic Sans MS" pitchFamily="66" charset="0"/>
                <a:ea typeface="SimSun" pitchFamily="2" charset="-122"/>
              </a:rPr>
              <a:t>42 </a:t>
            </a:r>
            <a:r>
              <a:rPr lang="en-GB" dirty="0" smtClean="0">
                <a:latin typeface="Comic Sans MS" pitchFamily="66" charset="0"/>
                <a:ea typeface="SimSun" pitchFamily="2" charset="-122"/>
              </a:rPr>
              <a:t>TC</a:t>
            </a:r>
            <a:r>
              <a:rPr lang="en-GB" dirty="0">
                <a:latin typeface="Comic Sans MS" pitchFamily="66" charset="0"/>
                <a:ea typeface="SimSun" pitchFamily="2" charset="-122"/>
              </a:rPr>
              <a:t>, </a:t>
            </a:r>
            <a:r>
              <a:rPr lang="en-GB" dirty="0" err="1" smtClean="0">
                <a:latin typeface="Comic Sans MS" pitchFamily="66" charset="0"/>
                <a:ea typeface="SimSun" pitchFamily="2" charset="-122"/>
              </a:rPr>
              <a:t>nó</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được</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tuyên</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bố</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thành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phố</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tự</a:t>
            </a:r>
            <a:r>
              <a:rPr lang="en-GB" dirty="0" smtClean="0">
                <a:latin typeface="Comic Sans MS" pitchFamily="66" charset="0"/>
                <a:ea typeface="SimSun" pitchFamily="2" charset="-122"/>
              </a:rPr>
              <a:t> do, </a:t>
            </a:r>
            <a:r>
              <a:rPr lang="en-GB" dirty="0" err="1" smtClean="0">
                <a:latin typeface="Comic Sans MS" pitchFamily="66" charset="0"/>
                <a:ea typeface="SimSun" pitchFamily="2" charset="-122"/>
              </a:rPr>
              <a:t>được</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điều</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hành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bởi</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chính</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quyền</a:t>
            </a:r>
            <a:r>
              <a:rPr lang="en-GB" dirty="0" smtClean="0">
                <a:latin typeface="Comic Sans MS" pitchFamily="66" charset="0"/>
                <a:ea typeface="SimSun" pitchFamily="2" charset="-122"/>
              </a:rPr>
              <a:t> </a:t>
            </a:r>
            <a:r>
              <a:rPr lang="en-GB" dirty="0" err="1" smtClean="0">
                <a:latin typeface="Comic Sans MS" pitchFamily="66" charset="0"/>
                <a:ea typeface="SimSun" pitchFamily="2" charset="-122"/>
              </a:rPr>
              <a:t>riêng</a:t>
            </a:r>
            <a:endParaRPr lang="en-GB" dirty="0">
              <a:latin typeface="Comic Sans MS" pitchFamily="66" charset="0"/>
              <a:ea typeface="SimSun" pitchFamily="2" charset="-122"/>
            </a:endParaRPr>
          </a:p>
        </p:txBody>
      </p:sp>
      <p:sp>
        <p:nvSpPr>
          <p:cNvPr id="28681" name="Rectangle 9"/>
          <p:cNvSpPr>
            <a:spLocks noChangeArrowheads="1"/>
          </p:cNvSpPr>
          <p:nvPr/>
        </p:nvSpPr>
        <p:spPr bwMode="auto">
          <a:xfrm>
            <a:off x="228600" y="2057400"/>
            <a:ext cx="7772400" cy="4800600"/>
          </a:xfrm>
          <a:prstGeom prst="rect">
            <a:avLst/>
          </a:prstGeom>
          <a:noFill/>
          <a:ln w="57150">
            <a:solidFill>
              <a:srgbClr val="CC9900"/>
            </a:solidFill>
            <a:miter lim="800000"/>
            <a:headEnd/>
            <a:tailEnd/>
          </a:ln>
        </p:spPr>
        <p:txBody>
          <a:bodyPr wrap="none" anchor="ctr"/>
          <a:lstStyle/>
          <a:p>
            <a:pPr algn="ctr"/>
            <a:endParaRPr lang="en-US"/>
          </a:p>
        </p:txBody>
      </p:sp>
      <p:sp>
        <p:nvSpPr>
          <p:cNvPr id="28682" name="Rectangle 10"/>
          <p:cNvSpPr>
            <a:spLocks noChangeArrowheads="1"/>
          </p:cNvSpPr>
          <p:nvPr/>
        </p:nvSpPr>
        <p:spPr bwMode="auto">
          <a:xfrm>
            <a:off x="6629400" y="0"/>
            <a:ext cx="2286000" cy="1981200"/>
          </a:xfrm>
          <a:prstGeom prst="rect">
            <a:avLst/>
          </a:prstGeom>
          <a:noFill/>
          <a:ln w="57150">
            <a:solidFill>
              <a:srgbClr val="990033"/>
            </a:solidFill>
            <a:miter lim="800000"/>
            <a:headEnd/>
            <a:tailEnd/>
          </a:ln>
        </p:spPr>
        <p:txBody>
          <a:bodyPr wrap="none" anchor="ctr"/>
          <a:lstStyle/>
          <a:p>
            <a:endParaRPr lang="en-US"/>
          </a:p>
        </p:txBody>
      </p:sp>
      <p:pic>
        <p:nvPicPr>
          <p:cNvPr id="28683" name="Picture 11" descr="Thess3"/>
          <p:cNvPicPr>
            <a:picLocks noChangeAspect="1" noChangeArrowheads="1"/>
          </p:cNvPicPr>
          <p:nvPr/>
        </p:nvPicPr>
        <p:blipFill>
          <a:blip r:embed="rId2" cstate="print"/>
          <a:srcRect b="25331"/>
          <a:stretch>
            <a:fillRect/>
          </a:stretch>
        </p:blipFill>
        <p:spPr bwMode="auto">
          <a:xfrm>
            <a:off x="6629400" y="0"/>
            <a:ext cx="2286000" cy="1981200"/>
          </a:xfrm>
          <a:prstGeom prst="rect">
            <a:avLst/>
          </a:prstGeom>
          <a:noFill/>
          <a:ln w="9525">
            <a:noFill/>
            <a:miter lim="800000"/>
            <a:headEnd/>
            <a:tailEnd/>
          </a:ln>
        </p:spPr>
      </p:pic>
      <p:sp>
        <p:nvSpPr>
          <p:cNvPr id="28684" name="Text Box 12"/>
          <p:cNvSpPr txBox="1">
            <a:spLocks noChangeArrowheads="1"/>
          </p:cNvSpPr>
          <p:nvPr/>
        </p:nvSpPr>
        <p:spPr bwMode="auto">
          <a:xfrm>
            <a:off x="7086600" y="2133600"/>
            <a:ext cx="2057400" cy="646331"/>
          </a:xfrm>
          <a:prstGeom prst="rect">
            <a:avLst/>
          </a:prstGeom>
          <a:noFill/>
          <a:ln w="9525">
            <a:noFill/>
            <a:miter lim="800000"/>
            <a:headEnd/>
            <a:tailEnd/>
          </a:ln>
        </p:spPr>
        <p:txBody>
          <a:bodyPr wrap="square">
            <a:spAutoFit/>
          </a:bodyPr>
          <a:lstStyle/>
          <a:p>
            <a:pPr>
              <a:spcBef>
                <a:spcPct val="50000"/>
              </a:spcBef>
            </a:pPr>
            <a:r>
              <a:rPr lang="en-GB" sz="1800" b="1" dirty="0"/>
              <a:t>A model of ancient Thessalonica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0-#ppt_w/2"/>
                                          </p:val>
                                        </p:tav>
                                        <p:tav tm="100000">
                                          <p:val>
                                            <p:strVal val="#ppt_x"/>
                                          </p:val>
                                        </p:tav>
                                      </p:tavLst>
                                    </p:anim>
                                    <p:anim calcmode="lin" valueType="num">
                                      <p:cBhvr additive="base">
                                        <p:cTn id="14"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0-#ppt_w/2"/>
                                          </p:val>
                                        </p:tav>
                                        <p:tav tm="100000">
                                          <p:val>
                                            <p:strVal val="#ppt_x"/>
                                          </p:val>
                                        </p:tav>
                                      </p:tavLst>
                                    </p:anim>
                                    <p:anim calcmode="lin" valueType="num">
                                      <p:cBhvr additive="base">
                                        <p:cTn id="20"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3"/>
                                        </p:tgtEl>
                                        <p:attrNameLst>
                                          <p:attrName>style.visibility</p:attrName>
                                        </p:attrNameLst>
                                      </p:cBhvr>
                                      <p:to>
                                        <p:strVal val="visible"/>
                                      </p:to>
                                    </p:set>
                                    <p:anim calcmode="lin" valueType="num">
                                      <p:cBhvr additive="base">
                                        <p:cTn id="25" dur="500" fill="hold"/>
                                        <p:tgtEl>
                                          <p:spTgt spid="4103"/>
                                        </p:tgtEl>
                                        <p:attrNameLst>
                                          <p:attrName>ppt_x</p:attrName>
                                        </p:attrNameLst>
                                      </p:cBhvr>
                                      <p:tavLst>
                                        <p:tav tm="0">
                                          <p:val>
                                            <p:strVal val="0-#ppt_w/2"/>
                                          </p:val>
                                        </p:tav>
                                        <p:tav tm="100000">
                                          <p:val>
                                            <p:strVal val="#ppt_x"/>
                                          </p:val>
                                        </p:tav>
                                      </p:tavLst>
                                    </p:anim>
                                    <p:anim calcmode="lin" valueType="num">
                                      <p:cBhvr additive="base">
                                        <p:cTn id="26"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4"/>
                                        </p:tgtEl>
                                        <p:attrNameLst>
                                          <p:attrName>style.visibility</p:attrName>
                                        </p:attrNameLst>
                                      </p:cBhvr>
                                      <p:to>
                                        <p:strVal val="visible"/>
                                      </p:to>
                                    </p:set>
                                    <p:anim calcmode="lin" valueType="num">
                                      <p:cBhvr additive="base">
                                        <p:cTn id="31" dur="500" fill="hold"/>
                                        <p:tgtEl>
                                          <p:spTgt spid="4104"/>
                                        </p:tgtEl>
                                        <p:attrNameLst>
                                          <p:attrName>ppt_x</p:attrName>
                                        </p:attrNameLst>
                                      </p:cBhvr>
                                      <p:tavLst>
                                        <p:tav tm="0">
                                          <p:val>
                                            <p:strVal val="0-#ppt_w/2"/>
                                          </p:val>
                                        </p:tav>
                                        <p:tav tm="100000">
                                          <p:val>
                                            <p:strVal val="#ppt_x"/>
                                          </p:val>
                                        </p:tav>
                                      </p:tavLst>
                                    </p:anim>
                                    <p:anim calcmode="lin" valueType="num">
                                      <p:cBhvr additive="base">
                                        <p:cTn id="32"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P spid="4102" grpId="0" autoUpdateAnimBg="0"/>
      <p:bldP spid="4103" grpId="0" autoUpdateAnimBg="0"/>
      <p:bldP spid="410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50825" y="260350"/>
            <a:ext cx="3529013" cy="2520950"/>
          </a:xfrm>
          <a:prstGeom prst="rect">
            <a:avLst/>
          </a:prstGeom>
          <a:solidFill>
            <a:srgbClr val="FFCC66"/>
          </a:solidFill>
          <a:ln w="9525">
            <a:solidFill>
              <a:srgbClr val="FFCC66"/>
            </a:solidFill>
            <a:miter lim="800000"/>
            <a:headEnd/>
            <a:tailEnd/>
          </a:ln>
        </p:spPr>
        <p:txBody>
          <a:bodyPr wrap="none" anchor="ctr"/>
          <a:lstStyle/>
          <a:p>
            <a:endParaRPr lang="en-US"/>
          </a:p>
        </p:txBody>
      </p:sp>
      <p:sp>
        <p:nvSpPr>
          <p:cNvPr id="5125" name="Text Box 5"/>
          <p:cNvSpPr txBox="1">
            <a:spLocks noChangeArrowheads="1"/>
          </p:cNvSpPr>
          <p:nvPr/>
        </p:nvSpPr>
        <p:spPr bwMode="auto">
          <a:xfrm>
            <a:off x="4267200" y="1295400"/>
            <a:ext cx="4478337" cy="461665"/>
          </a:xfrm>
          <a:prstGeom prst="rect">
            <a:avLst/>
          </a:prstGeom>
          <a:noFill/>
          <a:ln w="9525">
            <a:noFill/>
            <a:miter lim="800000"/>
            <a:headEnd/>
            <a:tailEnd/>
          </a:ln>
        </p:spPr>
        <p:txBody>
          <a:bodyPr>
            <a:spAutoFit/>
          </a:bodyPr>
          <a:lstStyle/>
          <a:p>
            <a:pPr marL="269875" lvl="2" indent="-266700">
              <a:buFontTx/>
              <a:buChar char="•"/>
            </a:pPr>
            <a:r>
              <a:rPr lang="en-GB" sz="2400" dirty="0" err="1" smtClean="0">
                <a:latin typeface="Comic Sans MS" pitchFamily="66" charset="0"/>
                <a:ea typeface="SimSun" pitchFamily="2" charset="-122"/>
              </a:rPr>
              <a:t>Có</a:t>
            </a:r>
            <a:r>
              <a:rPr lang="en-GB" sz="2400" dirty="0" smtClean="0">
                <a:latin typeface="Comic Sans MS" pitchFamily="66" charset="0"/>
                <a:ea typeface="SimSun" pitchFamily="2" charset="-122"/>
              </a:rPr>
              <a:t>  26 </a:t>
            </a:r>
            <a:r>
              <a:rPr lang="en-GB" sz="2400" dirty="0" err="1" smtClean="0">
                <a:latin typeface="Comic Sans MS" pitchFamily="66" charset="0"/>
                <a:ea typeface="SimSun" pitchFamily="2" charset="-122"/>
              </a:rPr>
              <a:t>ngôi</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làng</a:t>
            </a:r>
            <a:endParaRPr lang="en-GB" sz="2400" dirty="0">
              <a:latin typeface="Comic Sans MS" pitchFamily="66" charset="0"/>
              <a:ea typeface="SimSun" pitchFamily="2" charset="-122"/>
            </a:endParaRPr>
          </a:p>
        </p:txBody>
      </p:sp>
      <p:sp>
        <p:nvSpPr>
          <p:cNvPr id="5126" name="Text Box 6"/>
          <p:cNvSpPr txBox="1">
            <a:spLocks noChangeArrowheads="1"/>
          </p:cNvSpPr>
          <p:nvPr/>
        </p:nvSpPr>
        <p:spPr bwMode="auto">
          <a:xfrm>
            <a:off x="4267200" y="1905000"/>
            <a:ext cx="4406900" cy="830997"/>
          </a:xfrm>
          <a:prstGeom prst="rect">
            <a:avLst/>
          </a:prstGeom>
          <a:noFill/>
          <a:ln w="9525">
            <a:noFill/>
            <a:miter lim="800000"/>
            <a:headEnd/>
            <a:tailEnd/>
          </a:ln>
        </p:spPr>
        <p:txBody>
          <a:bodyPr>
            <a:spAutoFit/>
          </a:bodyPr>
          <a:lstStyle/>
          <a:p>
            <a:pPr marL="269875" lvl="2" indent="-266700">
              <a:buFontTx/>
              <a:buChar char="•"/>
            </a:pPr>
            <a:r>
              <a:rPr lang="en-GB" sz="2400" dirty="0" err="1" smtClean="0">
                <a:latin typeface="Comic Sans MS" pitchFamily="66" charset="0"/>
                <a:ea typeface="SimSun" pitchFamily="2" charset="-122"/>
              </a:rPr>
              <a:t>Hải</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cảng</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chính</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và</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căn</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cứ</a:t>
            </a:r>
            <a:r>
              <a:rPr lang="en-GB" sz="2400" dirty="0" smtClean="0">
                <a:latin typeface="Comic Sans MS" pitchFamily="66" charset="0"/>
                <a:ea typeface="SimSun" pitchFamily="2" charset="-122"/>
              </a:rPr>
              <a:t> </a:t>
            </a:r>
            <a:r>
              <a:rPr lang="en-GB" sz="2400" dirty="0" err="1">
                <a:latin typeface="Comic Sans MS" pitchFamily="66" charset="0"/>
                <a:ea typeface="SimSun" pitchFamily="2" charset="-122"/>
              </a:rPr>
              <a:t>H</a:t>
            </a:r>
            <a:r>
              <a:rPr lang="en-GB" sz="2400" dirty="0" err="1" smtClean="0">
                <a:latin typeface="Comic Sans MS" pitchFamily="66" charset="0"/>
                <a:ea typeface="SimSun" pitchFamily="2" charset="-122"/>
              </a:rPr>
              <a:t>ải</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quân</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của</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Maxêđoan</a:t>
            </a:r>
            <a:endParaRPr lang="en-GB" sz="2400" dirty="0">
              <a:latin typeface="Comic Sans MS" pitchFamily="66" charset="0"/>
              <a:ea typeface="SimSun" pitchFamily="2" charset="-122"/>
            </a:endParaRPr>
          </a:p>
        </p:txBody>
      </p:sp>
      <p:sp>
        <p:nvSpPr>
          <p:cNvPr id="5127" name="Text Box 7"/>
          <p:cNvSpPr txBox="1">
            <a:spLocks noChangeArrowheads="1"/>
          </p:cNvSpPr>
          <p:nvPr/>
        </p:nvSpPr>
        <p:spPr bwMode="auto">
          <a:xfrm>
            <a:off x="468313" y="3646488"/>
            <a:ext cx="8351837" cy="2677656"/>
          </a:xfrm>
          <a:prstGeom prst="rect">
            <a:avLst/>
          </a:prstGeom>
          <a:solidFill>
            <a:srgbClr val="FFCC99"/>
          </a:solidFill>
          <a:ln w="9525">
            <a:noFill/>
            <a:miter lim="800000"/>
            <a:headEnd/>
            <a:tailEnd/>
          </a:ln>
        </p:spPr>
        <p:txBody>
          <a:bodyPr>
            <a:spAutoFit/>
          </a:bodyPr>
          <a:lstStyle/>
          <a:p>
            <a:pPr marL="565150" lvl="2" indent="-336550">
              <a:buFontTx/>
              <a:buChar char="•"/>
            </a:pPr>
            <a:r>
              <a:rPr lang="en-GB" sz="2800" dirty="0" err="1" smtClean="0">
                <a:solidFill>
                  <a:srgbClr val="800000"/>
                </a:solidFill>
                <a:latin typeface="Comic Sans MS" pitchFamily="66" charset="0"/>
                <a:ea typeface="SimSun" pitchFamily="2" charset="-122"/>
              </a:rPr>
              <a:t>Cửa</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chính</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đi</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vào</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Maxêđoan</a:t>
            </a:r>
            <a:r>
              <a:rPr lang="en-GB" sz="2800" dirty="0" smtClean="0">
                <a:solidFill>
                  <a:srgbClr val="800000"/>
                </a:solidFill>
                <a:latin typeface="Comic Sans MS" pitchFamily="66" charset="0"/>
                <a:ea typeface="SimSun" pitchFamily="2" charset="-122"/>
              </a:rPr>
              <a:t> qua </a:t>
            </a:r>
            <a:r>
              <a:rPr lang="en-GB" sz="2800" dirty="0" err="1" smtClean="0">
                <a:solidFill>
                  <a:srgbClr val="800000"/>
                </a:solidFill>
                <a:latin typeface="Comic Sans MS" pitchFamily="66" charset="0"/>
                <a:ea typeface="SimSun" pitchFamily="2" charset="-122"/>
              </a:rPr>
              <a:t>cảng</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và</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Đường</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Egnatia</a:t>
            </a:r>
            <a:r>
              <a:rPr lang="en-GB" sz="2800" dirty="0">
                <a:solidFill>
                  <a:srgbClr val="800000"/>
                </a:solidFill>
                <a:latin typeface="Comic Sans MS" pitchFamily="66" charset="0"/>
                <a:ea typeface="SimSun" pitchFamily="2" charset="-122"/>
              </a:rPr>
              <a:t>.</a:t>
            </a:r>
          </a:p>
          <a:p>
            <a:pPr marL="565150" lvl="2" indent="-336550">
              <a:buFontTx/>
              <a:buChar char="•"/>
            </a:pPr>
            <a:r>
              <a:rPr lang="en-GB" sz="2800" dirty="0" err="1" smtClean="0">
                <a:solidFill>
                  <a:srgbClr val="800000"/>
                </a:solidFill>
                <a:latin typeface="Comic Sans MS" pitchFamily="66" charset="0"/>
                <a:ea typeface="SimSun" pitchFamily="2" charset="-122"/>
              </a:rPr>
              <a:t>Đường</a:t>
            </a:r>
            <a:r>
              <a:rPr lang="en-GB" sz="2800" dirty="0" smtClean="0">
                <a:solidFill>
                  <a:srgbClr val="800000"/>
                </a:solidFill>
                <a:latin typeface="Comic Sans MS" pitchFamily="66" charset="0"/>
                <a:ea typeface="SimSun" pitchFamily="2" charset="-122"/>
              </a:rPr>
              <a:t> </a:t>
            </a:r>
            <a:r>
              <a:rPr lang="en-GB" sz="2800" dirty="0" err="1">
                <a:solidFill>
                  <a:srgbClr val="800000"/>
                </a:solidFill>
                <a:latin typeface="Comic Sans MS" pitchFamily="66" charset="0"/>
                <a:ea typeface="SimSun" pitchFamily="2" charset="-122"/>
              </a:rPr>
              <a:t>Egnatian</a:t>
            </a:r>
            <a:r>
              <a:rPr lang="en-GB" sz="2800" dirty="0">
                <a:solidFill>
                  <a:srgbClr val="800000"/>
                </a:solidFill>
                <a:latin typeface="Comic Sans MS" pitchFamily="66" charset="0"/>
                <a:ea typeface="SimSun" pitchFamily="2" charset="-122"/>
              </a:rPr>
              <a:t> </a:t>
            </a:r>
            <a:r>
              <a:rPr lang="en-GB" sz="2800" dirty="0" smtClean="0">
                <a:solidFill>
                  <a:srgbClr val="800000"/>
                </a:solidFill>
                <a:latin typeface="Comic Sans MS" pitchFamily="66" charset="0"/>
                <a:ea typeface="SimSun" pitchFamily="2" charset="-122"/>
              </a:rPr>
              <a:t>(</a:t>
            </a:r>
            <a:r>
              <a:rPr lang="en-GB" sz="2800" dirty="0">
                <a:solidFill>
                  <a:srgbClr val="800000"/>
                </a:solidFill>
                <a:latin typeface="Comic Sans MS" pitchFamily="66" charset="0"/>
                <a:ea typeface="SimSun" pitchFamily="2" charset="-122"/>
              </a:rPr>
              <a:t>Via </a:t>
            </a:r>
            <a:r>
              <a:rPr lang="en-GB" sz="2800" dirty="0" err="1">
                <a:solidFill>
                  <a:srgbClr val="800000"/>
                </a:solidFill>
                <a:latin typeface="Comic Sans MS" pitchFamily="66" charset="0"/>
                <a:ea typeface="SimSun" pitchFamily="2" charset="-122"/>
              </a:rPr>
              <a:t>Egnatia</a:t>
            </a:r>
            <a:r>
              <a:rPr lang="en-GB" sz="2800" dirty="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chạy</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ngang</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thành</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phố</a:t>
            </a:r>
            <a:r>
              <a:rPr lang="en-GB" sz="2800" dirty="0" smtClean="0">
                <a:solidFill>
                  <a:srgbClr val="800000"/>
                </a:solidFill>
                <a:latin typeface="Comic Sans MS" pitchFamily="66" charset="0"/>
                <a:ea typeface="SimSun" pitchFamily="2" charset="-122"/>
              </a:rPr>
              <a:t> TB </a:t>
            </a:r>
            <a:r>
              <a:rPr lang="en-GB" sz="2800" dirty="0" err="1" smtClean="0">
                <a:solidFill>
                  <a:srgbClr val="800000"/>
                </a:solidFill>
                <a:latin typeface="Comic Sans MS" pitchFamily="66" charset="0"/>
                <a:ea typeface="SimSun" pitchFamily="2" charset="-122"/>
              </a:rPr>
              <a:t>đến</a:t>
            </a:r>
            <a:r>
              <a:rPr lang="en-GB" sz="2800" dirty="0" smtClean="0">
                <a:solidFill>
                  <a:srgbClr val="800000"/>
                </a:solidFill>
                <a:latin typeface="Comic Sans MS" pitchFamily="66" charset="0"/>
                <a:ea typeface="SimSun" pitchFamily="2" charset="-122"/>
              </a:rPr>
              <a:t> DN</a:t>
            </a:r>
            <a:endParaRPr lang="en-GB" sz="2800" dirty="0">
              <a:solidFill>
                <a:srgbClr val="800000"/>
              </a:solidFill>
              <a:latin typeface="Comic Sans MS" pitchFamily="66" charset="0"/>
              <a:ea typeface="SimSun" pitchFamily="2" charset="-122"/>
            </a:endParaRPr>
          </a:p>
          <a:p>
            <a:pPr marL="565150" lvl="2" indent="-336550"/>
            <a:r>
              <a:rPr lang="en-GB" sz="2800" dirty="0">
                <a:solidFill>
                  <a:srgbClr val="800000"/>
                </a:solidFill>
                <a:latin typeface="Comic Sans MS" pitchFamily="66" charset="0"/>
                <a:ea typeface="SimSun" pitchFamily="2" charset="-122"/>
              </a:rPr>
              <a:t>	- </a:t>
            </a:r>
            <a:r>
              <a:rPr lang="en-GB" sz="2800" dirty="0" err="1" smtClean="0">
                <a:solidFill>
                  <a:srgbClr val="800000"/>
                </a:solidFill>
                <a:latin typeface="Comic Sans MS" pitchFamily="66" charset="0"/>
                <a:ea typeface="SimSun" pitchFamily="2" charset="-122"/>
              </a:rPr>
              <a:t>Đường</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chính</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chạy</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ngang</a:t>
            </a:r>
            <a:r>
              <a:rPr lang="en-GB" sz="2800" dirty="0" smtClean="0">
                <a:solidFill>
                  <a:srgbClr val="800000"/>
                </a:solidFill>
                <a:latin typeface="Comic Sans MS" pitchFamily="66" charset="0"/>
                <a:ea typeface="SimSun" pitchFamily="2" charset="-122"/>
              </a:rPr>
              <a:t> qua </a:t>
            </a:r>
            <a:r>
              <a:rPr lang="en-GB" sz="2800" dirty="0" err="1" smtClean="0">
                <a:solidFill>
                  <a:srgbClr val="800000"/>
                </a:solidFill>
                <a:latin typeface="Comic Sans MS" pitchFamily="66" charset="0"/>
                <a:ea typeface="SimSun" pitchFamily="2" charset="-122"/>
              </a:rPr>
              <a:t>khu</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vực</a:t>
            </a:r>
            <a:endParaRPr lang="en-GB" sz="2800" dirty="0">
              <a:solidFill>
                <a:srgbClr val="800000"/>
              </a:solidFill>
              <a:latin typeface="Comic Sans MS" pitchFamily="66" charset="0"/>
              <a:ea typeface="SimSun" pitchFamily="2" charset="-122"/>
            </a:endParaRPr>
          </a:p>
          <a:p>
            <a:pPr marL="565150" lvl="2" indent="-336550"/>
            <a:r>
              <a:rPr lang="en-GB" sz="2800" dirty="0">
                <a:solidFill>
                  <a:srgbClr val="800000"/>
                </a:solidFill>
                <a:latin typeface="Comic Sans MS" pitchFamily="66" charset="0"/>
                <a:ea typeface="SimSun" pitchFamily="2" charset="-122"/>
              </a:rPr>
              <a:t>	- </a:t>
            </a:r>
            <a:r>
              <a:rPr lang="en-GB" sz="2800" dirty="0" err="1" smtClean="0">
                <a:solidFill>
                  <a:srgbClr val="800000"/>
                </a:solidFill>
                <a:latin typeface="Comic Sans MS" pitchFamily="66" charset="0"/>
                <a:ea typeface="SimSun" pitchFamily="2" charset="-122"/>
              </a:rPr>
              <a:t>kéo</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dài</a:t>
            </a:r>
            <a:r>
              <a:rPr lang="en-GB" sz="2800" dirty="0" smtClean="0">
                <a:solidFill>
                  <a:srgbClr val="800000"/>
                </a:solidFill>
                <a:latin typeface="Comic Sans MS" pitchFamily="66" charset="0"/>
                <a:ea typeface="SimSun" pitchFamily="2" charset="-122"/>
              </a:rPr>
              <a:t> </a:t>
            </a:r>
            <a:r>
              <a:rPr lang="en-GB" sz="2800" dirty="0" err="1" smtClean="0">
                <a:solidFill>
                  <a:srgbClr val="800000"/>
                </a:solidFill>
                <a:latin typeface="Comic Sans MS" pitchFamily="66" charset="0"/>
                <a:ea typeface="SimSun" pitchFamily="2" charset="-122"/>
              </a:rPr>
              <a:t>đến</a:t>
            </a:r>
            <a:r>
              <a:rPr lang="en-GB" sz="2800" dirty="0" smtClean="0">
                <a:solidFill>
                  <a:srgbClr val="800000"/>
                </a:solidFill>
                <a:latin typeface="Comic Sans MS" pitchFamily="66" charset="0"/>
                <a:ea typeface="SimSun" pitchFamily="2" charset="-122"/>
              </a:rPr>
              <a:t> 493 </a:t>
            </a:r>
            <a:r>
              <a:rPr lang="en-GB" sz="2800" dirty="0" err="1" smtClean="0">
                <a:solidFill>
                  <a:srgbClr val="800000"/>
                </a:solidFill>
                <a:latin typeface="Comic Sans MS" pitchFamily="66" charset="0"/>
                <a:ea typeface="SimSun" pitchFamily="2" charset="-122"/>
              </a:rPr>
              <a:t>dặm</a:t>
            </a:r>
            <a:r>
              <a:rPr lang="en-GB" sz="2800" dirty="0" smtClean="0">
                <a:solidFill>
                  <a:srgbClr val="800000"/>
                </a:solidFill>
                <a:latin typeface="Comic Sans MS" pitchFamily="66" charset="0"/>
                <a:ea typeface="SimSun" pitchFamily="2" charset="-122"/>
              </a:rPr>
              <a:t> </a:t>
            </a:r>
            <a:r>
              <a:rPr lang="en-GB" sz="2800" dirty="0">
                <a:solidFill>
                  <a:srgbClr val="800000"/>
                </a:solidFill>
                <a:latin typeface="Comic Sans MS" pitchFamily="66" charset="0"/>
                <a:ea typeface="SimSun" pitchFamily="2" charset="-122"/>
              </a:rPr>
              <a:t>[790 km]</a:t>
            </a:r>
          </a:p>
        </p:txBody>
      </p:sp>
      <p:sp>
        <p:nvSpPr>
          <p:cNvPr id="29702" name="AutoShape 10">
            <a:hlinkClick r:id="rId2" action="ppaction://hlinksldjump" highlightClick="1"/>
          </p:cNvPr>
          <p:cNvSpPr>
            <a:spLocks noChangeArrowheads="1"/>
          </p:cNvSpPr>
          <p:nvPr/>
        </p:nvSpPr>
        <p:spPr bwMode="auto">
          <a:xfrm>
            <a:off x="8382000" y="6172200"/>
            <a:ext cx="457200" cy="457200"/>
          </a:xfrm>
          <a:prstGeom prst="actionButtonHome">
            <a:avLst/>
          </a:prstGeom>
          <a:solidFill>
            <a:schemeClr val="accent1"/>
          </a:solidFill>
          <a:ln w="9525">
            <a:solidFill>
              <a:schemeClr val="tx1"/>
            </a:solidFill>
            <a:miter lim="800000"/>
            <a:headEnd/>
            <a:tailEnd/>
          </a:ln>
        </p:spPr>
        <p:txBody>
          <a:bodyPr wrap="none" anchor="ctr"/>
          <a:lstStyle/>
          <a:p>
            <a:endParaRPr lang="en-US"/>
          </a:p>
        </p:txBody>
      </p:sp>
      <p:pic>
        <p:nvPicPr>
          <p:cNvPr id="29703" name="Picture 11" descr="Thess2"/>
          <p:cNvPicPr>
            <a:picLocks noChangeAspect="1" noChangeArrowheads="1"/>
          </p:cNvPicPr>
          <p:nvPr/>
        </p:nvPicPr>
        <p:blipFill>
          <a:blip r:embed="rId3" cstate="print"/>
          <a:srcRect/>
          <a:stretch>
            <a:fillRect/>
          </a:stretch>
        </p:blipFill>
        <p:spPr bwMode="auto">
          <a:xfrm>
            <a:off x="228600" y="228600"/>
            <a:ext cx="3962400" cy="2652713"/>
          </a:xfrm>
          <a:prstGeom prst="rect">
            <a:avLst/>
          </a:prstGeom>
          <a:noFill/>
          <a:ln w="9525">
            <a:noFill/>
            <a:miter lim="800000"/>
            <a:headEnd/>
            <a:tailEnd/>
          </a:ln>
        </p:spPr>
      </p:pic>
      <p:sp>
        <p:nvSpPr>
          <p:cNvPr id="10" name="Text Box 5"/>
          <p:cNvSpPr txBox="1">
            <a:spLocks noChangeArrowheads="1"/>
          </p:cNvSpPr>
          <p:nvPr/>
        </p:nvSpPr>
        <p:spPr bwMode="auto">
          <a:xfrm>
            <a:off x="4284663" y="304800"/>
            <a:ext cx="4859337" cy="830997"/>
          </a:xfrm>
          <a:prstGeom prst="rect">
            <a:avLst/>
          </a:prstGeom>
          <a:noFill/>
          <a:ln w="9525">
            <a:noFill/>
            <a:miter lim="800000"/>
            <a:headEnd/>
            <a:tailEnd/>
          </a:ln>
        </p:spPr>
        <p:txBody>
          <a:bodyPr>
            <a:spAutoFit/>
          </a:bodyPr>
          <a:lstStyle/>
          <a:p>
            <a:pPr marL="269875" lvl="2" indent="-266700">
              <a:buFontTx/>
              <a:buChar char="•"/>
            </a:pPr>
            <a:r>
              <a:rPr lang="en-GB" sz="2400" dirty="0" err="1" smtClean="0">
                <a:latin typeface="Comic Sans MS" pitchFamily="66" charset="0"/>
                <a:ea typeface="SimSun" pitchFamily="2" charset="-122"/>
              </a:rPr>
              <a:t>Thành</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phố</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cảng</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tại</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Vịnh</a:t>
            </a:r>
            <a:r>
              <a:rPr lang="en-GB" sz="2400" dirty="0" smtClean="0">
                <a:latin typeface="Comic Sans MS" pitchFamily="66" charset="0"/>
                <a:ea typeface="SimSun" pitchFamily="2" charset="-122"/>
              </a:rPr>
              <a:t> </a:t>
            </a:r>
            <a:r>
              <a:rPr lang="en-GB" sz="2400" dirty="0" err="1" smtClean="0">
                <a:latin typeface="Comic Sans MS" pitchFamily="66" charset="0"/>
                <a:ea typeface="SimSun" pitchFamily="2" charset="-122"/>
              </a:rPr>
              <a:t>Thermaic</a:t>
            </a:r>
            <a:endParaRPr lang="en-GB" sz="2400" dirty="0">
              <a:latin typeface="Comic Sans MS" pitchFamily="66" charset="0"/>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0-#ppt_w/2"/>
                                          </p:val>
                                        </p:tav>
                                        <p:tav tm="100000">
                                          <p:val>
                                            <p:strVal val="#ppt_x"/>
                                          </p:val>
                                        </p:tav>
                                      </p:tavLst>
                                    </p:anim>
                                    <p:anim calcmode="lin" valueType="num">
                                      <p:cBhvr additive="base">
                                        <p:cTn id="14"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0-#ppt_w/2"/>
                                          </p:val>
                                        </p:tav>
                                        <p:tav tm="100000">
                                          <p:val>
                                            <p:strVal val="#ppt_x"/>
                                          </p:val>
                                        </p:tav>
                                      </p:tavLst>
                                    </p:anim>
                                    <p:anim calcmode="lin" valueType="num">
                                      <p:cBhvr additive="base">
                                        <p:cTn id="2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additive="base">
                                        <p:cTn id="25" dur="500" fill="hold"/>
                                        <p:tgtEl>
                                          <p:spTgt spid="5127"/>
                                        </p:tgtEl>
                                        <p:attrNameLst>
                                          <p:attrName>ppt_x</p:attrName>
                                        </p:attrNameLst>
                                      </p:cBhvr>
                                      <p:tavLst>
                                        <p:tav tm="0">
                                          <p:val>
                                            <p:strVal val="0-#ppt_w/2"/>
                                          </p:val>
                                        </p:tav>
                                        <p:tav tm="100000">
                                          <p:val>
                                            <p:strVal val="#ppt_x"/>
                                          </p:val>
                                        </p:tav>
                                      </p:tavLst>
                                    </p:anim>
                                    <p:anim calcmode="lin" valueType="num">
                                      <p:cBhvr additive="base">
                                        <p:cTn id="26"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P spid="5127" grpId="0" animBg="1" autoUpdateAnimBg="0"/>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1027"/>
          <p:cNvSpPr>
            <a:spLocks noChangeArrowheads="1" noChangeShapeType="1" noTextEdit="1"/>
          </p:cNvSpPr>
          <p:nvPr/>
        </p:nvSpPr>
        <p:spPr bwMode="auto">
          <a:xfrm>
            <a:off x="533400" y="304800"/>
            <a:ext cx="3886200" cy="9144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Quyền</a:t>
            </a:r>
            <a:r>
              <a:rPr lang="en-US" sz="3600" kern="10" dirty="0" smtClean="0">
                <a:ln w="9525">
                  <a:noFill/>
                  <a:round/>
                  <a:headEnd/>
                  <a:tailEnd/>
                </a:ln>
                <a:solidFill>
                  <a:srgbClr val="F7C873"/>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tác</a:t>
            </a:r>
            <a:r>
              <a:rPr lang="en-US" sz="3600" kern="10" dirty="0" smtClean="0">
                <a:ln w="9525">
                  <a:noFill/>
                  <a:round/>
                  <a:headEnd/>
                  <a:tailEnd/>
                </a:ln>
                <a:solidFill>
                  <a:srgbClr val="F7C873"/>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giả</a:t>
            </a:r>
            <a:endParaRPr lang="en-US" sz="3600" kern="10" dirty="0">
              <a:ln w="9525">
                <a:noFill/>
                <a:round/>
                <a:headEnd/>
                <a:tailEnd/>
              </a:ln>
              <a:solidFill>
                <a:srgbClr val="F7C873"/>
              </a:solidFill>
              <a:effectLst>
                <a:outerShdw dist="35921" dir="2700000" algn="ctr" rotWithShape="0">
                  <a:srgbClr val="C0C0C0">
                    <a:alpha val="74997"/>
                  </a:srgbClr>
                </a:outerShdw>
              </a:effectLst>
              <a:latin typeface="Impact"/>
            </a:endParaRPr>
          </a:p>
        </p:txBody>
      </p:sp>
      <p:sp>
        <p:nvSpPr>
          <p:cNvPr id="30723" name="WordArt 1035"/>
          <p:cNvSpPr>
            <a:spLocks noChangeArrowheads="1" noChangeShapeType="1" noTextEdit="1"/>
          </p:cNvSpPr>
          <p:nvPr/>
        </p:nvSpPr>
        <p:spPr bwMode="auto">
          <a:xfrm>
            <a:off x="685800" y="381000"/>
            <a:ext cx="3886200" cy="9144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Quyền</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tác</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Giả</a:t>
            </a:r>
            <a:endParaRPr lang="en-US" sz="3600" kern="10" dirty="0">
              <a:ln w="9525">
                <a:noFill/>
                <a:round/>
                <a:headEnd/>
                <a:tailEnd/>
              </a:ln>
              <a:solidFill>
                <a:srgbClr val="800000"/>
              </a:solidFill>
              <a:effectLst>
                <a:outerShdw dist="35921" dir="2700000" algn="ctr" rotWithShape="0">
                  <a:srgbClr val="C0C0C0">
                    <a:alpha val="74997"/>
                  </a:srgbClr>
                </a:outerShdw>
              </a:effectLst>
              <a:latin typeface="Impact"/>
            </a:endParaRPr>
          </a:p>
        </p:txBody>
      </p:sp>
      <p:sp>
        <p:nvSpPr>
          <p:cNvPr id="30724" name="Line 1036"/>
          <p:cNvSpPr>
            <a:spLocks noChangeShapeType="1"/>
          </p:cNvSpPr>
          <p:nvPr/>
        </p:nvSpPr>
        <p:spPr bwMode="auto">
          <a:xfrm>
            <a:off x="4724400" y="1219200"/>
            <a:ext cx="4038600" cy="0"/>
          </a:xfrm>
          <a:prstGeom prst="line">
            <a:avLst/>
          </a:prstGeom>
          <a:noFill/>
          <a:ln w="57150">
            <a:solidFill>
              <a:srgbClr val="800000"/>
            </a:solidFill>
            <a:round/>
            <a:headEnd/>
            <a:tailEnd/>
          </a:ln>
        </p:spPr>
        <p:txBody>
          <a:bodyPr wrap="none" anchor="ctr"/>
          <a:lstStyle/>
          <a:p>
            <a:endParaRPr lang="en-US"/>
          </a:p>
        </p:txBody>
      </p:sp>
      <p:sp>
        <p:nvSpPr>
          <p:cNvPr id="30725" name="Line 1037"/>
          <p:cNvSpPr>
            <a:spLocks noChangeShapeType="1"/>
          </p:cNvSpPr>
          <p:nvPr/>
        </p:nvSpPr>
        <p:spPr bwMode="auto">
          <a:xfrm>
            <a:off x="304800" y="1219200"/>
            <a:ext cx="381000" cy="0"/>
          </a:xfrm>
          <a:prstGeom prst="line">
            <a:avLst/>
          </a:prstGeom>
          <a:noFill/>
          <a:ln w="57150">
            <a:solidFill>
              <a:srgbClr val="800000"/>
            </a:solidFill>
            <a:round/>
            <a:headEnd/>
            <a:tailEnd/>
          </a:ln>
        </p:spPr>
        <p:txBody>
          <a:bodyPr wrap="none" anchor="ctr"/>
          <a:lstStyle/>
          <a:p>
            <a:endParaRPr lang="en-US"/>
          </a:p>
        </p:txBody>
      </p:sp>
      <p:sp>
        <p:nvSpPr>
          <p:cNvPr id="21519" name="WordArt 1039"/>
          <p:cNvSpPr>
            <a:spLocks noChangeArrowheads="1" noChangeShapeType="1" noTextEdit="1"/>
          </p:cNvSpPr>
          <p:nvPr/>
        </p:nvSpPr>
        <p:spPr bwMode="auto">
          <a:xfrm>
            <a:off x="914400" y="1447800"/>
            <a:ext cx="7391400" cy="4114800"/>
          </a:xfrm>
          <a:prstGeom prst="rect">
            <a:avLst/>
          </a:prstGeom>
        </p:spPr>
        <p:txBody>
          <a:bodyPr wrap="none" fromWordArt="1">
            <a:prstTxWarp prst="textSlantUp">
              <a:avLst>
                <a:gd name="adj" fmla="val 52352"/>
              </a:avLst>
            </a:prstTxWarp>
          </a:bodyPr>
          <a:lstStyle/>
          <a:p>
            <a:pPr algn="ctr"/>
            <a:r>
              <a:rPr lang="en-US" sz="3600" kern="10" dirty="0" err="1" smtClean="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Tranh</a:t>
            </a:r>
            <a:r>
              <a:rPr lang="en-US" sz="3600" kern="10" dirty="0" smtClean="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 </a:t>
            </a:r>
            <a:r>
              <a:rPr lang="en-US" sz="3600" kern="10" dirty="0" err="1" smtClean="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luận</a:t>
            </a:r>
            <a:r>
              <a:rPr lang="en-US" sz="3600" kern="10" dirty="0" smtClean="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 </a:t>
            </a:r>
            <a:r>
              <a:rPr lang="en-US" sz="3600" kern="10" dirty="0">
                <a:ln w="9525">
                  <a:solidFill>
                    <a:srgbClr val="CC3300"/>
                  </a:solidFill>
                  <a:round/>
                  <a:headEnd/>
                  <a:tailEnd/>
                </a:ln>
                <a:solidFill>
                  <a:srgbClr val="CC3300"/>
                </a:solidFill>
                <a:effectLst>
                  <a:outerShdw dist="53882" dir="2700000" algn="ctr" rotWithShape="0">
                    <a:srgbClr val="9999FF">
                      <a:alpha val="74997"/>
                    </a:srgbClr>
                  </a:outerShdw>
                </a:effectLst>
                <a:latin typeface="Impact"/>
              </a:rPr>
              <a:t>1</a:t>
            </a:r>
          </a:p>
        </p:txBody>
      </p:sp>
      <p:sp>
        <p:nvSpPr>
          <p:cNvPr id="30727" name="Text Box 1040"/>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anim calcmode="lin" valueType="num">
                                      <p:cBhvr additive="base">
                                        <p:cTn id="7" dur="500" fill="hold"/>
                                        <p:tgtEl>
                                          <p:spTgt spid="21519"/>
                                        </p:tgtEl>
                                        <p:attrNameLst>
                                          <p:attrName>ppt_x</p:attrName>
                                        </p:attrNameLst>
                                      </p:cBhvr>
                                      <p:tavLst>
                                        <p:tav tm="0">
                                          <p:val>
                                            <p:strVal val="0-#ppt_w/2"/>
                                          </p:val>
                                        </p:tav>
                                        <p:tav tm="100000">
                                          <p:val>
                                            <p:strVal val="#ppt_x"/>
                                          </p:val>
                                        </p:tav>
                                      </p:tavLst>
                                    </p:anim>
                                    <p:anim calcmode="lin" valueType="num">
                                      <p:cBhvr additive="base">
                                        <p:cTn id="8" dur="500" fill="hold"/>
                                        <p:tgtEl>
                                          <p:spTgt spid="215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 name="Picture 20" descr="3men"/>
          <p:cNvPicPr>
            <a:picLocks noChangeAspect="1" noChangeArrowheads="1"/>
          </p:cNvPicPr>
          <p:nvPr/>
        </p:nvPicPr>
        <p:blipFill>
          <a:blip r:embed="rId2" cstate="print"/>
          <a:srcRect/>
          <a:stretch>
            <a:fillRect/>
          </a:stretch>
        </p:blipFill>
        <p:spPr bwMode="auto">
          <a:xfrm>
            <a:off x="6172200" y="2209800"/>
            <a:ext cx="2971800" cy="2851150"/>
          </a:xfrm>
          <a:prstGeom prst="rect">
            <a:avLst/>
          </a:prstGeom>
          <a:noFill/>
          <a:ln w="9525">
            <a:noFill/>
            <a:miter lim="800000"/>
            <a:headEnd/>
            <a:tailEnd/>
          </a:ln>
        </p:spPr>
      </p:pic>
      <p:sp>
        <p:nvSpPr>
          <p:cNvPr id="31747" name="WordArt 3"/>
          <p:cNvSpPr>
            <a:spLocks noChangeArrowheads="1" noChangeShapeType="1" noTextEdit="1"/>
          </p:cNvSpPr>
          <p:nvPr/>
        </p:nvSpPr>
        <p:spPr bwMode="auto">
          <a:xfrm>
            <a:off x="533400" y="304800"/>
            <a:ext cx="3886200" cy="9144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Quyền</a:t>
            </a:r>
            <a:r>
              <a:rPr lang="en-US" sz="3600" kern="10" dirty="0" smtClean="0">
                <a:ln w="9525">
                  <a:noFill/>
                  <a:round/>
                  <a:headEnd/>
                  <a:tailEnd/>
                </a:ln>
                <a:solidFill>
                  <a:srgbClr val="F7C873"/>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tác</a:t>
            </a:r>
            <a:r>
              <a:rPr lang="en-US" sz="3600" kern="10" dirty="0" smtClean="0">
                <a:ln w="9525">
                  <a:noFill/>
                  <a:round/>
                  <a:headEnd/>
                  <a:tailEnd/>
                </a:ln>
                <a:solidFill>
                  <a:srgbClr val="F7C873"/>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giả</a:t>
            </a:r>
            <a:endParaRPr lang="en-US" sz="3600" kern="10" dirty="0" smtClean="0">
              <a:ln w="9525">
                <a:noFill/>
                <a:round/>
                <a:headEnd/>
                <a:tailEnd/>
              </a:ln>
              <a:solidFill>
                <a:srgbClr val="F7C873"/>
              </a:solidFill>
              <a:effectLst>
                <a:outerShdw dist="35921" dir="2700000" algn="ctr" rotWithShape="0">
                  <a:srgbClr val="C0C0C0">
                    <a:alpha val="74997"/>
                  </a:srgbClr>
                </a:outerShdw>
              </a:effectLst>
              <a:latin typeface="Impact"/>
            </a:endParaRPr>
          </a:p>
          <a:p>
            <a:pPr algn="ctr"/>
            <a:endParaRPr lang="en-US" sz="3600" kern="10" dirty="0">
              <a:ln w="9525">
                <a:noFill/>
                <a:round/>
                <a:headEnd/>
                <a:tailEnd/>
              </a:ln>
              <a:solidFill>
                <a:srgbClr val="F7C873"/>
              </a:solidFill>
              <a:effectLst>
                <a:outerShdw dist="35921" dir="2700000" algn="ctr" rotWithShape="0">
                  <a:srgbClr val="C0C0C0">
                    <a:alpha val="74997"/>
                  </a:srgbClr>
                </a:outerShdw>
              </a:effectLst>
              <a:latin typeface="Impact"/>
            </a:endParaRPr>
          </a:p>
        </p:txBody>
      </p:sp>
      <p:sp>
        <p:nvSpPr>
          <p:cNvPr id="31748" name="Rectangle 7"/>
          <p:cNvSpPr>
            <a:spLocks noChangeArrowheads="1"/>
          </p:cNvSpPr>
          <p:nvPr/>
        </p:nvSpPr>
        <p:spPr bwMode="auto">
          <a:xfrm>
            <a:off x="381000" y="1676400"/>
            <a:ext cx="5181600" cy="4876800"/>
          </a:xfrm>
          <a:prstGeom prst="rect">
            <a:avLst/>
          </a:prstGeom>
          <a:solidFill>
            <a:srgbClr val="FFCC99"/>
          </a:solidFill>
          <a:ln w="57150">
            <a:solidFill>
              <a:srgbClr val="800000"/>
            </a:solidFill>
            <a:miter lim="800000"/>
            <a:headEnd/>
            <a:tailEnd/>
          </a:ln>
        </p:spPr>
        <p:txBody>
          <a:bodyPr wrap="none" anchor="ctr"/>
          <a:lstStyle/>
          <a:p>
            <a:endParaRPr lang="en-US"/>
          </a:p>
        </p:txBody>
      </p:sp>
      <p:sp>
        <p:nvSpPr>
          <p:cNvPr id="6148" name="Text Box 4"/>
          <p:cNvSpPr txBox="1">
            <a:spLocks noChangeArrowheads="1"/>
          </p:cNvSpPr>
          <p:nvPr/>
        </p:nvSpPr>
        <p:spPr bwMode="auto">
          <a:xfrm>
            <a:off x="457200" y="1752600"/>
            <a:ext cx="4365625" cy="830997"/>
          </a:xfrm>
          <a:prstGeom prst="rect">
            <a:avLst/>
          </a:prstGeom>
          <a:solidFill>
            <a:srgbClr val="FFCC99"/>
          </a:solidFill>
          <a:ln w="9525">
            <a:noFill/>
            <a:miter lim="800000"/>
            <a:headEnd/>
            <a:tailEnd/>
          </a:ln>
        </p:spPr>
        <p:txBody>
          <a:bodyPr>
            <a:spAutoFit/>
          </a:bodyPr>
          <a:lstStyle/>
          <a:p>
            <a:pPr>
              <a:spcBef>
                <a:spcPct val="50000"/>
              </a:spcBef>
            </a:pPr>
            <a:r>
              <a:rPr lang="en-GB" sz="2400" b="1" dirty="0" err="1" smtClean="0">
                <a:solidFill>
                  <a:srgbClr val="CC9900"/>
                </a:solidFill>
                <a:latin typeface="Comic Sans MS" pitchFamily="66" charset="0"/>
              </a:rPr>
              <a:t>Quyền</a:t>
            </a:r>
            <a:r>
              <a:rPr lang="en-GB" sz="2400" b="1" dirty="0" smtClean="0">
                <a:solidFill>
                  <a:srgbClr val="CC9900"/>
                </a:solidFill>
                <a:latin typeface="Comic Sans MS" pitchFamily="66" charset="0"/>
              </a:rPr>
              <a:t> </a:t>
            </a:r>
            <a:r>
              <a:rPr lang="en-GB" sz="2400" b="1" dirty="0" err="1" smtClean="0">
                <a:solidFill>
                  <a:srgbClr val="CC9900"/>
                </a:solidFill>
                <a:latin typeface="Comic Sans MS" pitchFamily="66" charset="0"/>
              </a:rPr>
              <a:t>tác</a:t>
            </a:r>
            <a:r>
              <a:rPr lang="en-GB" sz="2400" b="1" dirty="0" smtClean="0">
                <a:solidFill>
                  <a:srgbClr val="CC9900"/>
                </a:solidFill>
                <a:latin typeface="Comic Sans MS" pitchFamily="66" charset="0"/>
              </a:rPr>
              <a:t> </a:t>
            </a:r>
            <a:r>
              <a:rPr lang="en-GB" sz="2400" b="1" dirty="0" err="1" smtClean="0">
                <a:solidFill>
                  <a:srgbClr val="CC9900"/>
                </a:solidFill>
                <a:latin typeface="Comic Sans MS" pitchFamily="66" charset="0"/>
              </a:rPr>
              <a:t>giả</a:t>
            </a:r>
            <a:r>
              <a:rPr lang="en-GB" sz="2400" b="1" dirty="0" smtClean="0">
                <a:solidFill>
                  <a:srgbClr val="CC9900"/>
                </a:solidFill>
                <a:latin typeface="Comic Sans MS" pitchFamily="66" charset="0"/>
              </a:rPr>
              <a:t> </a:t>
            </a:r>
            <a:r>
              <a:rPr lang="en-GB" sz="2400" b="1" dirty="0" err="1" smtClean="0">
                <a:solidFill>
                  <a:srgbClr val="CC9900"/>
                </a:solidFill>
                <a:latin typeface="Comic Sans MS" pitchFamily="66" charset="0"/>
              </a:rPr>
              <a:t>chung</a:t>
            </a:r>
            <a:r>
              <a:rPr lang="en-GB" sz="2400" b="1" dirty="0" smtClean="0">
                <a:solidFill>
                  <a:srgbClr val="CC9900"/>
                </a:solidFill>
                <a:latin typeface="Comic Sans MS" pitchFamily="66" charset="0"/>
              </a:rPr>
              <a:t> </a:t>
            </a:r>
            <a:r>
              <a:rPr lang="en-GB" sz="2400" b="1" dirty="0" err="1" smtClean="0">
                <a:solidFill>
                  <a:srgbClr val="CC9900"/>
                </a:solidFill>
                <a:latin typeface="Comic Sans MS" pitchFamily="66" charset="0"/>
              </a:rPr>
              <a:t>giữa</a:t>
            </a:r>
            <a:r>
              <a:rPr lang="en-GB" sz="2400" b="1" dirty="0" smtClean="0">
                <a:solidFill>
                  <a:srgbClr val="CC9900"/>
                </a:solidFill>
                <a:latin typeface="Comic Sans MS" pitchFamily="66" charset="0"/>
              </a:rPr>
              <a:t> </a:t>
            </a:r>
            <a:r>
              <a:rPr lang="en-GB" sz="2400" b="1" dirty="0" err="1" smtClean="0">
                <a:solidFill>
                  <a:srgbClr val="CC9900"/>
                </a:solidFill>
                <a:latin typeface="Comic Sans MS" pitchFamily="66" charset="0"/>
              </a:rPr>
              <a:t>Phaolô</a:t>
            </a:r>
            <a:r>
              <a:rPr lang="en-GB" sz="2400" b="1" dirty="0" smtClean="0">
                <a:solidFill>
                  <a:srgbClr val="CC9900"/>
                </a:solidFill>
                <a:latin typeface="Comic Sans MS" pitchFamily="66" charset="0"/>
              </a:rPr>
              <a:t>, </a:t>
            </a:r>
            <a:r>
              <a:rPr lang="en-GB" sz="2400" b="1" dirty="0" err="1" smtClean="0">
                <a:solidFill>
                  <a:srgbClr val="CC9900"/>
                </a:solidFill>
                <a:latin typeface="Comic Sans MS" pitchFamily="66" charset="0"/>
              </a:rPr>
              <a:t>Sila</a:t>
            </a:r>
            <a:r>
              <a:rPr lang="en-GB" sz="2400" b="1" dirty="0" smtClean="0">
                <a:solidFill>
                  <a:srgbClr val="CC9900"/>
                </a:solidFill>
                <a:latin typeface="Comic Sans MS" pitchFamily="66" charset="0"/>
              </a:rPr>
              <a:t> </a:t>
            </a:r>
            <a:r>
              <a:rPr lang="en-GB" sz="2400" b="1" dirty="0" err="1" smtClean="0">
                <a:solidFill>
                  <a:srgbClr val="CC9900"/>
                </a:solidFill>
                <a:latin typeface="Comic Sans MS" pitchFamily="66" charset="0"/>
              </a:rPr>
              <a:t>và</a:t>
            </a:r>
            <a:r>
              <a:rPr lang="en-GB" sz="2400" b="1" dirty="0" smtClean="0">
                <a:solidFill>
                  <a:srgbClr val="CC9900"/>
                </a:solidFill>
                <a:latin typeface="Comic Sans MS" pitchFamily="66" charset="0"/>
              </a:rPr>
              <a:t> </a:t>
            </a:r>
            <a:r>
              <a:rPr lang="en-GB" sz="2400" b="1" dirty="0" err="1" smtClean="0">
                <a:solidFill>
                  <a:srgbClr val="CC9900"/>
                </a:solidFill>
                <a:latin typeface="Comic Sans MS" pitchFamily="66" charset="0"/>
              </a:rPr>
              <a:t>Timôthê</a:t>
            </a:r>
            <a:r>
              <a:rPr lang="en-GB" sz="2400" b="1" dirty="0" smtClean="0">
                <a:solidFill>
                  <a:srgbClr val="CC9900"/>
                </a:solidFill>
                <a:latin typeface="Comic Sans MS" pitchFamily="66" charset="0"/>
              </a:rPr>
              <a:t>?</a:t>
            </a:r>
            <a:endParaRPr lang="en-GB" sz="2400" b="1" dirty="0">
              <a:solidFill>
                <a:srgbClr val="F7C873"/>
              </a:solidFill>
              <a:latin typeface="Comic Sans MS" pitchFamily="66" charset="0"/>
            </a:endParaRPr>
          </a:p>
        </p:txBody>
      </p:sp>
      <p:sp>
        <p:nvSpPr>
          <p:cNvPr id="6149" name="Text Box 5"/>
          <p:cNvSpPr txBox="1">
            <a:spLocks noChangeArrowheads="1"/>
          </p:cNvSpPr>
          <p:nvPr/>
        </p:nvSpPr>
        <p:spPr bwMode="auto">
          <a:xfrm>
            <a:off x="525463" y="3048000"/>
            <a:ext cx="4365625" cy="1938992"/>
          </a:xfrm>
          <a:prstGeom prst="rect">
            <a:avLst/>
          </a:prstGeom>
          <a:solidFill>
            <a:srgbClr val="FFCC99"/>
          </a:solidFill>
          <a:ln w="9525">
            <a:noFill/>
            <a:miter lim="800000"/>
            <a:headEnd/>
            <a:tailEnd/>
          </a:ln>
        </p:spPr>
        <p:txBody>
          <a:bodyPr>
            <a:spAutoFit/>
          </a:bodyPr>
          <a:lstStyle/>
          <a:p>
            <a:pPr>
              <a:spcBef>
                <a:spcPct val="50000"/>
              </a:spcBef>
              <a:buFont typeface="Webdings" pitchFamily="18" charset="2"/>
              <a:buChar char="8"/>
            </a:pPr>
            <a:r>
              <a:rPr lang="en-GB" sz="2400" dirty="0" err="1" smtClean="0">
                <a:solidFill>
                  <a:srgbClr val="800000"/>
                </a:solidFill>
                <a:latin typeface="Comic Sans MS" pitchFamily="66" charset="0"/>
              </a:rPr>
              <a:t>Có</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người</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dựa</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trên</a:t>
            </a:r>
            <a:r>
              <a:rPr lang="en-GB" sz="2400" dirty="0" smtClean="0">
                <a:solidFill>
                  <a:srgbClr val="800000"/>
                </a:solidFill>
                <a:latin typeface="Comic Sans MS" pitchFamily="66" charset="0"/>
              </a:rPr>
              <a:t> c.1 </a:t>
            </a:r>
            <a:r>
              <a:rPr lang="en-GB" sz="2400" dirty="0" err="1" smtClean="0">
                <a:solidFill>
                  <a:srgbClr val="800000"/>
                </a:solidFill>
                <a:latin typeface="Comic Sans MS" pitchFamily="66" charset="0"/>
              </a:rPr>
              <a:t>cho</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rằng</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có</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sự</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viết</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chung</a:t>
            </a:r>
            <a:r>
              <a:rPr lang="en-GB" sz="2400" dirty="0" smtClean="0">
                <a:solidFill>
                  <a:srgbClr val="800000"/>
                </a:solidFill>
                <a:latin typeface="Comic Sans MS" pitchFamily="66" charset="0"/>
              </a:rPr>
              <a:t>: </a:t>
            </a:r>
            <a:r>
              <a:rPr lang="ja-JP" altLang="en-GB" sz="2400" smtClean="0">
                <a:solidFill>
                  <a:srgbClr val="800000"/>
                </a:solidFill>
                <a:latin typeface="Comic Sans MS" pitchFamily="66" charset="0"/>
              </a:rPr>
              <a:t>“</a:t>
            </a:r>
            <a:r>
              <a:rPr lang="en-US" sz="2400" dirty="0" err="1" smtClean="0"/>
              <a:t>Phao-lô</a:t>
            </a:r>
            <a:r>
              <a:rPr lang="en-US" sz="2400" dirty="0" smtClean="0"/>
              <a:t>, Sin-</a:t>
            </a:r>
            <a:r>
              <a:rPr lang="en-US" sz="2400" dirty="0" err="1" smtClean="0"/>
              <a:t>vanh</a:t>
            </a:r>
            <a:r>
              <a:rPr lang="en-US" sz="2400" dirty="0" smtClean="0"/>
              <a:t> </a:t>
            </a:r>
            <a:r>
              <a:rPr lang="en-US" sz="2400" dirty="0" err="1" smtClean="0"/>
              <a:t>và</a:t>
            </a:r>
            <a:r>
              <a:rPr lang="en-US" sz="2400" dirty="0" smtClean="0"/>
              <a:t> Ti-</a:t>
            </a:r>
            <a:r>
              <a:rPr lang="en-US" sz="2400" dirty="0" err="1" smtClean="0"/>
              <a:t>mô</a:t>
            </a:r>
            <a:r>
              <a:rPr lang="en-US" sz="2400" dirty="0" smtClean="0"/>
              <a:t>-</a:t>
            </a:r>
            <a:r>
              <a:rPr lang="en-US" sz="2400" dirty="0" err="1" smtClean="0"/>
              <a:t>thê</a:t>
            </a:r>
            <a:r>
              <a:rPr lang="en-US" sz="2400" dirty="0" smtClean="0"/>
              <a:t> </a:t>
            </a:r>
            <a:r>
              <a:rPr lang="en-US" sz="2400" dirty="0" err="1" smtClean="0"/>
              <a:t>gởi</a:t>
            </a:r>
            <a:r>
              <a:rPr lang="en-US" sz="2400" dirty="0" smtClean="0"/>
              <a:t> </a:t>
            </a:r>
            <a:r>
              <a:rPr lang="en-US" sz="2400" dirty="0" err="1" smtClean="0"/>
              <a:t>cho</a:t>
            </a:r>
            <a:r>
              <a:rPr lang="en-US" sz="2400" dirty="0" smtClean="0"/>
              <a:t> </a:t>
            </a:r>
            <a:r>
              <a:rPr lang="en-US" sz="2400" dirty="0" err="1" smtClean="0"/>
              <a:t>Hội</a:t>
            </a:r>
            <a:r>
              <a:rPr lang="en-US" sz="2400" dirty="0" smtClean="0"/>
              <a:t> </a:t>
            </a:r>
            <a:r>
              <a:rPr lang="en-US" sz="2400" dirty="0" err="1" smtClean="0"/>
              <a:t>thánh</a:t>
            </a:r>
            <a:r>
              <a:rPr lang="en-US" sz="2400" dirty="0" smtClean="0"/>
              <a:t> ở </a:t>
            </a:r>
            <a:r>
              <a:rPr lang="en-US" sz="2400" dirty="0" err="1" smtClean="0"/>
              <a:t>thành</a:t>
            </a:r>
            <a:r>
              <a:rPr lang="en-US" sz="2400" dirty="0" smtClean="0"/>
              <a:t> </a:t>
            </a:r>
            <a:r>
              <a:rPr lang="en-US" sz="2400" dirty="0" err="1" smtClean="0"/>
              <a:t>Tê</a:t>
            </a:r>
            <a:r>
              <a:rPr lang="en-US" sz="2400" dirty="0" smtClean="0"/>
              <a:t>-</a:t>
            </a:r>
            <a:r>
              <a:rPr lang="en-US" sz="2400" dirty="0" err="1" smtClean="0"/>
              <a:t>sa</a:t>
            </a:r>
            <a:r>
              <a:rPr lang="en-US" sz="2400" dirty="0" smtClean="0"/>
              <a:t>-</a:t>
            </a:r>
            <a:r>
              <a:rPr lang="en-US" sz="2400" dirty="0" err="1" smtClean="0"/>
              <a:t>lô</a:t>
            </a:r>
            <a:r>
              <a:rPr lang="en-US" sz="2400" dirty="0" smtClean="0"/>
              <a:t>-</a:t>
            </a:r>
            <a:r>
              <a:rPr lang="en-US" sz="2400" dirty="0" err="1" smtClean="0"/>
              <a:t>ni</a:t>
            </a:r>
            <a:r>
              <a:rPr lang="en-US" sz="2400" dirty="0" smtClean="0"/>
              <a:t>-ca</a:t>
            </a:r>
            <a:r>
              <a:rPr lang="en-GB" altLang="ja-JP" sz="2400" dirty="0" smtClean="0">
                <a:solidFill>
                  <a:srgbClr val="800000"/>
                </a:solidFill>
                <a:latin typeface="Comic Sans MS" pitchFamily="66" charset="0"/>
              </a:rPr>
              <a:t>...</a:t>
            </a:r>
            <a:r>
              <a:rPr lang="ja-JP" altLang="en-GB" sz="2400">
                <a:solidFill>
                  <a:srgbClr val="800000"/>
                </a:solidFill>
                <a:latin typeface="Comic Sans MS" pitchFamily="66" charset="0"/>
              </a:rPr>
              <a:t>”</a:t>
            </a:r>
            <a:endParaRPr lang="en-GB" sz="2400" dirty="0">
              <a:solidFill>
                <a:srgbClr val="800000"/>
              </a:solidFill>
              <a:latin typeface="Comic Sans MS" pitchFamily="66" charset="0"/>
            </a:endParaRPr>
          </a:p>
        </p:txBody>
      </p:sp>
      <p:sp>
        <p:nvSpPr>
          <p:cNvPr id="6150" name="Text Box 6"/>
          <p:cNvSpPr txBox="1">
            <a:spLocks noChangeArrowheads="1"/>
          </p:cNvSpPr>
          <p:nvPr/>
        </p:nvSpPr>
        <p:spPr bwMode="auto">
          <a:xfrm>
            <a:off x="525463" y="5181600"/>
            <a:ext cx="4365625" cy="830997"/>
          </a:xfrm>
          <a:prstGeom prst="rect">
            <a:avLst/>
          </a:prstGeom>
          <a:solidFill>
            <a:srgbClr val="FFCC99"/>
          </a:solidFill>
          <a:ln w="9525">
            <a:noFill/>
            <a:miter lim="800000"/>
            <a:headEnd/>
            <a:tailEnd/>
          </a:ln>
        </p:spPr>
        <p:txBody>
          <a:bodyPr>
            <a:spAutoFit/>
          </a:bodyPr>
          <a:lstStyle/>
          <a:p>
            <a:pPr>
              <a:spcBef>
                <a:spcPct val="50000"/>
              </a:spcBef>
              <a:buFont typeface="Webdings" pitchFamily="18" charset="2"/>
              <a:buChar char="8"/>
            </a:pPr>
            <a:r>
              <a:rPr lang="en-GB" sz="2400" dirty="0" err="1" smtClean="0">
                <a:solidFill>
                  <a:srgbClr val="800000"/>
                </a:solidFill>
                <a:latin typeface="Comic Sans MS" pitchFamily="66" charset="0"/>
              </a:rPr>
              <a:t>Nhưng</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không</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có</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chứng</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cứ</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mạnh</a:t>
            </a:r>
            <a:r>
              <a:rPr lang="en-GB" sz="2400" dirty="0" smtClean="0">
                <a:solidFill>
                  <a:srgbClr val="800000"/>
                </a:solidFill>
                <a:latin typeface="Comic Sans MS" pitchFamily="66" charset="0"/>
              </a:rPr>
              <a:t> </a:t>
            </a:r>
            <a:r>
              <a:rPr lang="en-GB" sz="2400" dirty="0" err="1" smtClean="0">
                <a:solidFill>
                  <a:srgbClr val="800000"/>
                </a:solidFill>
                <a:latin typeface="Comic Sans MS" pitchFamily="66" charset="0"/>
              </a:rPr>
              <a:t>mẽ</a:t>
            </a:r>
            <a:r>
              <a:rPr lang="en-GB" sz="2400" dirty="0" smtClean="0">
                <a:solidFill>
                  <a:srgbClr val="800000"/>
                </a:solidFill>
                <a:latin typeface="Comic Sans MS" pitchFamily="66" charset="0"/>
              </a:rPr>
              <a:t>.</a:t>
            </a:r>
            <a:endParaRPr lang="en-GB" sz="2400" dirty="0">
              <a:solidFill>
                <a:srgbClr val="800000"/>
              </a:solidFill>
              <a:latin typeface="Comic Sans MS" pitchFamily="66" charset="0"/>
            </a:endParaRPr>
          </a:p>
        </p:txBody>
      </p:sp>
      <p:grpSp>
        <p:nvGrpSpPr>
          <p:cNvPr id="2" name="Group 10"/>
          <p:cNvGrpSpPr>
            <a:grpSpLocks/>
          </p:cNvGrpSpPr>
          <p:nvPr/>
        </p:nvGrpSpPr>
        <p:grpSpPr bwMode="auto">
          <a:xfrm>
            <a:off x="6705600" y="2895600"/>
            <a:ext cx="2133600" cy="1981200"/>
            <a:chOff x="4656" y="1248"/>
            <a:chExt cx="576" cy="720"/>
          </a:xfrm>
        </p:grpSpPr>
        <p:sp>
          <p:nvSpPr>
            <p:cNvPr id="31758" name="Line 8"/>
            <p:cNvSpPr>
              <a:spLocks noChangeShapeType="1"/>
            </p:cNvSpPr>
            <p:nvPr/>
          </p:nvSpPr>
          <p:spPr bwMode="auto">
            <a:xfrm>
              <a:off x="4656" y="1248"/>
              <a:ext cx="576" cy="672"/>
            </a:xfrm>
            <a:prstGeom prst="line">
              <a:avLst/>
            </a:prstGeom>
            <a:noFill/>
            <a:ln w="76200">
              <a:solidFill>
                <a:srgbClr val="CC3300"/>
              </a:solidFill>
              <a:round/>
              <a:headEnd/>
              <a:tailEnd/>
            </a:ln>
          </p:spPr>
          <p:txBody>
            <a:bodyPr wrap="none" anchor="ctr"/>
            <a:lstStyle/>
            <a:p>
              <a:endParaRPr lang="en-US"/>
            </a:p>
          </p:txBody>
        </p:sp>
        <p:sp>
          <p:nvSpPr>
            <p:cNvPr id="31759" name="Line 9"/>
            <p:cNvSpPr>
              <a:spLocks noChangeShapeType="1"/>
            </p:cNvSpPr>
            <p:nvPr/>
          </p:nvSpPr>
          <p:spPr bwMode="auto">
            <a:xfrm flipH="1">
              <a:off x="4656" y="1248"/>
              <a:ext cx="480" cy="720"/>
            </a:xfrm>
            <a:prstGeom prst="line">
              <a:avLst/>
            </a:prstGeom>
            <a:noFill/>
            <a:ln w="76200">
              <a:solidFill>
                <a:srgbClr val="CC3300"/>
              </a:solidFill>
              <a:round/>
              <a:headEnd/>
              <a:tailEnd/>
            </a:ln>
          </p:spPr>
          <p:txBody>
            <a:bodyPr wrap="none" anchor="ctr"/>
            <a:lstStyle/>
            <a:p>
              <a:endParaRPr lang="en-US"/>
            </a:p>
          </p:txBody>
        </p:sp>
      </p:grpSp>
      <p:sp>
        <p:nvSpPr>
          <p:cNvPr id="31753" name="WordArt 17"/>
          <p:cNvSpPr>
            <a:spLocks noChangeArrowheads="1" noChangeShapeType="1" noTextEdit="1"/>
          </p:cNvSpPr>
          <p:nvPr/>
        </p:nvSpPr>
        <p:spPr bwMode="auto">
          <a:xfrm>
            <a:off x="762000" y="533400"/>
            <a:ext cx="3886200" cy="9144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Quyền</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Tác</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giả</a:t>
            </a:r>
            <a:endParaRPr lang="en-US" sz="3600" kern="10" dirty="0">
              <a:ln w="9525">
                <a:noFill/>
                <a:round/>
                <a:headEnd/>
                <a:tailEnd/>
              </a:ln>
              <a:solidFill>
                <a:srgbClr val="800000"/>
              </a:solidFill>
              <a:effectLst>
                <a:outerShdw dist="35921" dir="2700000" algn="ctr" rotWithShape="0">
                  <a:srgbClr val="C0C0C0">
                    <a:alpha val="74997"/>
                  </a:srgbClr>
                </a:outerShdw>
              </a:effectLst>
              <a:latin typeface="Impact"/>
            </a:endParaRPr>
          </a:p>
        </p:txBody>
      </p:sp>
      <p:sp>
        <p:nvSpPr>
          <p:cNvPr id="31754" name="Line 18"/>
          <p:cNvSpPr>
            <a:spLocks noChangeShapeType="1"/>
          </p:cNvSpPr>
          <p:nvPr/>
        </p:nvSpPr>
        <p:spPr bwMode="auto">
          <a:xfrm>
            <a:off x="4724400" y="1219200"/>
            <a:ext cx="4038600" cy="0"/>
          </a:xfrm>
          <a:prstGeom prst="line">
            <a:avLst/>
          </a:prstGeom>
          <a:noFill/>
          <a:ln w="57150">
            <a:solidFill>
              <a:srgbClr val="800000"/>
            </a:solidFill>
            <a:round/>
            <a:headEnd/>
            <a:tailEnd/>
          </a:ln>
        </p:spPr>
        <p:txBody>
          <a:bodyPr wrap="none" anchor="ctr"/>
          <a:lstStyle/>
          <a:p>
            <a:endParaRPr lang="en-US"/>
          </a:p>
        </p:txBody>
      </p:sp>
      <p:sp>
        <p:nvSpPr>
          <p:cNvPr id="31755" name="Line 19"/>
          <p:cNvSpPr>
            <a:spLocks noChangeShapeType="1"/>
          </p:cNvSpPr>
          <p:nvPr/>
        </p:nvSpPr>
        <p:spPr bwMode="auto">
          <a:xfrm>
            <a:off x="304800" y="1219200"/>
            <a:ext cx="381000" cy="0"/>
          </a:xfrm>
          <a:prstGeom prst="line">
            <a:avLst/>
          </a:prstGeom>
          <a:noFill/>
          <a:ln w="57150">
            <a:solidFill>
              <a:srgbClr val="800000"/>
            </a:solidFill>
            <a:round/>
            <a:headEnd/>
            <a:tailEnd/>
          </a:ln>
        </p:spPr>
        <p:txBody>
          <a:bodyPr wrap="none" anchor="ctr"/>
          <a:lstStyle/>
          <a:p>
            <a:endParaRPr lang="en-US"/>
          </a:p>
        </p:txBody>
      </p:sp>
      <p:sp>
        <p:nvSpPr>
          <p:cNvPr id="6165" name="Rectangle 21"/>
          <p:cNvSpPr>
            <a:spLocks noChangeArrowheads="1"/>
          </p:cNvSpPr>
          <p:nvPr/>
        </p:nvSpPr>
        <p:spPr bwMode="auto">
          <a:xfrm>
            <a:off x="6172200" y="2362200"/>
            <a:ext cx="2819400" cy="2667000"/>
          </a:xfrm>
          <a:prstGeom prst="rect">
            <a:avLst/>
          </a:prstGeom>
          <a:noFill/>
          <a:ln w="57150">
            <a:solidFill>
              <a:srgbClr val="800000"/>
            </a:solidFill>
            <a:miter lim="800000"/>
            <a:headEnd/>
            <a:tailEnd/>
          </a:ln>
        </p:spPr>
        <p:txBody>
          <a:bodyPr wrap="none" anchor="ctr"/>
          <a:lstStyle/>
          <a:p>
            <a:endParaRPr lang="en-US"/>
          </a:p>
        </p:txBody>
      </p:sp>
      <p:sp>
        <p:nvSpPr>
          <p:cNvPr id="31757" name="Text Box 24"/>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6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616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149"/>
                                        </p:tgtEl>
                                        <p:attrNameLst>
                                          <p:attrName>style.visibility</p:attrName>
                                        </p:attrNameLst>
                                      </p:cBhvr>
                                      <p:to>
                                        <p:strVal val="visible"/>
                                      </p:to>
                                    </p:set>
                                    <p:anim calcmode="lin" valueType="num">
                                      <p:cBhvr additive="base">
                                        <p:cTn id="21" dur="500" fill="hold"/>
                                        <p:tgtEl>
                                          <p:spTgt spid="6149"/>
                                        </p:tgtEl>
                                        <p:attrNameLst>
                                          <p:attrName>ppt_x</p:attrName>
                                        </p:attrNameLst>
                                      </p:cBhvr>
                                      <p:tavLst>
                                        <p:tav tm="0">
                                          <p:val>
                                            <p:strVal val="0-#ppt_w/2"/>
                                          </p:val>
                                        </p:tav>
                                        <p:tav tm="100000">
                                          <p:val>
                                            <p:strVal val="#ppt_x"/>
                                          </p:val>
                                        </p:tav>
                                      </p:tavLst>
                                    </p:anim>
                                    <p:anim calcmode="lin" valueType="num">
                                      <p:cBhvr additive="base">
                                        <p:cTn id="22"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 calcmode="lin" valueType="num">
                                      <p:cBhvr additive="base">
                                        <p:cTn id="27" dur="500" fill="hold"/>
                                        <p:tgtEl>
                                          <p:spTgt spid="6150"/>
                                        </p:tgtEl>
                                        <p:attrNameLst>
                                          <p:attrName>ppt_x</p:attrName>
                                        </p:attrNameLst>
                                      </p:cBhvr>
                                      <p:tavLst>
                                        <p:tav tm="0">
                                          <p:val>
                                            <p:strVal val="0-#ppt_w/2"/>
                                          </p:val>
                                        </p:tav>
                                        <p:tav tm="100000">
                                          <p:val>
                                            <p:strVal val="#ppt_x"/>
                                          </p:val>
                                        </p:tav>
                                      </p:tavLst>
                                    </p:anim>
                                    <p:anim calcmode="lin" valueType="num">
                                      <p:cBhvr additive="base">
                                        <p:cTn id="28"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6149" grpId="0" animBg="1" autoUpdateAnimBg="0"/>
      <p:bldP spid="6150" grpId="0" animBg="1" autoUpdateAnimBg="0"/>
      <p:bldP spid="61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WordArt 1027"/>
          <p:cNvSpPr>
            <a:spLocks noChangeArrowheads="1" noChangeShapeType="1" noTextEdit="1"/>
          </p:cNvSpPr>
          <p:nvPr/>
        </p:nvSpPr>
        <p:spPr bwMode="auto">
          <a:xfrm>
            <a:off x="533400" y="304800"/>
            <a:ext cx="3886200" cy="9144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Quyền</a:t>
            </a:r>
            <a:r>
              <a:rPr lang="en-US" sz="3600" kern="10" dirty="0" smtClean="0">
                <a:ln w="9525">
                  <a:noFill/>
                  <a:round/>
                  <a:headEnd/>
                  <a:tailEnd/>
                </a:ln>
                <a:solidFill>
                  <a:srgbClr val="F7C873"/>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tác</a:t>
            </a:r>
            <a:r>
              <a:rPr lang="en-US" sz="3600" kern="10" dirty="0" smtClean="0">
                <a:ln w="9525">
                  <a:noFill/>
                  <a:round/>
                  <a:headEnd/>
                  <a:tailEnd/>
                </a:ln>
                <a:solidFill>
                  <a:srgbClr val="F7C873"/>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F7C873"/>
                </a:solidFill>
                <a:effectLst>
                  <a:outerShdw dist="35921" dir="2700000" algn="ctr" rotWithShape="0">
                    <a:srgbClr val="C0C0C0">
                      <a:alpha val="74997"/>
                    </a:srgbClr>
                  </a:outerShdw>
                </a:effectLst>
                <a:latin typeface="Impact"/>
              </a:rPr>
              <a:t>giả</a:t>
            </a:r>
            <a:endParaRPr lang="en-US" sz="3600" kern="10" dirty="0">
              <a:ln w="9525">
                <a:noFill/>
                <a:round/>
                <a:headEnd/>
                <a:tailEnd/>
              </a:ln>
              <a:solidFill>
                <a:srgbClr val="F7C873"/>
              </a:solidFill>
              <a:effectLst>
                <a:outerShdw dist="35921" dir="2700000" algn="ctr" rotWithShape="0">
                  <a:srgbClr val="C0C0C0">
                    <a:alpha val="74997"/>
                  </a:srgbClr>
                </a:outerShdw>
              </a:effectLst>
              <a:latin typeface="Impact"/>
            </a:endParaRPr>
          </a:p>
        </p:txBody>
      </p:sp>
      <p:sp>
        <p:nvSpPr>
          <p:cNvPr id="1028" name="WordArt 1035"/>
          <p:cNvSpPr>
            <a:spLocks noChangeArrowheads="1" noChangeShapeType="1" noTextEdit="1"/>
          </p:cNvSpPr>
          <p:nvPr/>
        </p:nvSpPr>
        <p:spPr bwMode="auto">
          <a:xfrm>
            <a:off x="762000" y="381000"/>
            <a:ext cx="3886200" cy="9144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Quyền</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tác</a:t>
            </a:r>
            <a:r>
              <a:rPr lang="en-US" sz="3600" kern="10" dirty="0" smtClean="0">
                <a:ln w="9525">
                  <a:noFill/>
                  <a:round/>
                  <a:headEnd/>
                  <a:tailEnd/>
                </a:ln>
                <a:solidFill>
                  <a:srgbClr val="800000"/>
                </a:solidFill>
                <a:effectLst>
                  <a:outerShdw dist="35921" dir="2700000" algn="ctr" rotWithShape="0">
                    <a:srgbClr val="C0C0C0">
                      <a:alpha val="74997"/>
                    </a:srgbClr>
                  </a:outerShdw>
                </a:effectLst>
                <a:latin typeface="Impact"/>
              </a:rPr>
              <a:t> </a:t>
            </a:r>
            <a:r>
              <a:rPr lang="en-US" sz="3600" kern="10" dirty="0" err="1" smtClean="0">
                <a:ln w="9525">
                  <a:noFill/>
                  <a:round/>
                  <a:headEnd/>
                  <a:tailEnd/>
                </a:ln>
                <a:solidFill>
                  <a:srgbClr val="800000"/>
                </a:solidFill>
                <a:effectLst>
                  <a:outerShdw dist="35921" dir="2700000" algn="ctr" rotWithShape="0">
                    <a:srgbClr val="C0C0C0">
                      <a:alpha val="74997"/>
                    </a:srgbClr>
                  </a:outerShdw>
                </a:effectLst>
                <a:latin typeface="Impact"/>
              </a:rPr>
              <a:t>giả</a:t>
            </a:r>
            <a:endParaRPr lang="en-US" sz="3600" kern="10" dirty="0">
              <a:ln w="9525">
                <a:noFill/>
                <a:round/>
                <a:headEnd/>
                <a:tailEnd/>
              </a:ln>
              <a:solidFill>
                <a:srgbClr val="800000"/>
              </a:solidFill>
              <a:effectLst>
                <a:outerShdw dist="35921" dir="2700000" algn="ctr" rotWithShape="0">
                  <a:srgbClr val="C0C0C0">
                    <a:alpha val="74997"/>
                  </a:srgbClr>
                </a:outerShdw>
              </a:effectLst>
              <a:latin typeface="Impact"/>
            </a:endParaRPr>
          </a:p>
        </p:txBody>
      </p:sp>
      <p:sp>
        <p:nvSpPr>
          <p:cNvPr id="1029" name="Line 1036"/>
          <p:cNvSpPr>
            <a:spLocks noChangeShapeType="1"/>
          </p:cNvSpPr>
          <p:nvPr/>
        </p:nvSpPr>
        <p:spPr bwMode="auto">
          <a:xfrm>
            <a:off x="4724400" y="1219200"/>
            <a:ext cx="4038600" cy="0"/>
          </a:xfrm>
          <a:prstGeom prst="line">
            <a:avLst/>
          </a:prstGeom>
          <a:noFill/>
          <a:ln w="57150">
            <a:solidFill>
              <a:srgbClr val="800000"/>
            </a:solidFill>
            <a:round/>
            <a:headEnd/>
            <a:tailEnd/>
          </a:ln>
        </p:spPr>
        <p:txBody>
          <a:bodyPr wrap="none" anchor="ctr"/>
          <a:lstStyle/>
          <a:p>
            <a:endParaRPr lang="en-US"/>
          </a:p>
        </p:txBody>
      </p:sp>
      <p:sp>
        <p:nvSpPr>
          <p:cNvPr id="1030" name="Line 1037"/>
          <p:cNvSpPr>
            <a:spLocks noChangeShapeType="1"/>
          </p:cNvSpPr>
          <p:nvPr/>
        </p:nvSpPr>
        <p:spPr bwMode="auto">
          <a:xfrm>
            <a:off x="304800" y="1219200"/>
            <a:ext cx="381000" cy="0"/>
          </a:xfrm>
          <a:prstGeom prst="line">
            <a:avLst/>
          </a:prstGeom>
          <a:noFill/>
          <a:ln w="57150">
            <a:solidFill>
              <a:srgbClr val="800000"/>
            </a:solidFill>
            <a:round/>
            <a:headEnd/>
            <a:tailEnd/>
          </a:ln>
        </p:spPr>
        <p:txBody>
          <a:bodyPr wrap="none" anchor="ctr"/>
          <a:lstStyle/>
          <a:p>
            <a:endParaRPr lang="en-US"/>
          </a:p>
        </p:txBody>
      </p:sp>
      <p:sp>
        <p:nvSpPr>
          <p:cNvPr id="1031" name="AutoShape 1043">
            <a:hlinkClick r:id="rId3" action="ppaction://hlinksldjump" highlightClick="1"/>
          </p:cNvPr>
          <p:cNvSpPr>
            <a:spLocks noChangeArrowheads="1"/>
          </p:cNvSpPr>
          <p:nvPr/>
        </p:nvSpPr>
        <p:spPr bwMode="auto">
          <a:xfrm>
            <a:off x="8077200" y="457200"/>
            <a:ext cx="685800" cy="533400"/>
          </a:xfrm>
          <a:prstGeom prst="actionButtonHome">
            <a:avLst/>
          </a:prstGeom>
          <a:solidFill>
            <a:schemeClr val="accent1"/>
          </a:solidFill>
          <a:ln w="9525">
            <a:solidFill>
              <a:schemeClr val="tx1"/>
            </a:solidFill>
            <a:miter lim="800000"/>
            <a:headEnd/>
            <a:tailEnd/>
          </a:ln>
        </p:spPr>
        <p:txBody>
          <a:bodyPr wrap="none" anchor="ctr"/>
          <a:lstStyle/>
          <a:p>
            <a:endParaRPr lang="en-US"/>
          </a:p>
        </p:txBody>
      </p:sp>
      <p:sp>
        <p:nvSpPr>
          <p:cNvPr id="1032" name="Text Box 1044"/>
          <p:cNvSpPr txBox="1">
            <a:spLocks noChangeArrowheads="1"/>
          </p:cNvSpPr>
          <p:nvPr/>
        </p:nvSpPr>
        <p:spPr bwMode="auto">
          <a:xfrm>
            <a:off x="0" y="1600200"/>
            <a:ext cx="9144000" cy="457200"/>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1026" name="Object 2"/>
          <p:cNvGraphicFramePr>
            <a:graphicFrameLocks noChangeAspect="1"/>
          </p:cNvGraphicFramePr>
          <p:nvPr/>
        </p:nvGraphicFramePr>
        <p:xfrm>
          <a:off x="0" y="1447800"/>
          <a:ext cx="9144000" cy="5410200"/>
        </p:xfrm>
        <a:graphic>
          <a:graphicData uri="http://schemas.openxmlformats.org/presentationml/2006/ole">
            <p:oleObj spid="_x0000_s1028" name="Document" r:id="rId4" imgW="8646462" imgH="4177110" progId="Word.Document.8">
              <p:embed/>
            </p:oleObj>
          </a:graphicData>
        </a:graphic>
      </p:graphicFrame>
      <p:sp>
        <p:nvSpPr>
          <p:cNvPr id="1033" name="Text Box 1047"/>
          <p:cNvSpPr txBox="1">
            <a:spLocks noChangeArrowheads="1"/>
          </p:cNvSpPr>
          <p:nvPr/>
        </p:nvSpPr>
        <p:spPr bwMode="auto">
          <a:xfrm>
            <a:off x="8458200" y="76200"/>
            <a:ext cx="641350" cy="457200"/>
          </a:xfrm>
          <a:prstGeom prst="rect">
            <a:avLst/>
          </a:prstGeom>
          <a:noFill/>
          <a:ln w="9525">
            <a:noFill/>
            <a:miter lim="800000"/>
            <a:headEnd/>
            <a:tailEnd/>
          </a:ln>
        </p:spPr>
        <p:txBody>
          <a:bodyPr wrap="none">
            <a:spAutoFit/>
          </a:bodyPr>
          <a:lstStyle/>
          <a:p>
            <a:r>
              <a:rPr lang="en-US" b="1"/>
              <a:t>204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2256</Words>
  <Application>Microsoft Office PowerPoint</Application>
  <PresentationFormat>On-screen Show (4:3)</PresentationFormat>
  <Paragraphs>235</Paragraphs>
  <Slides>43</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Document</vt:lpstr>
      <vt:lpstr>Slide 1</vt:lpstr>
      <vt:lpstr>1 Thessalonians</vt:lpstr>
      <vt:lpstr>I Têsalônica</vt:lpstr>
      <vt:lpstr>Têsalônica ngày nay</vt:lpstr>
      <vt:lpstr>Slide 5</vt:lpstr>
      <vt:lpstr>Slide 6</vt:lpstr>
      <vt:lpstr>Slide 7</vt:lpstr>
      <vt:lpstr>Slide 8</vt:lpstr>
      <vt:lpstr>Slide 9</vt:lpstr>
      <vt:lpstr>Slide 10</vt:lpstr>
      <vt:lpstr>Slide 11</vt:lpstr>
      <vt:lpstr>Book Chart</vt:lpstr>
      <vt:lpstr>Làm sao để khuyên giục nhau?</vt:lpstr>
      <vt:lpstr>Slide 14</vt:lpstr>
      <vt:lpstr>Vài địa điểm</vt:lpstr>
      <vt:lpstr>Slide 16</vt:lpstr>
      <vt:lpstr>Slide 17</vt:lpstr>
      <vt:lpstr>Slide 18</vt:lpstr>
      <vt:lpstr>I. Đích thân đến (2:17-20).</vt:lpstr>
      <vt:lpstr>Phao-lô cố đến tận nơi</vt:lpstr>
      <vt:lpstr>Phước hạnh lớn nhất của Phao-lô = Con Người!</vt:lpstr>
      <vt:lpstr>Phương cách tốt nhất để bày tỏ cho người ta thấy họ quý giá là mình đích thân đến nói.</vt:lpstr>
      <vt:lpstr>II. Đưa người khác đến với họ (3:1-9). </vt:lpstr>
      <vt:lpstr>Phao-lô sai Timôthê đi để củng cố Hội Thánh (3:1-5)</vt:lpstr>
      <vt:lpstr>Phao-lô sai Timôthê đi  để giục lòng Hội Thánh (3:1-5)</vt:lpstr>
      <vt:lpstr>Phao-lô được khích lệ (3:6-9)</vt:lpstr>
      <vt:lpstr>Send others when you can't go</vt:lpstr>
      <vt:lpstr>Gởi người khác đi bằng Sách Hay</vt:lpstr>
      <vt:lpstr>II. Đem người khác đến trong đời họ (3:1-9). </vt:lpstr>
      <vt:lpstr>Slide 30</vt:lpstr>
      <vt:lpstr>III. Cầu thay cho họ (3:10-13).</vt:lpstr>
      <vt:lpstr>III. Cầu thay cho họ (3:10-13).</vt:lpstr>
      <vt:lpstr>Slide 33</vt:lpstr>
      <vt:lpstr>Các Giai đoạn của sự Tái lâm</vt:lpstr>
      <vt:lpstr>Các Giai đoạn của sự Tái lâm</vt:lpstr>
      <vt:lpstr>Vì sao tôi tin Tiền thiên hi niên?</vt:lpstr>
      <vt:lpstr>Vì sao tôi tin Tiền thiên Hi niên?</vt:lpstr>
      <vt:lpstr>Vì sao tôi tin Tiền thiên hi niên?</vt:lpstr>
      <vt:lpstr>Chúng ta sẽ gặp Chúa trên đám mây</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34</cp:revision>
  <dcterms:created xsi:type="dcterms:W3CDTF">2013-08-28T04:36:03Z</dcterms:created>
  <dcterms:modified xsi:type="dcterms:W3CDTF">2013-12-08T03:42:58Z</dcterms:modified>
</cp:coreProperties>
</file>